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6"/>
  </p:notesMasterIdLst>
  <p:handoutMasterIdLst>
    <p:handoutMasterId r:id="rId7"/>
  </p:handoutMasterIdLst>
  <p:sldIdLst>
    <p:sldId id="458" r:id="rId3"/>
    <p:sldId id="554" r:id="rId4"/>
    <p:sldId id="555" r:id="rId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p:scale>
          <a:sx n="109" d="100"/>
          <a:sy n="109" d="100"/>
        </p:scale>
        <p:origin x="-8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1710" y="-7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688937C4-1CAE-42F0-95FD-B68435FD67A1}" type="datetimeFigureOut">
              <a:rPr lang="ko-KR" altLang="en-US" smtClean="0"/>
              <a:t>2013-01-11</a:t>
            </a:fld>
            <a:endParaRPr lang="ko-KR" altLang="en-US"/>
          </a:p>
        </p:txBody>
      </p:sp>
      <p:sp>
        <p:nvSpPr>
          <p:cNvPr id="4" name="바닥글 개체 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BC51F2B-2034-4260-AB24-E3559E8F20B1}" type="slidenum">
              <a:rPr lang="ko-KR" altLang="en-US" smtClean="0"/>
              <a:t>‹#›</a:t>
            </a:fld>
            <a:endParaRPr lang="ko-KR" altLang="en-US"/>
          </a:p>
        </p:txBody>
      </p:sp>
    </p:spTree>
    <p:extLst>
      <p:ext uri="{BB962C8B-B14F-4D97-AF65-F5344CB8AC3E}">
        <p14:creationId xmlns:p14="http://schemas.microsoft.com/office/powerpoint/2010/main" val="351944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t>15-13-0020-00-0008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January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15-13-0020-00-0008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Proposed Text on </a:t>
            </a:r>
            <a:r>
              <a:rPr lang="en-US" altLang="ko-KR" sz="1600" dirty="0" smtClean="0">
                <a:latin typeface="Times New Roman" pitchFamily="18" charset="0"/>
                <a:cs typeface="Times New Roman" pitchFamily="18" charset="0"/>
              </a:rPr>
              <a:t>Transmit Power Control for </a:t>
            </a:r>
            <a:r>
              <a:rPr lang="en-US" altLang="ko-KR" sz="1600" dirty="0" smtClean="0">
                <a:latin typeface="Times New Roman" pitchFamily="18" charset="0"/>
                <a:cs typeface="Times New Roman" pitchFamily="18" charset="0"/>
              </a:rPr>
              <a:t>TGD</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January 10,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r>
              <a:rPr lang="en-US" sz="1600" dirty="0" smtClean="0">
                <a:latin typeface="Times New Roman" pitchFamily="18" charset="0"/>
                <a:cs typeface="Times New Roman" pitchFamily="18" charset="0"/>
              </a:rPr>
              <a:t>, Young-</a:t>
            </a:r>
            <a:r>
              <a:rPr lang="en-US" sz="1600" dirty="0" err="1" smtClean="0">
                <a:latin typeface="Times New Roman" pitchFamily="18" charset="0"/>
                <a:cs typeface="Times New Roman" pitchFamily="18" charset="0"/>
              </a:rPr>
              <a:t>Hoon</a:t>
            </a:r>
            <a:r>
              <a:rPr lang="en-US" sz="1600" dirty="0" smtClean="0">
                <a:latin typeface="Times New Roman" pitchFamily="18" charset="0"/>
                <a:cs typeface="Times New Roman" pitchFamily="18" charset="0"/>
              </a:rPr>
              <a:t> Kim,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 Chang Kim, </a:t>
            </a:r>
            <a:r>
              <a:rPr lang="en-US" sz="1600" dirty="0" err="1" smtClean="0">
                <a:latin typeface="Times New Roman" pitchFamily="18" charset="0"/>
                <a:cs typeface="Times New Roman" pitchFamily="18" charset="0"/>
              </a:rPr>
              <a:t>Seon-Ae</a:t>
            </a:r>
            <a:r>
              <a:rPr lang="en-US" sz="1600" dirty="0" smtClean="0">
                <a:latin typeface="Times New Roman" pitchFamily="18" charset="0"/>
                <a:cs typeface="Times New Roman" pitchFamily="18" charset="0"/>
              </a:rPr>
              <a:t> Kim,</a:t>
            </a:r>
          </a:p>
          <a:p>
            <a:pPr marL="985838" indent="-757238"/>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Sunggeun</a:t>
            </a:r>
            <a:r>
              <a:rPr lang="en-US" sz="1600" dirty="0" smtClean="0">
                <a:latin typeface="Times New Roman" pitchFamily="18" charset="0"/>
                <a:cs typeface="Times New Roman" pitchFamily="18" charset="0"/>
              </a:rPr>
              <a:t> Jin,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a:t>
            </a:r>
            <a:endParaRPr lang="en-US" sz="1600" dirty="0" smtClean="0">
              <a:latin typeface="Times New Roman" pitchFamily="18" charset="0"/>
              <a:cs typeface="Times New Roman" pitchFamily="18" charset="0"/>
            </a:endParaRPr>
          </a:p>
          <a:p>
            <a:pPr marL="900113" indent="-671513"/>
            <a:r>
              <a:rPr lang="en-US" sz="1600" dirty="0" smtClean="0">
                <a:latin typeface="Times New Roman" pitchFamily="18" charset="0"/>
                <a:cs typeface="Times New Roman" pitchFamily="18" charset="0"/>
              </a:rPr>
              <a:t>Company: ETRI</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bjkwak</a:t>
            </a:r>
            <a:r>
              <a:rPr lang="en-US" sz="1600" dirty="0" smtClean="0">
                <a:latin typeface="Times New Roman" pitchFamily="18" charset="0"/>
                <a:cs typeface="Times New Roman" pitchFamily="18" charset="0"/>
              </a:rPr>
              <a:t>@etri.re.kr</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Technical Guidance for 802.15.8 Proposals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a:t>
            </a:r>
            <a:r>
              <a:rPr lang="en-US" sz="1600" dirty="0" smtClean="0">
                <a:latin typeface="Times New Roman" pitchFamily="18" charset="0"/>
                <a:cs typeface="Times New Roman" pitchFamily="18" charset="0"/>
              </a:rPr>
              <a:t>document </a:t>
            </a:r>
            <a:r>
              <a:rPr lang="en-US" sz="1600" dirty="0" smtClean="0">
                <a:latin typeface="Times New Roman" pitchFamily="18" charset="0"/>
                <a:cs typeface="Times New Roman" pitchFamily="18" charset="0"/>
              </a:rPr>
              <a:t>proposes text for </a:t>
            </a:r>
            <a:r>
              <a:rPr lang="en-US" sz="1600" dirty="0" smtClean="0">
                <a:latin typeface="Times New Roman" pitchFamily="18" charset="0"/>
                <a:cs typeface="Times New Roman" pitchFamily="18" charset="0"/>
              </a:rPr>
              <a:t>Transmit Power Control for </a:t>
            </a:r>
            <a:r>
              <a:rPr lang="en-US" sz="1600" dirty="0" smtClean="0">
                <a:latin typeface="Times New Roman" pitchFamily="18" charset="0"/>
                <a:cs typeface="Times New Roman" pitchFamily="18" charset="0"/>
              </a:rPr>
              <a:t>TGD</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 &amp; Approval</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IEEE 802.15.8 PAC is a standard for </a:t>
            </a:r>
            <a:r>
              <a:rPr lang="en-US" altLang="ko-KR" sz="2400" i="1" dirty="0" smtClean="0"/>
              <a:t>fully distributed</a:t>
            </a:r>
            <a:r>
              <a:rPr lang="en-US" altLang="ko-KR" sz="2400" dirty="0" smtClean="0"/>
              <a:t> communication networks with a distributed </a:t>
            </a:r>
            <a:r>
              <a:rPr lang="en-US" altLang="ko-KR" sz="2400" dirty="0" smtClean="0"/>
              <a:t>scheduling mechanism. The </a:t>
            </a:r>
            <a:r>
              <a:rPr lang="en-US" altLang="ko-KR" sz="2400" i="1" dirty="0" smtClean="0"/>
              <a:t>interference</a:t>
            </a:r>
            <a:r>
              <a:rPr lang="en-US" altLang="ko-KR" sz="2400" dirty="0" smtClean="0"/>
              <a:t> will be one of the major challenges.</a:t>
            </a:r>
          </a:p>
          <a:p>
            <a:r>
              <a:rPr lang="en-US" altLang="ko-KR" sz="2400" dirty="0" smtClean="0"/>
              <a:t>Different transmit power is required for different operations; </a:t>
            </a:r>
            <a:r>
              <a:rPr lang="en-US" altLang="ko-KR" sz="2400" i="1" dirty="0" smtClean="0"/>
              <a:t>Ex: device discovery, texting, gaming, etc</a:t>
            </a:r>
            <a:r>
              <a:rPr lang="en-US" altLang="ko-KR" sz="2400" dirty="0" smtClean="0"/>
              <a:t>.</a:t>
            </a:r>
          </a:p>
          <a:p>
            <a:r>
              <a:rPr lang="en-US" altLang="ko-KR" sz="2400" dirty="0" smtClean="0"/>
              <a:t>Power consumption (a.k.a. </a:t>
            </a:r>
            <a:r>
              <a:rPr lang="en-US" altLang="ko-KR" sz="2400" i="1" dirty="0" smtClean="0"/>
              <a:t>battery life</a:t>
            </a:r>
            <a:r>
              <a:rPr lang="en-US" altLang="ko-KR" sz="2400" dirty="0" smtClean="0"/>
              <a:t>) is directly related to user experience.</a:t>
            </a:r>
            <a:endParaRPr lang="en-US" altLang="ko-K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a:t>
            </a:r>
            <a:r>
              <a:rPr lang="en-US" altLang="ko-KR" dirty="0"/>
              <a:t>P</a:t>
            </a:r>
            <a:r>
              <a:rPr lang="en-US" altLang="ko-KR" dirty="0" smtClean="0"/>
              <a:t>roposed Text</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The proposed </a:t>
            </a:r>
            <a:r>
              <a:rPr lang="en-US" altLang="ko-KR" sz="2400" dirty="0" smtClean="0"/>
              <a:t>text (</a:t>
            </a:r>
            <a:r>
              <a:rPr lang="en-US" altLang="ko-KR" sz="2400" dirty="0" smtClean="0">
                <a:solidFill>
                  <a:srgbClr val="0033CC"/>
                </a:solidFill>
              </a:rPr>
              <a:t>in blue</a:t>
            </a:r>
            <a:r>
              <a:rPr lang="en-US" altLang="ko-KR" sz="2400" dirty="0" smtClean="0"/>
              <a:t>)</a:t>
            </a:r>
            <a:endParaRPr lang="en-US" altLang="ko-KR" sz="2400" dirty="0" smtClean="0"/>
          </a:p>
        </p:txBody>
      </p:sp>
      <p:sp>
        <p:nvSpPr>
          <p:cNvPr id="5" name="TextBox 4"/>
          <p:cNvSpPr txBox="1"/>
          <p:nvPr/>
        </p:nvSpPr>
        <p:spPr>
          <a:xfrm>
            <a:off x="838200" y="1905000"/>
            <a:ext cx="7772400" cy="3785652"/>
          </a:xfrm>
          <a:prstGeom prst="rect">
            <a:avLst/>
          </a:prstGeom>
          <a:noFill/>
          <a:ln>
            <a:solidFill>
              <a:schemeClr val="tx1"/>
            </a:solidFill>
          </a:ln>
        </p:spPr>
        <p:txBody>
          <a:bodyPr wrap="square" rtlCol="0">
            <a:spAutoFit/>
          </a:bodyPr>
          <a:lstStyle/>
          <a:p>
            <a:pPr marL="984250"/>
            <a:r>
              <a:rPr lang="en-GB" altLang="ko-KR" sz="1600" b="1" i="1" dirty="0" smtClean="0">
                <a:latin typeface="Times New Roman" pitchFamily="18" charset="0"/>
                <a:cs typeface="Times New Roman" pitchFamily="18" charset="0"/>
              </a:rPr>
              <a:t>6.12 Power management</a:t>
            </a:r>
            <a:endParaRPr lang="ko-KR" altLang="ko-KR" sz="1600" b="1" i="1" dirty="0" smtClean="0">
              <a:latin typeface="Times New Roman" pitchFamily="18" charset="0"/>
              <a:cs typeface="Times New Roman" pitchFamily="18" charset="0"/>
            </a:endParaRPr>
          </a:p>
          <a:p>
            <a:endParaRPr lang="en-GB" altLang="ko-KR" sz="1600" u="sng" dirty="0" smtClean="0">
              <a:solidFill>
                <a:srgbClr val="0033CC"/>
              </a:solidFill>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a:t>
            </a:r>
            <a:r>
              <a:rPr lang="en-GB" altLang="ko-KR" sz="1600" dirty="0">
                <a:latin typeface="Times New Roman" pitchFamily="18" charset="0"/>
                <a:cs typeface="Times New Roman" pitchFamily="18" charset="0"/>
              </a:rPr>
              <a:t>802.15.8 shall support a power management functionality to reduce power consumption in PDs for all services</a:t>
            </a:r>
            <a:r>
              <a:rPr lang="en-US" altLang="ko-KR" sz="1600" dirty="0">
                <a:latin typeface="Times New Roman" pitchFamily="18" charset="0"/>
                <a:cs typeface="Times New Roman" pitchFamily="18" charset="0"/>
              </a:rPr>
              <a:t> as listed in the Application Matrix (DCN15-12-0350)</a:t>
            </a:r>
            <a:r>
              <a:rPr lang="en-GB" altLang="ko-KR" sz="1600" dirty="0">
                <a:latin typeface="Times New Roman" pitchFamily="18" charset="0"/>
                <a:cs typeface="Times New Roman" pitchFamily="18" charset="0"/>
              </a:rPr>
              <a:t>.</a:t>
            </a:r>
            <a:endParaRPr lang="ko-KR" altLang="ko-KR" sz="1600" dirty="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 </a:t>
            </a:r>
            <a:endParaRPr lang="ko-KR" altLang="ko-KR" sz="1600" dirty="0" smtClean="0">
              <a:latin typeface="Times New Roman" pitchFamily="18" charset="0"/>
              <a:cs typeface="Times New Roman" pitchFamily="18" charset="0"/>
            </a:endParaRPr>
          </a:p>
          <a:p>
            <a:pPr marL="984250"/>
            <a:r>
              <a:rPr lang="en-GB" altLang="ko-KR" sz="1600" b="1" i="1" dirty="0" smtClean="0">
                <a:solidFill>
                  <a:srgbClr val="0033CC"/>
                </a:solidFill>
                <a:latin typeface="Times New Roman" pitchFamily="18" charset="0"/>
                <a:cs typeface="Times New Roman" pitchFamily="18" charset="0"/>
              </a:rPr>
              <a:t>6.13 Transmit power control</a:t>
            </a:r>
          </a:p>
          <a:p>
            <a:endParaRPr lang="ko-KR" altLang="ko-KR" sz="1600" b="1" dirty="0" smtClean="0">
              <a:solidFill>
                <a:srgbClr val="0033CC"/>
              </a:solidFill>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IEEE </a:t>
            </a:r>
            <a:r>
              <a:rPr lang="en-GB" altLang="ko-KR" sz="1600" u="sng" dirty="0">
                <a:solidFill>
                  <a:srgbClr val="0033CC"/>
                </a:solidFill>
                <a:latin typeface="Times New Roman" pitchFamily="18" charset="0"/>
                <a:cs typeface="Times New Roman" pitchFamily="18" charset="0"/>
              </a:rPr>
              <a:t>802.15.8 shall support the functionality for PDs to control the transmit power based on the mode of operation, service, or application, to minimize interference and power consumption.</a:t>
            </a:r>
            <a:endParaRPr lang="ko-KR" altLang="ko-KR" sz="1600" u="sng" dirty="0">
              <a:solidFill>
                <a:srgbClr val="0033CC"/>
              </a:solidFill>
              <a:latin typeface="Times New Roman" pitchFamily="18" charset="0"/>
              <a:cs typeface="Times New Roman" pitchFamily="18" charset="0"/>
            </a:endParaRPr>
          </a:p>
          <a:p>
            <a:endParaRPr lang="ko-KR" altLang="ko-KR" sz="1600" u="sng" dirty="0">
              <a:solidFill>
                <a:srgbClr val="0033CC"/>
              </a:solidFill>
              <a:latin typeface="Times New Roman" pitchFamily="18" charset="0"/>
              <a:cs typeface="Times New Roman" pitchFamily="18" charset="0"/>
            </a:endParaRPr>
          </a:p>
          <a:p>
            <a:pPr marL="984250"/>
            <a:r>
              <a:rPr lang="en-GB" altLang="ko-KR" sz="1600" b="1" i="1" strike="sngStrike" dirty="0" smtClean="0">
                <a:solidFill>
                  <a:srgbClr val="FF0000"/>
                </a:solidFill>
                <a:latin typeface="Times New Roman" pitchFamily="18" charset="0"/>
                <a:cs typeface="Times New Roman" pitchFamily="18" charset="0"/>
              </a:rPr>
              <a:t>6.13.</a:t>
            </a:r>
            <a:r>
              <a:rPr lang="en-GB" altLang="ko-KR" sz="1600" b="1" i="1" dirty="0" smtClean="0">
                <a:solidFill>
                  <a:srgbClr val="0033CC"/>
                </a:solidFill>
                <a:latin typeface="Times New Roman" pitchFamily="18" charset="0"/>
                <a:cs typeface="Times New Roman" pitchFamily="18" charset="0"/>
              </a:rPr>
              <a:t>6.14.</a:t>
            </a:r>
            <a:r>
              <a:rPr lang="en-GB" altLang="ko-KR" sz="1600" b="1" i="1" dirty="0" smtClean="0">
                <a:latin typeface="Times New Roman" pitchFamily="18" charset="0"/>
                <a:cs typeface="Times New Roman" pitchFamily="18" charset="0"/>
              </a:rPr>
              <a:t> Security</a:t>
            </a:r>
            <a:endParaRPr lang="en-GB" altLang="ko-KR" sz="1600" b="1" i="1" dirty="0">
              <a:latin typeface="Times New Roman" pitchFamily="18" charset="0"/>
              <a:cs typeface="Times New Roman" pitchFamily="18" charset="0"/>
            </a:endParaRPr>
          </a:p>
          <a:p>
            <a:endParaRPr lang="en-US" altLang="ko-KR" sz="1600" b="1" dirty="0" smtClean="0">
              <a:latin typeface="Times New Roman" pitchFamily="18" charset="0"/>
              <a:cs typeface="Times New Roman" pitchFamily="18" charset="0"/>
            </a:endParaRPr>
          </a:p>
          <a:p>
            <a:r>
              <a:rPr lang="en-US" altLang="ko-KR" sz="1600" dirty="0">
                <a:latin typeface="Times New Roman" pitchFamily="18" charset="0"/>
                <a:cs typeface="Times New Roman" pitchFamily="18" charset="0"/>
              </a:rPr>
              <a:t>The impact of security procedures on the performance of other system procedures, such as discovery and peering procedures should be minimized</a:t>
            </a:r>
            <a:r>
              <a:rPr lang="en-US" altLang="ko-KR" sz="1600" dirty="0">
                <a:latin typeface="Times New Roman" pitchFamily="18" charset="0"/>
                <a:cs typeface="Times New Roman" pitchFamily="18" charset="0"/>
              </a:rPr>
              <a:t>.</a:t>
            </a:r>
            <a:endParaRPr lang="ko-KR" alt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929526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175070</TotalTime>
  <Words>163</Words>
  <Application>Microsoft Office PowerPoint</Application>
  <PresentationFormat>화면 슬라이드 쇼(4:3)</PresentationFormat>
  <Paragraphs>32</Paragraphs>
  <Slides>3</Slides>
  <Notes>1</Notes>
  <HiddenSlides>0</HiddenSlides>
  <MMClips>0</MMClips>
  <ScaleCrop>false</ScaleCrop>
  <HeadingPairs>
    <vt:vector size="4" baseType="variant">
      <vt:variant>
        <vt:lpstr>테마</vt:lpstr>
      </vt:variant>
      <vt:variant>
        <vt:i4>2</vt:i4>
      </vt:variant>
      <vt:variant>
        <vt:lpstr>슬라이드 제목</vt:lpstr>
      </vt:variant>
      <vt:variant>
        <vt:i4>3</vt:i4>
      </vt:variant>
    </vt:vector>
  </HeadingPairs>
  <TitlesOfParts>
    <vt:vector size="5" baseType="lpstr">
      <vt:lpstr>Office Theme</vt:lpstr>
      <vt:lpstr>Custom Design</vt:lpstr>
      <vt:lpstr>PowerPoint 프레젠테이션</vt:lpstr>
      <vt:lpstr>Discussion</vt:lpstr>
      <vt:lpstr>The Proposed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BJ Kwak</cp:lastModifiedBy>
  <cp:revision>2835</cp:revision>
  <dcterms:created xsi:type="dcterms:W3CDTF">2010-05-03T18:32:55Z</dcterms:created>
  <dcterms:modified xsi:type="dcterms:W3CDTF">2013-01-11T12:02:07Z</dcterms:modified>
</cp:coreProperties>
</file>