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5"/>
  </p:notesMasterIdLst>
  <p:handoutMasterIdLst>
    <p:handoutMasterId r:id="rId6"/>
  </p:handoutMasterIdLst>
  <p:sldIdLst>
    <p:sldId id="458" r:id="rId3"/>
    <p:sldId id="554" r:id="rId4"/>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8" autoAdjust="0"/>
    <p:restoredTop sz="94660" autoAdjust="0"/>
  </p:normalViewPr>
  <p:slideViewPr>
    <p:cSldViewPr>
      <p:cViewPr>
        <p:scale>
          <a:sx n="109" d="100"/>
          <a:sy n="109" d="100"/>
        </p:scale>
        <p:origin x="-6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1710" y="-78"/>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688937C4-1CAE-42F0-95FD-B68435FD67A1}" type="datetimeFigureOut">
              <a:rPr lang="ko-KR" altLang="en-US" smtClean="0"/>
              <a:t>2013-01-16</a:t>
            </a:fld>
            <a:endParaRPr lang="ko-KR" altLang="en-US"/>
          </a:p>
        </p:txBody>
      </p:sp>
      <p:sp>
        <p:nvSpPr>
          <p:cNvPr id="4" name="바닥글 개체 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BBC51F2B-2034-4260-AB24-E3559E8F20B1}" type="slidenum">
              <a:rPr lang="ko-KR" altLang="en-US" smtClean="0"/>
              <a:t>‹#›</a:t>
            </a:fld>
            <a:endParaRPr lang="ko-KR" altLang="en-US"/>
          </a:p>
        </p:txBody>
      </p:sp>
    </p:spTree>
    <p:extLst>
      <p:ext uri="{BB962C8B-B14F-4D97-AF65-F5344CB8AC3E}">
        <p14:creationId xmlns:p14="http://schemas.microsoft.com/office/powerpoint/2010/main" val="3519441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1/16/2013</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1/16/2013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January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dirty="0" smtClean="0"/>
              <a:t>15-13-0018-01-0008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1/16/2013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January </a:t>
            </a:r>
            <a:r>
              <a:rPr lang="en-US" altLang="ko-KR" sz="1400" b="1" dirty="0" smtClean="0">
                <a:latin typeface="Times New Roman" pitchFamily="18" charset="0"/>
                <a:cs typeface="Times New Roman" pitchFamily="18" charset="0"/>
              </a:rPr>
              <a:t>2013</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15-13-0018-01-0008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1/16/2013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Proposed Text on Relative Positioning for TGD</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January 10, 2013</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Jinkyeong</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err="1" smtClean="0">
                <a:latin typeface="Times New Roman" pitchFamily="18" charset="0"/>
                <a:cs typeface="Times New Roman" pitchFamily="18" charset="0"/>
              </a:rPr>
              <a:t>Byung</a:t>
            </a:r>
            <a:r>
              <a:rPr lang="en-US" sz="1600" dirty="0" smtClean="0">
                <a:latin typeface="Times New Roman" pitchFamily="18" charset="0"/>
                <a:cs typeface="Times New Roman" pitchFamily="18" charset="0"/>
              </a:rPr>
              <a:t>-Jae </a:t>
            </a:r>
            <a:r>
              <a:rPr lang="en-US" sz="1600" dirty="0" err="1" smtClean="0">
                <a:latin typeface="Times New Roman" pitchFamily="18" charset="0"/>
                <a:cs typeface="Times New Roman" pitchFamily="18" charset="0"/>
              </a:rPr>
              <a:t>Kwak</a:t>
            </a:r>
            <a:endParaRPr lang="en-US" sz="1600" dirty="0" smtClean="0">
              <a:latin typeface="Times New Roman" pitchFamily="18" charset="0"/>
              <a:cs typeface="Times New Roman" pitchFamily="18" charset="0"/>
            </a:endParaRPr>
          </a:p>
          <a:p>
            <a:pPr marL="900113" indent="-671513"/>
            <a:r>
              <a:rPr lang="en-US" sz="1600" dirty="0" smtClean="0">
                <a:latin typeface="Times New Roman" pitchFamily="18" charset="0"/>
                <a:cs typeface="Times New Roman" pitchFamily="18" charset="0"/>
              </a:rPr>
              <a:t>Company: ETRI</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jkkim@etri.re.kr</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Technical Guidance for 802.15.8 Proposals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proposes text for Relative Positioning in TGD</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 &amp; Approval</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a:t>
            </a:r>
            <a:r>
              <a:rPr lang="en-US" altLang="ko-KR" dirty="0"/>
              <a:t>P</a:t>
            </a:r>
            <a:r>
              <a:rPr lang="en-US" altLang="ko-KR" dirty="0" smtClean="0"/>
              <a:t>roposed Text</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The proposed text</a:t>
            </a:r>
          </a:p>
          <a:p>
            <a:endParaRPr lang="en-US" altLang="ko-KR" sz="2400" dirty="0"/>
          </a:p>
          <a:p>
            <a:endParaRPr lang="en-US" altLang="ko-KR" sz="2400" dirty="0" smtClean="0"/>
          </a:p>
          <a:p>
            <a:endParaRPr lang="en-US" altLang="ko-KR" sz="2400" dirty="0"/>
          </a:p>
          <a:p>
            <a:endParaRPr lang="en-US" altLang="ko-KR" sz="2400" dirty="0" smtClean="0"/>
          </a:p>
          <a:p>
            <a:endParaRPr lang="en-US" altLang="ko-KR" sz="2400" dirty="0"/>
          </a:p>
          <a:p>
            <a:r>
              <a:rPr lang="en-US" altLang="ko-KR" sz="2400" dirty="0" smtClean="0"/>
              <a:t>Discussion</a:t>
            </a:r>
          </a:p>
          <a:p>
            <a:pPr lvl="1"/>
            <a:r>
              <a:rPr lang="en-US" altLang="ko-KR" sz="2000" dirty="0" smtClean="0"/>
              <a:t>The PAR for P802.15.8 mandates “relative positioning” as a required feature of IEEE 802.15.8 PAC standard.</a:t>
            </a:r>
          </a:p>
        </p:txBody>
      </p:sp>
      <p:sp>
        <p:nvSpPr>
          <p:cNvPr id="5" name="TextBox 4"/>
          <p:cNvSpPr txBox="1"/>
          <p:nvPr/>
        </p:nvSpPr>
        <p:spPr>
          <a:xfrm>
            <a:off x="838200" y="1905000"/>
            <a:ext cx="7467600" cy="2062103"/>
          </a:xfrm>
          <a:prstGeom prst="rect">
            <a:avLst/>
          </a:prstGeom>
          <a:noFill/>
          <a:ln>
            <a:solidFill>
              <a:schemeClr val="tx1"/>
            </a:solidFill>
          </a:ln>
        </p:spPr>
        <p:txBody>
          <a:bodyPr wrap="square" rtlCol="0">
            <a:spAutoFit/>
          </a:bodyPr>
          <a:lstStyle/>
          <a:p>
            <a:pPr marL="984250"/>
            <a:r>
              <a:rPr lang="en-GB" altLang="ko-KR" sz="1600" b="1" i="1" dirty="0" smtClean="0">
                <a:latin typeface="Times New Roman" pitchFamily="18" charset="0"/>
                <a:cs typeface="Times New Roman" pitchFamily="18" charset="0"/>
              </a:rPr>
              <a:t>6.11 Relative positioning</a:t>
            </a:r>
            <a:endParaRPr lang="ko-KR" altLang="ko-KR" sz="1600" b="1" i="1" dirty="0" smtClean="0">
              <a:latin typeface="Times New Roman" pitchFamily="18" charset="0"/>
              <a:cs typeface="Times New Roman" pitchFamily="18" charset="0"/>
            </a:endParaRPr>
          </a:p>
          <a:p>
            <a:endParaRPr lang="en-GB" altLang="ko-KR" sz="1600" u="sng" dirty="0" smtClean="0">
              <a:solidFill>
                <a:srgbClr val="0033CC"/>
              </a:solidFill>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IEEE 802.15.8 shall support relative positioning. Relative positioning parameters may include distance or orientation.</a:t>
            </a:r>
            <a:endParaRPr lang="ko-KR" altLang="ko-KR" sz="1600" u="sng" dirty="0" smtClean="0">
              <a:solidFill>
                <a:srgbClr val="0033CC"/>
              </a:solidFill>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 </a:t>
            </a:r>
            <a:endParaRPr lang="ko-KR" altLang="ko-KR" sz="1600" dirty="0" smtClean="0">
              <a:latin typeface="Times New Roman" pitchFamily="18" charset="0"/>
              <a:cs typeface="Times New Roman" pitchFamily="18" charset="0"/>
            </a:endParaRPr>
          </a:p>
          <a:p>
            <a:pPr marL="984250"/>
            <a:r>
              <a:rPr lang="en-GB" altLang="ko-KR" sz="1600" b="1" i="1" dirty="0">
                <a:latin typeface="Times New Roman" pitchFamily="18" charset="0"/>
                <a:cs typeface="Times New Roman" pitchFamily="18" charset="0"/>
              </a:rPr>
              <a:t>6.12 Power management</a:t>
            </a:r>
          </a:p>
          <a:p>
            <a:endParaRPr lang="ko-KR" altLang="ko-KR" sz="1600" b="1"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a:t>
            </a:r>
            <a:endParaRPr lang="ko-KR" altLang="en-US" sz="1600" strike="sngStrike"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175026</TotalTime>
  <Words>90</Words>
  <Application>Microsoft Office PowerPoint</Application>
  <PresentationFormat>화면 슬라이드 쇼(4:3)</PresentationFormat>
  <Paragraphs>30</Paragraphs>
  <Slides>2</Slides>
  <Notes>1</Notes>
  <HiddenSlides>0</HiddenSlides>
  <MMClips>0</MMClips>
  <ScaleCrop>false</ScaleCrop>
  <HeadingPairs>
    <vt:vector size="4" baseType="variant">
      <vt:variant>
        <vt:lpstr>테마</vt:lpstr>
      </vt:variant>
      <vt:variant>
        <vt:i4>2</vt:i4>
      </vt:variant>
      <vt:variant>
        <vt:lpstr>슬라이드 제목</vt:lpstr>
      </vt:variant>
      <vt:variant>
        <vt:i4>2</vt:i4>
      </vt:variant>
    </vt:vector>
  </HeadingPairs>
  <TitlesOfParts>
    <vt:vector size="4" baseType="lpstr">
      <vt:lpstr>Office Theme</vt:lpstr>
      <vt:lpstr>Custom Design</vt:lpstr>
      <vt:lpstr>PowerPoint 프레젠테이션</vt:lpstr>
      <vt:lpstr>The Proposed Text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keywords/>
  <cp:lastModifiedBy>BJ Kwak</cp:lastModifiedBy>
  <cp:revision>2828</cp:revision>
  <dcterms:created xsi:type="dcterms:W3CDTF">2010-05-03T18:32:55Z</dcterms:created>
  <dcterms:modified xsi:type="dcterms:W3CDTF">2013-01-15T16:28:59Z</dcterms:modified>
</cp:coreProperties>
</file>