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5"/>
  </p:notesMasterIdLst>
  <p:handoutMasterIdLst>
    <p:handoutMasterId r:id="rId6"/>
  </p:handoutMasterIdLst>
  <p:sldIdLst>
    <p:sldId id="458" r:id="rId3"/>
    <p:sldId id="554" r:id="rId4"/>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ny.chun" initials="j"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D46C2C"/>
    <a:srgbClr val="00FF00"/>
    <a:srgbClr val="FFFFCC"/>
    <a:srgbClr val="98C606"/>
    <a:srgbClr val="000000"/>
    <a:srgbClr val="FF99FF"/>
    <a:srgbClr val="E33E1D"/>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58" autoAdjust="0"/>
    <p:restoredTop sz="94660" autoAdjust="0"/>
  </p:normalViewPr>
  <p:slideViewPr>
    <p:cSldViewPr>
      <p:cViewPr>
        <p:scale>
          <a:sx n="109" d="100"/>
          <a:sy n="109" d="100"/>
        </p:scale>
        <p:origin x="-84" y="-2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1" d="100"/>
          <a:sy n="81" d="100"/>
        </p:scale>
        <p:origin x="-1710" y="-78"/>
      </p:cViewPr>
      <p:guideLst>
        <p:guide orient="horz" pos="3110"/>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fld id="{688937C4-1CAE-42F0-95FD-B68435FD67A1}" type="datetimeFigureOut">
              <a:rPr lang="ko-KR" altLang="en-US" smtClean="0"/>
              <a:t>2013-01-11</a:t>
            </a:fld>
            <a:endParaRPr lang="ko-KR" altLang="en-US"/>
          </a:p>
        </p:txBody>
      </p:sp>
      <p:sp>
        <p:nvSpPr>
          <p:cNvPr id="4" name="바닥글 개체 틀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fld id="{BBC51F2B-2034-4260-AB24-E3559E8F20B1}" type="slidenum">
              <a:rPr lang="ko-KR" altLang="en-US" smtClean="0"/>
              <a:t>‹#›</a:t>
            </a:fld>
            <a:endParaRPr lang="ko-KR" altLang="en-US"/>
          </a:p>
        </p:txBody>
      </p:sp>
    </p:spTree>
    <p:extLst>
      <p:ext uri="{BB962C8B-B14F-4D97-AF65-F5344CB8AC3E}">
        <p14:creationId xmlns:p14="http://schemas.microsoft.com/office/powerpoint/2010/main" val="3519441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1F29679F-BA6A-46AA-9605-E3ADEF6577B1}" type="datetimeFigureOut">
              <a:rPr lang="en-US" smtClean="0"/>
              <a:pPr/>
              <a:t>1/11/2013</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extLst>
      <p:ext uri="{BB962C8B-B14F-4D97-AF65-F5344CB8AC3E}">
        <p14:creationId xmlns:p14="http://schemas.microsoft.com/office/powerpoint/2010/main" val="512018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1/11/2013</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828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January </a:t>
            </a:r>
            <a:r>
              <a:rPr lang="en-US" sz="1400" b="1" dirty="0" smtClean="0">
                <a:latin typeface="Times New Roman" pitchFamily="18" charset="0"/>
                <a:cs typeface="Times New Roman" pitchFamily="18" charset="0"/>
              </a:rPr>
              <a:t>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altLang="ko-KR" sz="1400" b="1" dirty="0" smtClean="0"/>
              <a:t>15-13-0018-00-0008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1/11/2013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1/11/2013</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1/11/2013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1/11/2013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1/11/2013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1/11/2013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altLang="ko-KR"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altLang="ko-KR" sz="1400" b="1" baseline="0" dirty="0" smtClean="0">
                <a:latin typeface="Times New Roman" pitchFamily="18" charset="0"/>
                <a:cs typeface="Times New Roman" pitchFamily="18" charset="0"/>
              </a:rPr>
              <a:t>January </a:t>
            </a:r>
            <a:r>
              <a:rPr lang="en-US" altLang="ko-KR" sz="1400" b="1" dirty="0" smtClean="0">
                <a:latin typeface="Times New Roman" pitchFamily="18" charset="0"/>
                <a:cs typeface="Times New Roman" pitchFamily="18" charset="0"/>
              </a:rPr>
              <a:t>2013</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a:t>
            </a:r>
            <a:r>
              <a:rPr lang="en-US" altLang="ko-KR" sz="1400" b="1" kern="1200" dirty="0" smtClean="0">
                <a:solidFill>
                  <a:schemeClr val="tx1"/>
                </a:solidFill>
                <a:latin typeface="Times New Roman" pitchFamily="18" charset="0"/>
                <a:ea typeface="+mn-ea"/>
                <a:cs typeface="Times New Roman" pitchFamily="18" charset="0"/>
              </a:rPr>
              <a:t>IEEE </a:t>
            </a:r>
            <a:r>
              <a:rPr lang="en-US" altLang="ko-KR" sz="1400" b="1" kern="1200" dirty="0" smtClean="0">
                <a:solidFill>
                  <a:schemeClr val="tx1"/>
                </a:solidFill>
                <a:latin typeface="Times New Roman" pitchFamily="18" charset="0"/>
                <a:ea typeface="+mn-ea"/>
                <a:cs typeface="Times New Roman" pitchFamily="18" charset="0"/>
              </a:rPr>
              <a:t>15-13-0018-00-0008</a:t>
            </a:r>
            <a:endParaRPr lang="en-US" altLang="ko-KR" sz="1400" b="1" kern="1200" dirty="0">
              <a:solidFill>
                <a:schemeClr val="tx1"/>
              </a:solidFill>
              <a:latin typeface="Times New Roman" pitchFamily="18" charset="0"/>
              <a:ea typeface="+mn-ea"/>
              <a:cs typeface="Times New Roman" pitchFamily="18" charset="0"/>
            </a:endParaRPr>
          </a:p>
        </p:txBody>
      </p:sp>
      <p:sp>
        <p:nvSpPr>
          <p:cNvPr id="13" name="Footer Placeholder 4"/>
          <p:cNvSpPr>
            <a:spLocks noGrp="1"/>
          </p:cNvSpPr>
          <p:nvPr>
            <p:ph type="ftr" sz="quarter" idx="11"/>
          </p:nvPr>
        </p:nvSpPr>
        <p:spPr>
          <a:xfrm>
            <a:off x="3200400" y="6324600"/>
            <a:ext cx="2895600" cy="365125"/>
          </a:xfrm>
        </p:spPr>
        <p:txBody>
          <a:bodyPr/>
          <a:lstStyle>
            <a:lvl1pPr>
              <a:defRPr>
                <a:solidFill>
                  <a:schemeClr val="tx1"/>
                </a:solidFill>
              </a:defRPr>
            </a:lvl1pPr>
          </a:lstStyle>
          <a:p>
            <a:r>
              <a:rPr lang="en-US" dirty="0" smtClean="0"/>
              <a:t>Slide #</a:t>
            </a:r>
            <a:endParaRPr lang="en-US" dirty="0"/>
          </a:p>
        </p:txBody>
      </p:sp>
      <p:sp>
        <p:nvSpPr>
          <p:cNvPr id="14"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1/11/2013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1/11/2013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1/11/2013</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b="1"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Proposed Text on Relative Positioning for TGD</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January 10, 2013</a:t>
            </a:r>
            <a:endParaRPr lang="en-US" sz="1600" dirty="0">
              <a:latin typeface="Times New Roman" pitchFamily="18" charset="0"/>
              <a:cs typeface="Times New Roman" pitchFamily="18" charset="0"/>
            </a:endParaRPr>
          </a:p>
          <a:p>
            <a:pPr marL="985838" indent="-757238"/>
            <a:r>
              <a:rPr lang="en-US" sz="1600" b="1" dirty="0">
                <a:latin typeface="Times New Roman" pitchFamily="18" charset="0"/>
                <a:cs typeface="Times New Roman" pitchFamily="18" charset="0"/>
              </a:rPr>
              <a:t>Source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Jinkyeong</a:t>
            </a:r>
            <a:r>
              <a:rPr lang="en-US" sz="1600" dirty="0" smtClean="0">
                <a:latin typeface="Times New Roman" pitchFamily="18" charset="0"/>
                <a:cs typeface="Times New Roman" pitchFamily="18" charset="0"/>
              </a:rPr>
              <a:t> Kim</a:t>
            </a:r>
          </a:p>
          <a:p>
            <a:pPr marL="900113" indent="-671513"/>
            <a:r>
              <a:rPr lang="en-US" sz="1600" dirty="0" smtClean="0">
                <a:latin typeface="Times New Roman" pitchFamily="18" charset="0"/>
                <a:cs typeface="Times New Roman" pitchFamily="18" charset="0"/>
              </a:rPr>
              <a:t>Company: ETRI</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 jkkim@etri.re.kr</a:t>
            </a:r>
            <a:endParaRPr lang="en-US" sz="1600" dirty="0">
              <a:latin typeface="Times New Roman" pitchFamily="18" charset="0"/>
              <a:cs typeface="Times New Roman" pitchFamily="18" charset="0"/>
            </a:endParaRPr>
          </a:p>
          <a:p>
            <a:pPr marL="228600"/>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Technical Guidance for 802.15.8 Proposals </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proposes text for Relative Positioning in TGD</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Discussion &amp; Approval</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67408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a:t>
            </a:r>
            <a:r>
              <a:rPr lang="en-US" altLang="ko-KR" dirty="0"/>
              <a:t>P</a:t>
            </a:r>
            <a:r>
              <a:rPr lang="en-US" altLang="ko-KR" dirty="0" smtClean="0"/>
              <a:t>roposed Text</a:t>
            </a:r>
            <a:endParaRPr lang="ko-KR" altLang="en-US"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The proposed text</a:t>
            </a:r>
          </a:p>
          <a:p>
            <a:endParaRPr lang="en-US" altLang="ko-KR" sz="2400" dirty="0"/>
          </a:p>
          <a:p>
            <a:endParaRPr lang="en-US" altLang="ko-KR" sz="2400" dirty="0" smtClean="0"/>
          </a:p>
          <a:p>
            <a:endParaRPr lang="en-US" altLang="ko-KR" sz="2400" dirty="0"/>
          </a:p>
          <a:p>
            <a:endParaRPr lang="en-US" altLang="ko-KR" sz="2400" dirty="0" smtClean="0"/>
          </a:p>
          <a:p>
            <a:endParaRPr lang="en-US" altLang="ko-KR" sz="2400" dirty="0"/>
          </a:p>
          <a:p>
            <a:r>
              <a:rPr lang="en-US" altLang="ko-KR" sz="2400" dirty="0" smtClean="0"/>
              <a:t>Discussion</a:t>
            </a:r>
          </a:p>
          <a:p>
            <a:pPr lvl="1"/>
            <a:r>
              <a:rPr lang="en-US" altLang="ko-KR" sz="2000" dirty="0" smtClean="0"/>
              <a:t>The PAR for P802.15.8 mandates “relative positioning” as a required feature of IEEE 802.15.8 PAC standard.</a:t>
            </a:r>
          </a:p>
        </p:txBody>
      </p:sp>
      <p:sp>
        <p:nvSpPr>
          <p:cNvPr id="5" name="TextBox 4"/>
          <p:cNvSpPr txBox="1"/>
          <p:nvPr/>
        </p:nvSpPr>
        <p:spPr>
          <a:xfrm>
            <a:off x="838200" y="1905000"/>
            <a:ext cx="7467600" cy="2062103"/>
          </a:xfrm>
          <a:prstGeom prst="rect">
            <a:avLst/>
          </a:prstGeom>
          <a:noFill/>
          <a:ln>
            <a:solidFill>
              <a:schemeClr val="tx1"/>
            </a:solidFill>
          </a:ln>
        </p:spPr>
        <p:txBody>
          <a:bodyPr wrap="square" rtlCol="0">
            <a:spAutoFit/>
          </a:bodyPr>
          <a:lstStyle/>
          <a:p>
            <a:pPr marL="984250"/>
            <a:r>
              <a:rPr lang="en-GB" altLang="ko-KR" sz="1600" b="1" i="1" dirty="0" smtClean="0">
                <a:latin typeface="Times New Roman" pitchFamily="18" charset="0"/>
                <a:cs typeface="Times New Roman" pitchFamily="18" charset="0"/>
              </a:rPr>
              <a:t>6.11 Relative positioning</a:t>
            </a:r>
            <a:endParaRPr lang="ko-KR" altLang="ko-KR" sz="1600" b="1" i="1" dirty="0" smtClean="0">
              <a:latin typeface="Times New Roman" pitchFamily="18" charset="0"/>
              <a:cs typeface="Times New Roman" pitchFamily="18" charset="0"/>
            </a:endParaRPr>
          </a:p>
          <a:p>
            <a:endParaRPr lang="en-GB" altLang="ko-KR" sz="1600" u="sng" dirty="0" smtClean="0">
              <a:solidFill>
                <a:srgbClr val="0033CC"/>
              </a:solidFill>
              <a:latin typeface="Times New Roman" pitchFamily="18" charset="0"/>
              <a:cs typeface="Times New Roman" pitchFamily="18" charset="0"/>
            </a:endParaRPr>
          </a:p>
          <a:p>
            <a:r>
              <a:rPr lang="en-GB" altLang="ko-KR" sz="1600" u="sng" dirty="0" smtClean="0">
                <a:solidFill>
                  <a:srgbClr val="0033CC"/>
                </a:solidFill>
                <a:latin typeface="Times New Roman" pitchFamily="18" charset="0"/>
                <a:cs typeface="Times New Roman" pitchFamily="18" charset="0"/>
              </a:rPr>
              <a:t>IEEE 802.15.8 shall support relative positioning. Relative positioning parameters may include distance or orientation.</a:t>
            </a:r>
            <a:endParaRPr lang="ko-KR" altLang="ko-KR" sz="1600" u="sng" dirty="0" smtClean="0">
              <a:solidFill>
                <a:srgbClr val="0033CC"/>
              </a:solidFill>
              <a:latin typeface="Times New Roman" pitchFamily="18" charset="0"/>
              <a:cs typeface="Times New Roman" pitchFamily="18" charset="0"/>
            </a:endParaRPr>
          </a:p>
          <a:p>
            <a:r>
              <a:rPr lang="en-GB" altLang="ko-KR"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 </a:t>
            </a:r>
            <a:endParaRPr lang="ko-KR" altLang="ko-KR" sz="1600" dirty="0" smtClean="0">
              <a:latin typeface="Times New Roman" pitchFamily="18" charset="0"/>
              <a:cs typeface="Times New Roman" pitchFamily="18" charset="0"/>
            </a:endParaRPr>
          </a:p>
          <a:p>
            <a:pPr marL="984250"/>
            <a:r>
              <a:rPr lang="en-GB" altLang="ko-KR" sz="1600" b="1" i="1" dirty="0">
                <a:latin typeface="Times New Roman" pitchFamily="18" charset="0"/>
                <a:cs typeface="Times New Roman" pitchFamily="18" charset="0"/>
              </a:rPr>
              <a:t>6.12 Power management</a:t>
            </a:r>
          </a:p>
          <a:p>
            <a:endParaRPr lang="ko-KR" altLang="ko-KR" sz="1600" b="1" dirty="0" smtClean="0">
              <a:latin typeface="Times New Roman" pitchFamily="18" charset="0"/>
              <a:cs typeface="Times New Roman" pitchFamily="18" charset="0"/>
            </a:endParaRPr>
          </a:p>
          <a:p>
            <a:r>
              <a:rPr lang="en-GB" altLang="ko-KR" sz="1600" dirty="0" smtClean="0">
                <a:latin typeface="Times New Roman" pitchFamily="18" charset="0"/>
                <a:cs typeface="Times New Roman" pitchFamily="18" charset="0"/>
              </a:rPr>
              <a:t>IEEE 802.15.8 shall support …</a:t>
            </a:r>
            <a:endParaRPr lang="ko-KR" altLang="en-US" sz="1600" strike="sngStrike" dirty="0">
              <a:solidFill>
                <a:srgbClr val="FF000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175026</TotalTime>
  <Words>87</Words>
  <Application>Microsoft Office PowerPoint</Application>
  <PresentationFormat>화면 슬라이드 쇼(4:3)</PresentationFormat>
  <Paragraphs>30</Paragraphs>
  <Slides>2</Slides>
  <Notes>1</Notes>
  <HiddenSlides>0</HiddenSlides>
  <MMClips>0</MMClips>
  <ScaleCrop>false</ScaleCrop>
  <HeadingPairs>
    <vt:vector size="4" baseType="variant">
      <vt:variant>
        <vt:lpstr>테마</vt:lpstr>
      </vt:variant>
      <vt:variant>
        <vt:i4>2</vt:i4>
      </vt:variant>
      <vt:variant>
        <vt:lpstr>슬라이드 제목</vt:lpstr>
      </vt:variant>
      <vt:variant>
        <vt:i4>2</vt:i4>
      </vt:variant>
    </vt:vector>
  </HeadingPairs>
  <TitlesOfParts>
    <vt:vector size="4" baseType="lpstr">
      <vt:lpstr>Office Theme</vt:lpstr>
      <vt:lpstr>Custom Design</vt:lpstr>
      <vt:lpstr>PowerPoint 프레젠테이션</vt:lpstr>
      <vt:lpstr>The Proposed Text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Jinyoung Chun</dc:creator>
  <cp:keywords/>
  <cp:lastModifiedBy>BJ Kwak</cp:lastModifiedBy>
  <cp:revision>2826</cp:revision>
  <dcterms:created xsi:type="dcterms:W3CDTF">2010-05-03T18:32:55Z</dcterms:created>
  <dcterms:modified xsi:type="dcterms:W3CDTF">2013-01-11T11:13:24Z</dcterms:modified>
</cp:coreProperties>
</file>