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handoutMasterIdLst>
    <p:handoutMasterId r:id="rId6"/>
  </p:handoutMasterIdLst>
  <p:sldIdLst>
    <p:sldId id="273" r:id="rId2"/>
    <p:sldId id="275" r:id="rId3"/>
    <p:sldId id="289"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CCFF"/>
    <a:srgbClr val="CCFF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34587" autoAdjust="0"/>
    <p:restoredTop sz="94660" autoAdjust="0"/>
  </p:normalViewPr>
  <p:slideViewPr>
    <p:cSldViewPr>
      <p:cViewPr varScale="1">
        <p:scale>
          <a:sx n="116" d="100"/>
          <a:sy n="116" d="100"/>
        </p:scale>
        <p:origin x="-1542"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7" d="100"/>
          <a:sy n="87" d="100"/>
        </p:scale>
        <p:origin x="-3852" y="-78"/>
      </p:cViewPr>
      <p:guideLst>
        <p:guide orient="horz" pos="2923"/>
        <p:guide pos="2184"/>
      </p:guideLst>
    </p:cSldViewPr>
  </p:notes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zh-CN" smtClean="0"/>
              <a:t>doc.: IEEE 802.15-12-0318-00</a:t>
            </a:r>
            <a:endParaRPr lang="en-US" altLang="zh-CN"/>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zh-CN"/>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zh-CN"/>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zh-CN"/>
              <a:t>Page </a:t>
            </a:r>
            <a:fld id="{352B3C9C-B403-45FF-98A1-F0CA2557A711}" type="slidenum">
              <a:rPr lang="en-US" altLang="zh-CN"/>
              <a:pPr>
                <a:defRPr/>
              </a:pPr>
              <a:t>‹#›</a:t>
            </a:fld>
            <a:endParaRPr lang="en-US" altLang="zh-CN"/>
          </a:p>
        </p:txBody>
      </p:sp>
      <p:sp>
        <p:nvSpPr>
          <p:cNvPr id="1536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67"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33450"/>
            <a:r>
              <a:rPr lang="en-US" altLang="zh-CN"/>
              <a:t>Submission</a:t>
            </a:r>
          </a:p>
        </p:txBody>
      </p:sp>
      <p:sp>
        <p:nvSpPr>
          <p:cNvPr id="1536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extLst>
      <p:ext uri="{BB962C8B-B14F-4D97-AF65-F5344CB8AC3E}">
        <p14:creationId xmlns:p14="http://schemas.microsoft.com/office/powerpoint/2010/main" val="2458016549"/>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5706"/>
            <a:ext cx="281463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zh-CN" dirty="0" smtClean="0"/>
              <a:t>doc.: </a:t>
            </a:r>
            <a:r>
              <a:rPr lang="en-US" altLang="ko-KR" b="1" dirty="0" smtClean="0"/>
              <a:t>15-12-0679-00-0008</a:t>
            </a:r>
            <a:endParaRPr lang="en-US" altLang="zh-CN" dirty="0"/>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zh-CN" dirty="0" smtClean="0"/>
              <a:t>&lt;Nov 2012&gt;</a:t>
            </a:r>
            <a:endParaRPr lang="en-US" altLang="zh-CN" dirty="0"/>
          </a:p>
        </p:txBody>
      </p:sp>
      <p:sp>
        <p:nvSpPr>
          <p:cNvPr id="1126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2054" name="Rectangle 6"/>
          <p:cNvSpPr>
            <a:spLocks noGrp="1" noChangeArrowheads="1"/>
          </p:cNvSpPr>
          <p:nvPr>
            <p:ph type="ftr" sz="quarter" idx="4"/>
          </p:nvPr>
        </p:nvSpPr>
        <p:spPr bwMode="auto">
          <a:xfrm>
            <a:off x="3611120" y="8985250"/>
            <a:ext cx="31623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zh-CN" dirty="0" smtClean="0"/>
              <a:t>&lt;J. </a:t>
            </a:r>
            <a:r>
              <a:rPr lang="en-US" altLang="zh-CN" dirty="0" err="1" smtClean="0"/>
              <a:t>Hur</a:t>
            </a:r>
            <a:r>
              <a:rPr lang="en-US" altLang="zh-CN" dirty="0" smtClean="0"/>
              <a:t> and S. Cho&gt;, &lt;Chung-</a:t>
            </a:r>
            <a:r>
              <a:rPr lang="en-US" altLang="zh-CN" dirty="0" err="1" smtClean="0"/>
              <a:t>Ang</a:t>
            </a:r>
            <a:r>
              <a:rPr lang="en-US" altLang="zh-CN" dirty="0" smtClean="0"/>
              <a:t> Univ.&gt;</a:t>
            </a:r>
            <a:endParaRPr lang="en-US" altLang="zh-CN" dirty="0"/>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zh-CN"/>
              <a:t>Page </a:t>
            </a:r>
            <a:fld id="{6475C93A-6AC0-44F7-B311-5A05A4223822}" type="slidenum">
              <a:rPr lang="en-US" altLang="zh-CN"/>
              <a:pPr>
                <a:defRPr/>
              </a:pPr>
              <a:t>‹#›</a:t>
            </a:fld>
            <a:endParaRPr lang="en-US" altLang="zh-CN"/>
          </a:p>
        </p:txBody>
      </p:sp>
      <p:sp>
        <p:nvSpPr>
          <p:cNvPr id="11272"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zh-CN"/>
              <a:t>Submission</a:t>
            </a:r>
          </a:p>
        </p:txBody>
      </p:sp>
      <p:sp>
        <p:nvSpPr>
          <p:cNvPr id="1127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27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extLst>
      <p:ext uri="{BB962C8B-B14F-4D97-AF65-F5344CB8AC3E}">
        <p14:creationId xmlns:p14="http://schemas.microsoft.com/office/powerpoint/2010/main" val="25792041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154113" y="701675"/>
            <a:ext cx="4625975" cy="3468688"/>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54050" y="95250"/>
            <a:ext cx="2736850" cy="21590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386335D5-0FA5-43D5-8CFB-1437219B883A}" type="datetime1">
              <a:rPr lang="en-US" altLang="zh-CN" sz="1400">
                <a:solidFill>
                  <a:srgbClr val="000000"/>
                </a:solidFill>
              </a:rPr>
              <a:pPr/>
              <a:t>1/10/2013</a:t>
            </a:fld>
            <a:r>
              <a:rPr lang="en-US" altLang="zh-CN" sz="1400">
                <a:solidFill>
                  <a:srgbClr val="000000"/>
                </a:solidFill>
              </a:rPr>
              <a:t>&lt;month year&gt;</a:t>
            </a:r>
          </a:p>
        </p:txBody>
      </p:sp>
      <p:sp>
        <p:nvSpPr>
          <p:cNvPr id="14342" name="页脚占位符 5"/>
          <p:cNvSpPr>
            <a:spLocks noGrp="1"/>
          </p:cNvSpPr>
          <p:nvPr>
            <p:ph type="ftr" sz="quarter" idx="4"/>
          </p:nvPr>
        </p:nvSpPr>
        <p:spPr>
          <a:xfrm>
            <a:off x="3771900" y="8985250"/>
            <a:ext cx="2509838" cy="184150"/>
          </a:xfrm>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2933700" y="8985250"/>
            <a:ext cx="801688" cy="18415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1</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154113" y="701675"/>
            <a:ext cx="4625975" cy="3468688"/>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54050" y="95250"/>
            <a:ext cx="2736850" cy="21590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386335D5-0FA5-43D5-8CFB-1437219B883A}" type="datetime1">
              <a:rPr lang="en-US" altLang="zh-CN" sz="1400">
                <a:solidFill>
                  <a:srgbClr val="000000"/>
                </a:solidFill>
              </a:rPr>
              <a:pPr/>
              <a:t>1/10/2013</a:t>
            </a:fld>
            <a:r>
              <a:rPr lang="en-US" altLang="zh-CN" sz="1400">
                <a:solidFill>
                  <a:srgbClr val="000000"/>
                </a:solidFill>
              </a:rPr>
              <a:t>&lt;month year&gt;</a:t>
            </a:r>
          </a:p>
        </p:txBody>
      </p:sp>
      <p:sp>
        <p:nvSpPr>
          <p:cNvPr id="14342" name="页脚占位符 5"/>
          <p:cNvSpPr>
            <a:spLocks noGrp="1"/>
          </p:cNvSpPr>
          <p:nvPr>
            <p:ph type="ftr" sz="quarter" idx="4"/>
          </p:nvPr>
        </p:nvSpPr>
        <p:spPr>
          <a:xfrm>
            <a:off x="3771900" y="8985250"/>
            <a:ext cx="2509838" cy="184150"/>
          </a:xfrm>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2933700" y="8985250"/>
            <a:ext cx="801688" cy="18415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2</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a:r>
              <a:rPr lang="en-US" altLang="zh-CN" sz="1400" b="1">
                <a:solidFill>
                  <a:srgbClr val="000000"/>
                </a:solidFill>
                <a:ea typeface="宋体" pitchFamily="2" charset="-122"/>
              </a:rPr>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6"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zh-CN">
                <a:solidFill>
                  <a:srgbClr val="000000"/>
                </a:solidFill>
                <a:ea typeface="宋体" pitchFamily="2" charset="-122"/>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8" name="TextBox 15"/>
          <p:cNvSpPr txBox="1">
            <a:spLocks noChangeArrowheads="1"/>
          </p:cNvSpPr>
          <p:nvPr/>
        </p:nvSpPr>
        <p:spPr bwMode="auto">
          <a:xfrm>
            <a:off x="5791200" y="301625"/>
            <a:ext cx="2977097" cy="30777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r>
              <a:rPr lang="en-US" altLang="zh-CN" sz="1400" b="1" dirty="0">
                <a:solidFill>
                  <a:srgbClr val="000000"/>
                </a:solidFill>
                <a:ea typeface="宋体" pitchFamily="2" charset="-122"/>
              </a:rPr>
              <a:t>doc. : IEEE 802.</a:t>
            </a:r>
            <a:r>
              <a:rPr lang="en-US" altLang="ko-KR" sz="1400" b="1" dirty="0">
                <a:solidFill>
                  <a:srgbClr val="000000"/>
                </a:solidFill>
                <a:ea typeface="굴림" charset="-127"/>
              </a:rPr>
              <a:t> </a:t>
            </a:r>
            <a:r>
              <a:rPr lang="en-US" altLang="ko-KR" sz="1400" b="1" dirty="0" smtClean="0">
                <a:effectLst/>
              </a:rPr>
              <a:t>15-13-0010-00-0008</a:t>
            </a:r>
            <a:endParaRPr lang="en-US" altLang="zh-CN" sz="1400" b="1" dirty="0">
              <a:solidFill>
                <a:srgbClr val="000000"/>
              </a:solidFill>
              <a:ea typeface="宋体" pitchFamily="2" charset="-122"/>
            </a:endParaRP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9" name="Rectangle 11"/>
          <p:cNvSpPr>
            <a:spLocks noGrp="1" noChangeArrowheads="1"/>
          </p:cNvSpPr>
          <p:nvPr>
            <p:ph type="ftr" sz="quarter" idx="10"/>
          </p:nvPr>
        </p:nvSpPr>
        <p:spPr>
          <a:xfrm>
            <a:off x="5486400" y="6475413"/>
            <a:ext cx="3124200" cy="182562"/>
          </a:xfrm>
        </p:spPr>
        <p:txBody>
          <a:bodyPr/>
          <a:lstStyle>
            <a:lvl1pPr>
              <a:defRPr/>
            </a:lvl1pPr>
          </a:lstStyle>
          <a:p>
            <a:pPr>
              <a:defRPr/>
            </a:pPr>
            <a:r>
              <a:rPr lang="en-US" dirty="0" err="1"/>
              <a:t>Yeong</a:t>
            </a:r>
            <a:r>
              <a:rPr lang="en-US" dirty="0"/>
              <a:t> Min Jang, </a:t>
            </a:r>
            <a:r>
              <a:rPr lang="en-US" dirty="0" err="1"/>
              <a:t>Kookmin</a:t>
            </a:r>
            <a:r>
              <a:rPr lang="en-US" dirty="0"/>
              <a:t> </a:t>
            </a:r>
            <a:r>
              <a:rPr lang="en-US" dirty="0" err="1"/>
              <a:t>UniversityYeong</a:t>
            </a:r>
            <a:r>
              <a:rPr lang="en-US" dirty="0"/>
              <a:t> Min Jang, </a:t>
            </a:r>
            <a:r>
              <a:rPr lang="en-US" dirty="0" err="1"/>
              <a:t>Kookmin</a:t>
            </a:r>
            <a:r>
              <a:rPr lang="en-US" dirty="0"/>
              <a:t> University</a:t>
            </a:r>
          </a:p>
        </p:txBody>
      </p:sp>
      <p:sp>
        <p:nvSpPr>
          <p:cNvPr id="10" name="Rectangle 12"/>
          <p:cNvSpPr>
            <a:spLocks noGrp="1" noChangeArrowheads="1"/>
          </p:cNvSpPr>
          <p:nvPr>
            <p:ph type="sldNum" sz="quarter" idx="11"/>
          </p:nvPr>
        </p:nvSpPr>
        <p:spPr/>
        <p:txBody>
          <a:bodyPr/>
          <a:lstStyle>
            <a:lvl1pPr>
              <a:defRPr/>
            </a:lvl1pPr>
          </a:lstStyle>
          <a:p>
            <a:r>
              <a:rPr lang="en-US" altLang="zh-CN"/>
              <a:t>Slide </a:t>
            </a:r>
            <a:fld id="{8D902E34-FEDB-4698-A7E6-D9A5032F35AC}" type="slidenum">
              <a:rPr lang="en-US" altLang="zh-CN"/>
              <a:pPr/>
              <a:t>‹#›</a:t>
            </a:fld>
            <a:endParaRPr lang="en-US" altLang="zh-CN"/>
          </a:p>
        </p:txBody>
      </p:sp>
      <p:sp>
        <p:nvSpPr>
          <p:cNvPr id="11" name="Date Placeholder 1"/>
          <p:cNvSpPr>
            <a:spLocks noGrp="1"/>
          </p:cNvSpPr>
          <p:nvPr>
            <p:ph type="dt" sz="half" idx="12"/>
          </p:nvPr>
        </p:nvSpPr>
        <p:spPr>
          <a:xfrm>
            <a:off x="685800" y="381000"/>
            <a:ext cx="1600200" cy="215900"/>
          </a:xfrm>
        </p:spPr>
        <p:txBody>
          <a:bodyPr/>
          <a:lstStyle>
            <a:lvl1pPr>
              <a:defRPr smtClean="0"/>
            </a:lvl1pPr>
          </a:lstStyle>
          <a:p>
            <a:pPr>
              <a:defRPr/>
            </a:pPr>
            <a:r>
              <a:rPr lang="en-US" dirty="0" smtClean="0"/>
              <a:t>Jan 2013</a:t>
            </a:r>
            <a:endParaRPr lang="en-US" dirty="0"/>
          </a:p>
        </p:txBody>
      </p:sp>
    </p:spTree>
    <p:extLst>
      <p:ext uri="{BB962C8B-B14F-4D97-AF65-F5344CB8AC3E}">
        <p14:creationId xmlns:p14="http://schemas.microsoft.com/office/powerpoint/2010/main" val="1329050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r>
              <a:rPr lang="en-US" altLang="zh-CN"/>
              <a:t>Slide </a:t>
            </a:r>
            <a:fld id="{AF453F98-E49C-4EEB-A9D7-9224F53F4CE5}" type="slidenum">
              <a:rPr lang="en-US" altLang="zh-CN"/>
              <a:pPr/>
              <a:t>‹#›</a:t>
            </a:fld>
            <a:endParaRPr lang="en-US" altLang="zh-CN"/>
          </a:p>
        </p:txBody>
      </p:sp>
    </p:spTree>
    <p:extLst>
      <p:ext uri="{BB962C8B-B14F-4D97-AF65-F5344CB8AC3E}">
        <p14:creationId xmlns:p14="http://schemas.microsoft.com/office/powerpoint/2010/main" val="3300684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Yeong</a:t>
            </a:r>
            <a:r>
              <a:rPr lang="en-US" dirty="0"/>
              <a:t> Min Jang, </a:t>
            </a:r>
            <a:r>
              <a:rPr lang="en-US" dirty="0" err="1"/>
              <a:t>Kookmin</a:t>
            </a:r>
            <a:r>
              <a:rPr lang="en-US" dirty="0"/>
              <a:t> University</a:t>
            </a:r>
          </a:p>
        </p:txBody>
      </p:sp>
      <p:sp>
        <p:nvSpPr>
          <p:cNvPr id="6" name="Rectangle 6"/>
          <p:cNvSpPr>
            <a:spLocks noGrp="1" noChangeArrowheads="1"/>
          </p:cNvSpPr>
          <p:nvPr>
            <p:ph type="sldNum" sz="quarter" idx="12"/>
          </p:nvPr>
        </p:nvSpPr>
        <p:spPr>
          <a:ln/>
        </p:spPr>
        <p:txBody>
          <a:bodyPr/>
          <a:lstStyle>
            <a:lvl1pPr>
              <a:defRPr/>
            </a:lvl1pPr>
          </a:lstStyle>
          <a:p>
            <a:r>
              <a:rPr lang="en-US" altLang="zh-CN"/>
              <a:t>Slide </a:t>
            </a:r>
            <a:fld id="{DEAEA0D9-80F5-492F-9506-65DD712E8D7C}" type="slidenum">
              <a:rPr lang="en-US" altLang="zh-CN"/>
              <a:pPr/>
              <a:t>‹#›</a:t>
            </a:fld>
            <a:endParaRPr lang="en-US" altLang="zh-CN"/>
          </a:p>
        </p:txBody>
      </p:sp>
    </p:spTree>
    <p:extLst>
      <p:ext uri="{BB962C8B-B14F-4D97-AF65-F5344CB8AC3E}">
        <p14:creationId xmlns:p14="http://schemas.microsoft.com/office/powerpoint/2010/main" val="21006833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Yeong</a:t>
            </a:r>
            <a:r>
              <a:rPr lang="en-US" dirty="0"/>
              <a:t> Min Jang, </a:t>
            </a:r>
            <a:r>
              <a:rPr lang="en-US" dirty="0" err="1"/>
              <a:t>Kookmin</a:t>
            </a:r>
            <a:r>
              <a:rPr lang="en-US" dirty="0"/>
              <a:t> University</a:t>
            </a:r>
          </a:p>
        </p:txBody>
      </p:sp>
      <p:sp>
        <p:nvSpPr>
          <p:cNvPr id="6" name="Rectangle 6"/>
          <p:cNvSpPr>
            <a:spLocks noGrp="1" noChangeArrowheads="1"/>
          </p:cNvSpPr>
          <p:nvPr>
            <p:ph type="sldNum" sz="quarter" idx="12"/>
          </p:nvPr>
        </p:nvSpPr>
        <p:spPr>
          <a:ln/>
        </p:spPr>
        <p:txBody>
          <a:bodyPr/>
          <a:lstStyle>
            <a:lvl1pPr>
              <a:defRPr/>
            </a:lvl1pPr>
          </a:lstStyle>
          <a:p>
            <a:r>
              <a:rPr lang="en-US" altLang="zh-CN"/>
              <a:t>Slide </a:t>
            </a:r>
            <a:fld id="{44175E1B-E5C6-4624-8540-E36C7DAEA1F4}" type="slidenum">
              <a:rPr lang="en-US" altLang="zh-CN"/>
              <a:pPr/>
              <a:t>‹#›</a:t>
            </a:fld>
            <a:endParaRPr lang="en-US" altLang="zh-CN"/>
          </a:p>
        </p:txBody>
      </p:sp>
    </p:spTree>
    <p:extLst>
      <p:ext uri="{BB962C8B-B14F-4D97-AF65-F5344CB8AC3E}">
        <p14:creationId xmlns:p14="http://schemas.microsoft.com/office/powerpoint/2010/main" val="3465694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a:r>
              <a:rPr lang="en-US" altLang="zh-CN" sz="1400" b="1">
                <a:solidFill>
                  <a:srgbClr val="000000"/>
                </a:solidFill>
                <a:ea typeface="宋体" pitchFamily="2" charset="-122"/>
              </a:rPr>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6"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zh-CN">
                <a:solidFill>
                  <a:srgbClr val="000000"/>
                </a:solidFill>
                <a:ea typeface="宋体" pitchFamily="2" charset="-122"/>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9" name="TextBox 16"/>
          <p:cNvSpPr txBox="1">
            <a:spLocks noChangeArrowheads="1"/>
          </p:cNvSpPr>
          <p:nvPr/>
        </p:nvSpPr>
        <p:spPr bwMode="auto">
          <a:xfrm>
            <a:off x="5791200" y="301625"/>
            <a:ext cx="2977097" cy="30777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indent="0" algn="l" defTabSz="914400" rtl="0" eaLnBrk="1" fontAlgn="base" latinLnBrk="0" hangingPunct="1">
              <a:lnSpc>
                <a:spcPct val="100000"/>
              </a:lnSpc>
              <a:spcBef>
                <a:spcPct val="0"/>
              </a:spcBef>
              <a:spcAft>
                <a:spcPct val="0"/>
              </a:spcAft>
              <a:buClrTx/>
              <a:buSzTx/>
              <a:buFontTx/>
              <a:buNone/>
              <a:tabLst/>
              <a:defRPr/>
            </a:pPr>
            <a:r>
              <a:rPr lang="en-US" altLang="zh-CN" sz="1400" b="1" dirty="0">
                <a:solidFill>
                  <a:srgbClr val="000000"/>
                </a:solidFill>
                <a:ea typeface="宋体" pitchFamily="2" charset="-122"/>
              </a:rPr>
              <a:t>doc. : IEEE 802.</a:t>
            </a:r>
            <a:r>
              <a:rPr lang="en-US" altLang="ko-KR" sz="1400" b="1" dirty="0">
                <a:solidFill>
                  <a:srgbClr val="000000"/>
                </a:solidFill>
                <a:ea typeface="굴림" charset="-127"/>
              </a:rPr>
              <a:t> </a:t>
            </a:r>
            <a:r>
              <a:rPr lang="en-US" altLang="ko-KR" sz="1400" b="1" dirty="0" smtClean="0">
                <a:effectLst/>
              </a:rPr>
              <a:t>15-13-0010-00-0008</a:t>
            </a:r>
            <a:endParaRPr lang="en-US" altLang="zh-CN" sz="1400" b="1" dirty="0">
              <a:solidFill>
                <a:srgbClr val="000000"/>
              </a:solidFill>
              <a:ea typeface="宋体" pitchFamily="2" charset="-122"/>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9"/>
          <p:cNvSpPr>
            <a:spLocks noGrp="1" noChangeArrowheads="1"/>
          </p:cNvSpPr>
          <p:nvPr>
            <p:ph type="dt" sz="half" idx="10"/>
          </p:nvPr>
        </p:nvSpPr>
        <p:spPr>
          <a:xfrm>
            <a:off x="685800" y="381456"/>
            <a:ext cx="1600200" cy="215444"/>
          </a:xfrm>
        </p:spPr>
        <p:txBody>
          <a:bodyPr/>
          <a:lstStyle>
            <a:lvl1pPr>
              <a:defRPr/>
            </a:lvl1pPr>
          </a:lstStyle>
          <a:p>
            <a:pPr>
              <a:defRPr/>
            </a:pPr>
            <a:r>
              <a:rPr lang="en-US" dirty="0" smtClean="0"/>
              <a:t>Jan 2013</a:t>
            </a:r>
            <a:endParaRPr lang="en-US" dirty="0"/>
          </a:p>
        </p:txBody>
      </p:sp>
      <p:sp>
        <p:nvSpPr>
          <p:cNvPr id="11" name="Rectangle 10"/>
          <p:cNvSpPr>
            <a:spLocks noGrp="1" noChangeArrowheads="1"/>
          </p:cNvSpPr>
          <p:nvPr>
            <p:ph type="ftr" sz="quarter" idx="11"/>
          </p:nvPr>
        </p:nvSpPr>
        <p:spPr>
          <a:xfrm>
            <a:off x="5486400" y="6475413"/>
            <a:ext cx="3124200" cy="369332"/>
          </a:xfrm>
        </p:spPr>
        <p:txBody>
          <a:bodyPr/>
          <a:lstStyle>
            <a:lvl1pPr>
              <a:defRPr/>
            </a:lvl1pPr>
          </a:lstStyle>
          <a:p>
            <a:pPr>
              <a:defRPr/>
            </a:pPr>
            <a:r>
              <a:rPr lang="en-US" dirty="0" err="1" smtClean="0"/>
              <a:t>Junbeom</a:t>
            </a:r>
            <a:r>
              <a:rPr lang="en-US" dirty="0" smtClean="0"/>
              <a:t> </a:t>
            </a:r>
            <a:r>
              <a:rPr lang="en-US" dirty="0" err="1" smtClean="0"/>
              <a:t>Hur</a:t>
            </a:r>
            <a:r>
              <a:rPr lang="en-US" dirty="0" smtClean="0"/>
              <a:t> and </a:t>
            </a:r>
            <a:r>
              <a:rPr lang="en-US" dirty="0" err="1" smtClean="0"/>
              <a:t>Sungrae</a:t>
            </a:r>
            <a:r>
              <a:rPr lang="en-US" dirty="0" smtClean="0"/>
              <a:t> Cho, </a:t>
            </a:r>
          </a:p>
          <a:p>
            <a:pPr>
              <a:defRPr/>
            </a:pPr>
            <a:r>
              <a:rPr lang="en-US" dirty="0" smtClean="0"/>
              <a:t>Chung-</a:t>
            </a:r>
            <a:r>
              <a:rPr lang="en-US" dirty="0" err="1" smtClean="0"/>
              <a:t>Ang</a:t>
            </a:r>
            <a:r>
              <a:rPr lang="en-US" dirty="0" smtClean="0"/>
              <a:t> University</a:t>
            </a:r>
            <a:endParaRPr lang="en-US" dirty="0"/>
          </a:p>
        </p:txBody>
      </p:sp>
      <p:sp>
        <p:nvSpPr>
          <p:cNvPr id="12" name="Rectangle 11"/>
          <p:cNvSpPr>
            <a:spLocks noGrp="1" noChangeArrowheads="1"/>
          </p:cNvSpPr>
          <p:nvPr>
            <p:ph type="sldNum" sz="quarter" idx="12"/>
          </p:nvPr>
        </p:nvSpPr>
        <p:spPr/>
        <p:txBody>
          <a:bodyPr/>
          <a:lstStyle>
            <a:lvl1pPr>
              <a:defRPr/>
            </a:lvl1pPr>
          </a:lstStyle>
          <a:p>
            <a:r>
              <a:rPr lang="en-US" altLang="zh-CN"/>
              <a:t>Slide </a:t>
            </a:r>
            <a:fld id="{292D212F-C72B-4108-ABA6-95E4F5A44586}" type="slidenum">
              <a:rPr lang="en-US" altLang="zh-CN"/>
              <a:pPr/>
              <a:t>‹#›</a:t>
            </a:fld>
            <a:endParaRPr lang="en-US" altLang="zh-CN"/>
          </a:p>
        </p:txBody>
      </p:sp>
    </p:spTree>
    <p:extLst>
      <p:ext uri="{BB962C8B-B14F-4D97-AF65-F5344CB8AC3E}">
        <p14:creationId xmlns:p14="http://schemas.microsoft.com/office/powerpoint/2010/main" val="2648591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Yeong</a:t>
            </a:r>
            <a:r>
              <a:rPr lang="en-US" dirty="0"/>
              <a:t> Min Jang, </a:t>
            </a:r>
            <a:r>
              <a:rPr lang="en-US" dirty="0" err="1"/>
              <a:t>Kookmin</a:t>
            </a:r>
            <a:r>
              <a:rPr lang="en-US" dirty="0"/>
              <a:t> University</a:t>
            </a:r>
          </a:p>
        </p:txBody>
      </p:sp>
      <p:sp>
        <p:nvSpPr>
          <p:cNvPr id="6" name="Rectangle 6"/>
          <p:cNvSpPr>
            <a:spLocks noGrp="1" noChangeArrowheads="1"/>
          </p:cNvSpPr>
          <p:nvPr>
            <p:ph type="sldNum" sz="quarter" idx="12"/>
          </p:nvPr>
        </p:nvSpPr>
        <p:spPr>
          <a:ln/>
        </p:spPr>
        <p:txBody>
          <a:bodyPr/>
          <a:lstStyle>
            <a:lvl1pPr>
              <a:defRPr/>
            </a:lvl1pPr>
          </a:lstStyle>
          <a:p>
            <a:r>
              <a:rPr lang="en-US" altLang="zh-CN"/>
              <a:t>Slide </a:t>
            </a:r>
            <a:fld id="{0789F3D2-04F5-4054-A83E-980F02D6D170}" type="slidenum">
              <a:rPr lang="en-US" altLang="zh-CN"/>
              <a:pPr/>
              <a:t>‹#›</a:t>
            </a:fld>
            <a:endParaRPr lang="en-US" altLang="zh-CN"/>
          </a:p>
        </p:txBody>
      </p:sp>
    </p:spTree>
    <p:extLst>
      <p:ext uri="{BB962C8B-B14F-4D97-AF65-F5344CB8AC3E}">
        <p14:creationId xmlns:p14="http://schemas.microsoft.com/office/powerpoint/2010/main" val="2579503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r>
              <a:rPr lang="en-US" altLang="zh-CN"/>
              <a:t>Slide </a:t>
            </a:r>
            <a:fld id="{27C12958-00D9-48DF-8859-17E0382373E0}" type="slidenum">
              <a:rPr lang="en-US" altLang="zh-CN"/>
              <a:pPr/>
              <a:t>‹#›</a:t>
            </a:fld>
            <a:endParaRPr lang="en-US" altLang="zh-CN"/>
          </a:p>
        </p:txBody>
      </p:sp>
    </p:spTree>
    <p:extLst>
      <p:ext uri="{BB962C8B-B14F-4D97-AF65-F5344CB8AC3E}">
        <p14:creationId xmlns:p14="http://schemas.microsoft.com/office/powerpoint/2010/main" val="3311069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Yeong Min Jang, Kookmin University</a:t>
            </a:r>
          </a:p>
        </p:txBody>
      </p:sp>
      <p:sp>
        <p:nvSpPr>
          <p:cNvPr id="9" name="Rectangle 6"/>
          <p:cNvSpPr>
            <a:spLocks noGrp="1" noChangeArrowheads="1"/>
          </p:cNvSpPr>
          <p:nvPr>
            <p:ph type="sldNum" sz="quarter" idx="12"/>
          </p:nvPr>
        </p:nvSpPr>
        <p:spPr>
          <a:ln/>
        </p:spPr>
        <p:txBody>
          <a:bodyPr/>
          <a:lstStyle>
            <a:lvl1pPr>
              <a:defRPr/>
            </a:lvl1pPr>
          </a:lstStyle>
          <a:p>
            <a:r>
              <a:rPr lang="en-US" altLang="zh-CN"/>
              <a:t>Slide </a:t>
            </a:r>
            <a:fld id="{EBBD8E8A-913E-4855-AF5D-9B071550B0A5}" type="slidenum">
              <a:rPr lang="en-US" altLang="zh-CN"/>
              <a:pPr/>
              <a:t>‹#›</a:t>
            </a:fld>
            <a:endParaRPr lang="en-US" altLang="zh-CN"/>
          </a:p>
        </p:txBody>
      </p:sp>
    </p:spTree>
    <p:extLst>
      <p:ext uri="{BB962C8B-B14F-4D97-AF65-F5344CB8AC3E}">
        <p14:creationId xmlns:p14="http://schemas.microsoft.com/office/powerpoint/2010/main" val="620929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Yeong Min Jang, Kookmin University</a:t>
            </a:r>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3A9BA3A3-6252-4FE6-BC3C-E45720FEBC41}" type="slidenum">
              <a:rPr lang="en-US" altLang="zh-CN"/>
              <a:pPr/>
              <a:t>‹#›</a:t>
            </a:fld>
            <a:endParaRPr lang="en-US" altLang="zh-CN"/>
          </a:p>
        </p:txBody>
      </p:sp>
    </p:spTree>
    <p:extLst>
      <p:ext uri="{BB962C8B-B14F-4D97-AF65-F5344CB8AC3E}">
        <p14:creationId xmlns:p14="http://schemas.microsoft.com/office/powerpoint/2010/main" val="2380729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81000"/>
            <a:ext cx="1600200" cy="215900"/>
          </a:xfrm>
        </p:spPr>
        <p:txBody>
          <a:bodyPr/>
          <a:lstStyle>
            <a:lvl1pPr>
              <a:defRPr dirty="0" smtClean="0"/>
            </a:lvl1pPr>
          </a:lstStyle>
          <a:p>
            <a:pPr>
              <a:defRPr/>
            </a:pPr>
            <a:r>
              <a:rPr lang="en-US"/>
              <a:t>March 2012</a:t>
            </a:r>
          </a:p>
        </p:txBody>
      </p:sp>
      <p:sp>
        <p:nvSpPr>
          <p:cNvPr id="3" name="Rectangle 5"/>
          <p:cNvSpPr>
            <a:spLocks noGrp="1" noChangeArrowheads="1"/>
          </p:cNvSpPr>
          <p:nvPr>
            <p:ph type="ftr" sz="quarter" idx="11"/>
          </p:nvPr>
        </p:nvSpPr>
        <p:spPr/>
        <p:txBody>
          <a:bodyPr/>
          <a:lstStyle>
            <a:lvl1pPr>
              <a:defRPr/>
            </a:lvl1pPr>
          </a:lstStyle>
          <a:p>
            <a:pPr>
              <a:defRPr/>
            </a:pPr>
            <a:r>
              <a:rPr lang="en-US"/>
              <a:t>Yeong Min Jang, Kookmin University</a:t>
            </a:r>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091B190F-3443-4512-B657-1EF3A38AF202}" type="slidenum">
              <a:rPr lang="en-US" altLang="zh-CN"/>
              <a:pPr/>
              <a:t>‹#›</a:t>
            </a:fld>
            <a:endParaRPr lang="en-US" altLang="zh-CN"/>
          </a:p>
        </p:txBody>
      </p:sp>
    </p:spTree>
    <p:extLst>
      <p:ext uri="{BB962C8B-B14F-4D97-AF65-F5344CB8AC3E}">
        <p14:creationId xmlns:p14="http://schemas.microsoft.com/office/powerpoint/2010/main" val="122655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baseline="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85800" y="381000"/>
            <a:ext cx="1600200" cy="215900"/>
          </a:xfrm>
        </p:spPr>
        <p:txBody>
          <a:bodyPr/>
          <a:lstStyle>
            <a:lvl1pPr>
              <a:defRPr dirty="0" smtClean="0"/>
            </a:lvl1pPr>
          </a:lstStyle>
          <a:p>
            <a:pPr>
              <a:defRPr/>
            </a:pPr>
            <a:r>
              <a:rPr lang="en-US"/>
              <a:t>March 2012</a:t>
            </a:r>
          </a:p>
        </p:txBody>
      </p:sp>
      <p:sp>
        <p:nvSpPr>
          <p:cNvPr id="6" name="Rectangle 5"/>
          <p:cNvSpPr>
            <a:spLocks noGrp="1" noChangeArrowheads="1"/>
          </p:cNvSpPr>
          <p:nvPr>
            <p:ph type="ftr" sz="quarter" idx="11"/>
          </p:nvPr>
        </p:nvSpPr>
        <p:spPr/>
        <p:txBody>
          <a:bodyPr/>
          <a:lstStyle>
            <a:lvl1pPr>
              <a:defRPr/>
            </a:lvl1pPr>
          </a:lstStyle>
          <a:p>
            <a:pPr>
              <a:defRPr/>
            </a:pPr>
            <a:r>
              <a:rPr lang="en-US"/>
              <a:t>Yeong Min Jang, Kookmin University</a:t>
            </a:r>
          </a:p>
        </p:txBody>
      </p:sp>
      <p:sp>
        <p:nvSpPr>
          <p:cNvPr id="7" name="Rectangle 6"/>
          <p:cNvSpPr>
            <a:spLocks noGrp="1" noChangeArrowheads="1"/>
          </p:cNvSpPr>
          <p:nvPr>
            <p:ph type="sldNum" sz="quarter" idx="12"/>
          </p:nvPr>
        </p:nvSpPr>
        <p:spPr/>
        <p:txBody>
          <a:bodyPr/>
          <a:lstStyle>
            <a:lvl1pPr>
              <a:defRPr/>
            </a:lvl1pPr>
          </a:lstStyle>
          <a:p>
            <a:r>
              <a:rPr lang="en-US" altLang="zh-CN"/>
              <a:t>Slide </a:t>
            </a:r>
            <a:fld id="{0A7021F3-34C4-4CA4-91CB-60C99EFEC663}" type="slidenum">
              <a:rPr lang="en-US" altLang="zh-CN"/>
              <a:pPr/>
              <a:t>‹#›</a:t>
            </a:fld>
            <a:endParaRPr lang="en-US" altLang="zh-CN"/>
          </a:p>
        </p:txBody>
      </p:sp>
    </p:spTree>
    <p:extLst>
      <p:ext uri="{BB962C8B-B14F-4D97-AF65-F5344CB8AC3E}">
        <p14:creationId xmlns:p14="http://schemas.microsoft.com/office/powerpoint/2010/main" val="2328770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r>
              <a:rPr lang="en-US" altLang="zh-CN"/>
              <a:t>Slide </a:t>
            </a:r>
            <a:fld id="{45578940-1F4D-4705-9C8C-ED6574236A53}" type="slidenum">
              <a:rPr lang="en-US" altLang="zh-CN"/>
              <a:pPr/>
              <a:t>‹#›</a:t>
            </a:fld>
            <a:endParaRPr lang="en-US" altLang="zh-CN"/>
          </a:p>
        </p:txBody>
      </p:sp>
    </p:spTree>
    <p:extLst>
      <p:ext uri="{BB962C8B-B14F-4D97-AF65-F5344CB8AC3E}">
        <p14:creationId xmlns:p14="http://schemas.microsoft.com/office/powerpoint/2010/main" val="4292071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85800" y="384175"/>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dirty="0">
                <a:solidFill>
                  <a:srgbClr val="000000"/>
                </a:solidFill>
              </a:defRPr>
            </a:lvl1pPr>
          </a:lstStyle>
          <a:p>
            <a:pPr>
              <a:defRPr/>
            </a:pPr>
            <a:r>
              <a:rPr lang="en-US"/>
              <a:t>September 2009</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solidFill>
                  <a:srgbClr val="000000"/>
                </a:solidFill>
              </a:defRPr>
            </a:lvl1pPr>
          </a:lstStyle>
          <a:p>
            <a:pPr>
              <a:defRPr/>
            </a:pPr>
            <a:r>
              <a:rPr lang="en-US"/>
              <a:t>Yeong Min Jang, Kookmin University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solidFill>
                  <a:srgbClr val="000000"/>
                </a:solidFill>
                <a:ea typeface="宋体" pitchFamily="2" charset="-122"/>
              </a:defRPr>
            </a:lvl1pPr>
          </a:lstStyle>
          <a:p>
            <a:r>
              <a:rPr lang="en-US" altLang="zh-CN"/>
              <a:t>Slide </a:t>
            </a:r>
            <a:fld id="{FFDC777A-077A-4DF3-AAC9-20977351EEFD}" type="slidenum">
              <a:rPr lang="en-US" altLang="zh-CN"/>
              <a:pPr/>
              <a:t>‹#›</a:t>
            </a:fld>
            <a:endParaRPr lang="en-US" altLang="zh-CN"/>
          </a:p>
        </p:txBody>
      </p:sp>
      <p:sp>
        <p:nvSpPr>
          <p:cNvPr id="3079"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marL="1828800" marR="0" lvl="4" indent="0" algn="r" defTabSz="914400" rtl="0" eaLnBrk="0" fontAlgn="base" latinLnBrk="0" hangingPunct="0">
              <a:lnSpc>
                <a:spcPct val="100000"/>
              </a:lnSpc>
              <a:spcBef>
                <a:spcPct val="0"/>
              </a:spcBef>
              <a:spcAft>
                <a:spcPct val="0"/>
              </a:spcAft>
              <a:buClrTx/>
              <a:buSzTx/>
              <a:buFontTx/>
              <a:buNone/>
              <a:tabLst/>
              <a:defRPr/>
            </a:pPr>
            <a:r>
              <a:rPr lang="en-US" altLang="zh-CN" sz="1400" b="1" dirty="0" smtClean="0">
                <a:solidFill>
                  <a:srgbClr val="000000"/>
                </a:solidFill>
                <a:ea typeface="宋体" pitchFamily="2" charset="-122"/>
              </a:rPr>
              <a:t>doc.: IEEE 802.15-xxxxx</a:t>
            </a:r>
            <a:endParaRPr lang="en-US" altLang="zh-CN" sz="1400" b="1" dirty="0">
              <a:solidFill>
                <a:srgbClr val="000000"/>
              </a:solidFill>
              <a:ea typeface="宋体" pitchFamily="2" charset="-122"/>
            </a:endParaRPr>
          </a:p>
        </p:txBody>
      </p:sp>
      <p:sp>
        <p:nvSpPr>
          <p:cNvPr id="3080"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3081"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zh-CN">
                <a:solidFill>
                  <a:srgbClr val="000000"/>
                </a:solidFill>
                <a:ea typeface="宋体" pitchFamily="2" charset="-122"/>
              </a:rPr>
              <a:t>Submission</a:t>
            </a:r>
          </a:p>
        </p:txBody>
      </p:sp>
      <p:sp>
        <p:nvSpPr>
          <p:cNvPr id="308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3083" name="TextBox 10"/>
          <p:cNvSpPr txBox="1">
            <a:spLocks noChangeArrowheads="1"/>
          </p:cNvSpPr>
          <p:nvPr/>
        </p:nvSpPr>
        <p:spPr bwMode="auto">
          <a:xfrm>
            <a:off x="5486400" y="304800"/>
            <a:ext cx="2977097" cy="30777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indent="0" algn="l" defTabSz="914400" rtl="0" eaLnBrk="1" fontAlgn="base" latinLnBrk="0" hangingPunct="1">
              <a:lnSpc>
                <a:spcPct val="100000"/>
              </a:lnSpc>
              <a:spcBef>
                <a:spcPct val="0"/>
              </a:spcBef>
              <a:spcAft>
                <a:spcPct val="0"/>
              </a:spcAft>
              <a:buClrTx/>
              <a:buSzTx/>
              <a:buFontTx/>
              <a:buNone/>
              <a:tabLst/>
              <a:defRPr/>
            </a:pPr>
            <a:r>
              <a:rPr lang="en-US" altLang="zh-CN" sz="1400" b="1" dirty="0" smtClean="0">
                <a:solidFill>
                  <a:srgbClr val="000000"/>
                </a:solidFill>
                <a:ea typeface="宋体" pitchFamily="2" charset="-122"/>
              </a:rPr>
              <a:t>doc. : IEEE 802.</a:t>
            </a:r>
            <a:r>
              <a:rPr lang="en-US" altLang="ko-KR" sz="1400" b="1" dirty="0" smtClean="0">
                <a:solidFill>
                  <a:srgbClr val="000000"/>
                </a:solidFill>
                <a:ea typeface="굴림" charset="-127"/>
              </a:rPr>
              <a:t> </a:t>
            </a:r>
            <a:r>
              <a:rPr lang="en-US" altLang="ko-KR" sz="1400" b="1" dirty="0" smtClean="0">
                <a:effectLst/>
              </a:rPr>
              <a:t>15-13-0010-00-0008</a:t>
            </a:r>
            <a:endParaRPr lang="en-US" altLang="zh-CN" sz="1400" b="1" dirty="0">
              <a:solidFill>
                <a:srgbClr val="000000"/>
              </a:solidFill>
              <a:ea typeface="宋体" pitchFamily="2" charset="-122"/>
            </a:endParaRPr>
          </a:p>
        </p:txBody>
      </p:sp>
    </p:spTree>
  </p:cSld>
  <p:clrMap bg1="lt1" tx1="dk1" bg2="lt2" tx2="dk2" accent1="accent1" accent2="accent2" accent3="accent3" accent4="accent4" accent5="accent5" accent6="accent6" hlink="hlink" folHlink="folHlink"/>
  <p:sldLayoutIdLst>
    <p:sldLayoutId id="2147483719" r:id="rId1"/>
    <p:sldLayoutId id="2147483720" r:id="rId2"/>
    <p:sldLayoutId id="2147483711" r:id="rId3"/>
    <p:sldLayoutId id="2147483712" r:id="rId4"/>
    <p:sldLayoutId id="2147483713" r:id="rId5"/>
    <p:sldLayoutId id="2147483714" r:id="rId6"/>
    <p:sldLayoutId id="2147483721" r:id="rId7"/>
    <p:sldLayoutId id="2147483722" r:id="rId8"/>
    <p:sldLayoutId id="2147483715" r:id="rId9"/>
    <p:sldLayoutId id="2147483716" r:id="rId10"/>
    <p:sldLayoutId id="2147483717" r:id="rId11"/>
    <p:sldLayoutId id="2147483718" r:id="rId1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6"/>
          <p:cNvSpPr>
            <a:spLocks noGrp="1" noChangeArrowheads="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latin typeface="+mj-lt"/>
              </a:rPr>
              <a:t>Slide </a:t>
            </a:r>
            <a:fld id="{FFECBD1F-D48E-41FE-BC86-439D53E13BBF}" type="slidenum">
              <a:rPr lang="en-US" altLang="zh-CN">
                <a:solidFill>
                  <a:srgbClr val="000000"/>
                </a:solidFill>
                <a:latin typeface="+mj-lt"/>
              </a:rPr>
              <a:pPr/>
              <a:t>1</a:t>
            </a:fld>
            <a:endParaRPr lang="en-US" altLang="zh-CN">
              <a:solidFill>
                <a:srgbClr val="000000"/>
              </a:solidFill>
              <a:latin typeface="+mj-lt"/>
            </a:endParaRPr>
          </a:p>
        </p:txBody>
      </p:sp>
      <p:sp>
        <p:nvSpPr>
          <p:cNvPr id="5" name="바닥글 개체 틀 4"/>
          <p:cNvSpPr>
            <a:spLocks noGrp="1"/>
          </p:cNvSpPr>
          <p:nvPr>
            <p:ph type="ftr" sz="quarter" idx="11"/>
          </p:nvPr>
        </p:nvSpPr>
        <p:spPr>
          <a:xfrm>
            <a:off x="5486400" y="6475413"/>
            <a:ext cx="3124200" cy="369332"/>
          </a:xfrm>
        </p:spPr>
        <p:txBody>
          <a:bodyPr/>
          <a:lstStyle/>
          <a:p>
            <a:pPr>
              <a:defRPr/>
            </a:pPr>
            <a:r>
              <a:rPr lang="en-US" dirty="0" err="1" smtClean="0"/>
              <a:t>Junbeom</a:t>
            </a:r>
            <a:r>
              <a:rPr lang="en-US" dirty="0" smtClean="0"/>
              <a:t> </a:t>
            </a:r>
            <a:r>
              <a:rPr lang="en-US" dirty="0" err="1" smtClean="0"/>
              <a:t>Hur</a:t>
            </a:r>
            <a:r>
              <a:rPr lang="en-US" dirty="0" smtClean="0"/>
              <a:t> and </a:t>
            </a:r>
            <a:r>
              <a:rPr lang="en-US" dirty="0" err="1" smtClean="0"/>
              <a:t>Sungrae</a:t>
            </a:r>
            <a:r>
              <a:rPr lang="en-US" dirty="0" smtClean="0"/>
              <a:t> Cho, </a:t>
            </a:r>
          </a:p>
          <a:p>
            <a:pPr>
              <a:defRPr/>
            </a:pPr>
            <a:r>
              <a:rPr lang="en-US" dirty="0" smtClean="0"/>
              <a:t>Chung-</a:t>
            </a:r>
            <a:r>
              <a:rPr lang="en-US" dirty="0" err="1" smtClean="0"/>
              <a:t>Ang</a:t>
            </a:r>
            <a:r>
              <a:rPr lang="en-US" dirty="0" smtClean="0"/>
              <a:t> University</a:t>
            </a:r>
            <a:endParaRPr lang="en-US" dirty="0"/>
          </a:p>
        </p:txBody>
      </p:sp>
      <p:sp>
        <p:nvSpPr>
          <p:cNvPr id="6" name="Rectangle 3"/>
          <p:cNvSpPr>
            <a:spLocks noChangeArrowheads="1"/>
          </p:cNvSpPr>
          <p:nvPr/>
        </p:nvSpPr>
        <p:spPr bwMode="auto">
          <a:xfrm>
            <a:off x="77841" y="789158"/>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zh-CN" sz="1800" b="1" u="sng" dirty="0">
                <a:solidFill>
                  <a:schemeClr val="tx2"/>
                </a:solidFill>
                <a:effectLst>
                  <a:outerShdw blurRad="38100" dist="38100" dir="2700000" algn="tl">
                    <a:srgbClr val="C0C0C0"/>
                  </a:outerShdw>
                </a:effectLst>
                <a:ea typeface="宋体" pitchFamily="2" charset="-122"/>
              </a:rPr>
              <a:t>Project: IEEE P802.15 Working Group for Wireless Personal Area Networks (WPANs)</a:t>
            </a:r>
            <a:endParaRPr lang="en-US" altLang="zh-CN" sz="1600" b="1" dirty="0">
              <a:solidFill>
                <a:schemeClr val="tx2"/>
              </a:solidFill>
              <a:ea typeface="宋体" pitchFamily="2" charset="-122"/>
            </a:endParaRPr>
          </a:p>
          <a:p>
            <a:pPr>
              <a:defRPr/>
            </a:pPr>
            <a:endParaRPr lang="en-US" altLang="zh-CN" sz="1600" dirty="0">
              <a:solidFill>
                <a:schemeClr val="tx2"/>
              </a:solidFill>
              <a:ea typeface="宋体" pitchFamily="2" charset="-122"/>
            </a:endParaRPr>
          </a:p>
          <a:p>
            <a:pPr>
              <a:defRPr/>
            </a:pPr>
            <a:r>
              <a:rPr lang="en-US" altLang="zh-CN" sz="1600" b="1" dirty="0">
                <a:solidFill>
                  <a:schemeClr val="tx2"/>
                </a:solidFill>
                <a:ea typeface="宋体" pitchFamily="2" charset="-122"/>
              </a:rPr>
              <a:t>Submission Title:</a:t>
            </a:r>
            <a:r>
              <a:rPr lang="en-US" altLang="zh-CN" sz="1600" dirty="0">
                <a:solidFill>
                  <a:schemeClr val="tx2"/>
                </a:solidFill>
                <a:ea typeface="宋体" pitchFamily="2" charset="-122"/>
              </a:rPr>
              <a:t> </a:t>
            </a:r>
            <a:r>
              <a:rPr lang="en-US" altLang="zh-CN" sz="1600" dirty="0" smtClean="0">
                <a:solidFill>
                  <a:schemeClr val="tx2"/>
                </a:solidFill>
                <a:ea typeface="宋体" pitchFamily="2" charset="-122"/>
              </a:rPr>
              <a:t>[Suggested </a:t>
            </a:r>
            <a:r>
              <a:rPr lang="en-US" altLang="zh-CN" sz="1600" dirty="0" smtClean="0">
                <a:solidFill>
                  <a:schemeClr val="tx2"/>
                </a:solidFill>
                <a:ea typeface="宋体" pitchFamily="2" charset="-122"/>
              </a:rPr>
              <a:t>Changes </a:t>
            </a:r>
            <a:r>
              <a:rPr lang="en-US" altLang="zh-CN" sz="1600" dirty="0" smtClean="0">
                <a:solidFill>
                  <a:schemeClr val="tx2"/>
                </a:solidFill>
                <a:ea typeface="宋体" pitchFamily="2" charset="-122"/>
              </a:rPr>
              <a:t>to TGD Security Section]</a:t>
            </a:r>
            <a:r>
              <a:rPr lang="en-US" altLang="zh-CN" sz="1600" dirty="0">
                <a:solidFill>
                  <a:schemeClr val="tx2"/>
                </a:solidFill>
                <a:ea typeface="宋体" pitchFamily="2" charset="-122"/>
              </a:rPr>
              <a:t>	</a:t>
            </a:r>
          </a:p>
          <a:p>
            <a:pPr>
              <a:defRPr/>
            </a:pPr>
            <a:r>
              <a:rPr lang="en-US" altLang="zh-CN" sz="1600" b="1" dirty="0">
                <a:solidFill>
                  <a:schemeClr val="tx2"/>
                </a:solidFill>
                <a:ea typeface="宋体" pitchFamily="2" charset="-122"/>
              </a:rPr>
              <a:t>Date Submitted: </a:t>
            </a:r>
            <a:r>
              <a:rPr lang="en-US" altLang="zh-CN" sz="1600" dirty="0" smtClean="0">
                <a:solidFill>
                  <a:schemeClr val="tx2"/>
                </a:solidFill>
                <a:ea typeface="宋体" pitchFamily="2" charset="-122"/>
              </a:rPr>
              <a:t>[Jan</a:t>
            </a:r>
            <a:r>
              <a:rPr lang="en-US" altLang="zh-CN" sz="1600" dirty="0" smtClean="0">
                <a:ea typeface="宋体" pitchFamily="2" charset="-122"/>
              </a:rPr>
              <a:t>, 2013</a:t>
            </a:r>
            <a:r>
              <a:rPr lang="en-US" altLang="zh-CN" sz="1600" dirty="0" smtClean="0">
                <a:solidFill>
                  <a:schemeClr val="tx2"/>
                </a:solidFill>
                <a:ea typeface="宋体" pitchFamily="2" charset="-122"/>
              </a:rPr>
              <a:t>]</a:t>
            </a:r>
            <a:r>
              <a:rPr lang="en-US" altLang="zh-CN" sz="1600" dirty="0">
                <a:solidFill>
                  <a:schemeClr val="tx2"/>
                </a:solidFill>
                <a:ea typeface="宋体" pitchFamily="2" charset="-122"/>
              </a:rPr>
              <a:t>	</a:t>
            </a:r>
          </a:p>
          <a:p>
            <a:pPr>
              <a:defRPr/>
            </a:pPr>
            <a:r>
              <a:rPr lang="en-US" altLang="zh-CN" sz="1600" b="1" dirty="0">
                <a:solidFill>
                  <a:schemeClr val="tx2"/>
                </a:solidFill>
                <a:ea typeface="宋体" pitchFamily="2" charset="-122"/>
              </a:rPr>
              <a:t>Source:</a:t>
            </a:r>
            <a:r>
              <a:rPr lang="en-US" altLang="zh-CN" sz="1600" dirty="0">
                <a:solidFill>
                  <a:schemeClr val="tx2"/>
                </a:solidFill>
                <a:ea typeface="宋体" pitchFamily="2" charset="-122"/>
              </a:rPr>
              <a:t> </a:t>
            </a:r>
            <a:r>
              <a:rPr lang="en-US" altLang="zh-CN" sz="1600" dirty="0" smtClean="0">
                <a:solidFill>
                  <a:schemeClr val="tx2"/>
                </a:solidFill>
                <a:ea typeface="宋体" pitchFamily="2" charset="-122"/>
              </a:rPr>
              <a:t>[</a:t>
            </a:r>
            <a:r>
              <a:rPr lang="en-US" altLang="zh-CN" sz="1600" dirty="0" err="1" smtClean="0">
                <a:ea typeface="宋体" pitchFamily="2" charset="-122"/>
              </a:rPr>
              <a:t>Junbeom</a:t>
            </a:r>
            <a:r>
              <a:rPr lang="en-US" altLang="zh-CN" sz="1600" dirty="0" smtClean="0">
                <a:ea typeface="宋体" pitchFamily="2" charset="-122"/>
              </a:rPr>
              <a:t> </a:t>
            </a:r>
            <a:r>
              <a:rPr lang="en-US" altLang="zh-CN" sz="1600" dirty="0" err="1" smtClean="0">
                <a:ea typeface="宋体" pitchFamily="2" charset="-122"/>
              </a:rPr>
              <a:t>Hur</a:t>
            </a:r>
            <a:r>
              <a:rPr lang="en-US" altLang="zh-CN" sz="1600" dirty="0" smtClean="0">
                <a:ea typeface="宋体" pitchFamily="2" charset="-122"/>
              </a:rPr>
              <a:t>, </a:t>
            </a:r>
            <a:r>
              <a:rPr lang="en-US" altLang="zh-CN" sz="1600" dirty="0" err="1" smtClean="0">
                <a:ea typeface="宋体" pitchFamily="2" charset="-122"/>
              </a:rPr>
              <a:t>Sungrae</a:t>
            </a:r>
            <a:r>
              <a:rPr lang="en-US" altLang="zh-CN" sz="1600" dirty="0" smtClean="0">
                <a:ea typeface="宋体" pitchFamily="2" charset="-122"/>
              </a:rPr>
              <a:t> Cho</a:t>
            </a:r>
            <a:r>
              <a:rPr lang="en-US" altLang="zh-CN" sz="1600" dirty="0" smtClean="0">
                <a:solidFill>
                  <a:schemeClr val="tx2"/>
                </a:solidFill>
                <a:ea typeface="宋体" pitchFamily="2" charset="-122"/>
              </a:rPr>
              <a:t>] </a:t>
            </a:r>
          </a:p>
          <a:p>
            <a:pPr>
              <a:defRPr/>
            </a:pPr>
            <a:r>
              <a:rPr lang="en-US" altLang="zh-CN" sz="1600" dirty="0" smtClean="0">
                <a:solidFill>
                  <a:schemeClr val="tx2"/>
                </a:solidFill>
                <a:ea typeface="宋体" pitchFamily="2" charset="-122"/>
              </a:rPr>
              <a:t>Company [</a:t>
            </a:r>
            <a:r>
              <a:rPr lang="en-US" altLang="zh-CN" sz="1600" dirty="0" smtClean="0">
                <a:ea typeface="宋体" pitchFamily="2" charset="-122"/>
              </a:rPr>
              <a:t>Chung-</a:t>
            </a:r>
            <a:r>
              <a:rPr lang="en-US" altLang="zh-CN" sz="1600" dirty="0" err="1" smtClean="0">
                <a:ea typeface="宋体" pitchFamily="2" charset="-122"/>
              </a:rPr>
              <a:t>Ang</a:t>
            </a:r>
            <a:r>
              <a:rPr lang="en-US" altLang="zh-CN" sz="1600" dirty="0" smtClean="0">
                <a:ea typeface="宋体" pitchFamily="2" charset="-122"/>
              </a:rPr>
              <a:t> University, Korea</a:t>
            </a:r>
            <a:r>
              <a:rPr lang="en-US" altLang="zh-CN" sz="1600" dirty="0" smtClean="0">
                <a:solidFill>
                  <a:schemeClr val="tx2"/>
                </a:solidFill>
                <a:ea typeface="宋体" pitchFamily="2" charset="-122"/>
              </a:rPr>
              <a:t>]</a:t>
            </a:r>
            <a:endParaRPr lang="en-US" altLang="zh-CN" sz="1600" dirty="0">
              <a:solidFill>
                <a:schemeClr val="tx2"/>
              </a:solidFill>
              <a:ea typeface="宋体" pitchFamily="2" charset="-122"/>
            </a:endParaRPr>
          </a:p>
          <a:p>
            <a:pPr>
              <a:defRPr/>
            </a:pPr>
            <a:r>
              <a:rPr lang="en-US" altLang="zh-CN" sz="1600" dirty="0" smtClean="0">
                <a:solidFill>
                  <a:schemeClr val="tx2"/>
                </a:solidFill>
                <a:ea typeface="宋体" pitchFamily="2" charset="-122"/>
              </a:rPr>
              <a:t>E-Mail:[</a:t>
            </a:r>
            <a:r>
              <a:rPr lang="en-US" altLang="zh-CN" sz="1600" dirty="0" smtClean="0">
                <a:ea typeface="宋体" pitchFamily="2" charset="-122"/>
              </a:rPr>
              <a:t>jbhur@cau.ac.kr, srcho@cau.ac.kr</a:t>
            </a:r>
            <a:r>
              <a:rPr lang="en-US" altLang="zh-CN" sz="1600" dirty="0" smtClean="0">
                <a:solidFill>
                  <a:schemeClr val="tx2"/>
                </a:solidFill>
                <a:ea typeface="宋体" pitchFamily="2" charset="-122"/>
              </a:rPr>
              <a:t>]</a:t>
            </a:r>
            <a:r>
              <a:rPr lang="en-US" altLang="zh-CN" sz="1600" dirty="0">
                <a:solidFill>
                  <a:schemeClr val="tx2"/>
                </a:solidFill>
                <a:ea typeface="宋体" pitchFamily="2" charset="-122"/>
              </a:rPr>
              <a:t>	</a:t>
            </a:r>
          </a:p>
          <a:p>
            <a:pPr>
              <a:spcBef>
                <a:spcPts val="600"/>
              </a:spcBef>
              <a:spcAft>
                <a:spcPts val="600"/>
              </a:spcAft>
              <a:defRPr/>
            </a:pPr>
            <a:r>
              <a:rPr lang="en-US" altLang="zh-CN" sz="1600" b="1" dirty="0">
                <a:solidFill>
                  <a:schemeClr val="tx2"/>
                </a:solidFill>
                <a:ea typeface="宋体" pitchFamily="2" charset="-122"/>
              </a:rPr>
              <a:t>Re:</a:t>
            </a:r>
            <a:r>
              <a:rPr lang="en-US" altLang="zh-CN" sz="1600" dirty="0">
                <a:solidFill>
                  <a:schemeClr val="tx2"/>
                </a:solidFill>
                <a:ea typeface="宋体" pitchFamily="2" charset="-122"/>
              </a:rPr>
              <a:t> </a:t>
            </a:r>
            <a:r>
              <a:rPr lang="en-US" altLang="zh-CN" sz="1600" dirty="0" smtClean="0">
                <a:solidFill>
                  <a:schemeClr val="tx2"/>
                </a:solidFill>
                <a:ea typeface="宋体" pitchFamily="2" charset="-122"/>
              </a:rPr>
              <a:t>[</a:t>
            </a:r>
            <a:r>
              <a:rPr lang="en-US" altLang="ko-KR" sz="1600" dirty="0"/>
              <a:t>Technical Guidance for 802.15.8 Proposals</a:t>
            </a:r>
            <a:r>
              <a:rPr lang="en-US" altLang="zh-CN" sz="1600" dirty="0" smtClean="0">
                <a:solidFill>
                  <a:schemeClr val="tx2"/>
                </a:solidFill>
                <a:ea typeface="宋体" pitchFamily="2" charset="-122"/>
              </a:rPr>
              <a:t>]</a:t>
            </a:r>
            <a:r>
              <a:rPr lang="en-US" altLang="zh-CN" dirty="0">
                <a:solidFill>
                  <a:schemeClr val="accent2"/>
                </a:solidFill>
                <a:ea typeface="宋体" pitchFamily="2" charset="-122"/>
              </a:rPr>
              <a:t>	</a:t>
            </a:r>
            <a:endParaRPr lang="en-US" altLang="zh-CN" dirty="0">
              <a:solidFill>
                <a:schemeClr val="tx2"/>
              </a:solidFill>
              <a:ea typeface="宋体" pitchFamily="2" charset="-122"/>
            </a:endParaRPr>
          </a:p>
          <a:p>
            <a:pPr>
              <a:spcBef>
                <a:spcPts val="600"/>
              </a:spcBef>
              <a:spcAft>
                <a:spcPts val="600"/>
              </a:spcAft>
              <a:defRPr/>
            </a:pPr>
            <a:r>
              <a:rPr lang="en-US" altLang="zh-CN" sz="1600" b="1" dirty="0">
                <a:solidFill>
                  <a:schemeClr val="tx2"/>
                </a:solidFill>
                <a:ea typeface="宋体" pitchFamily="2" charset="-122"/>
              </a:rPr>
              <a:t>Abstract:</a:t>
            </a:r>
            <a:r>
              <a:rPr lang="en-US" altLang="zh-CN" sz="1600" dirty="0">
                <a:solidFill>
                  <a:schemeClr val="tx2"/>
                </a:solidFill>
                <a:ea typeface="宋体" pitchFamily="2" charset="-122"/>
              </a:rPr>
              <a:t>	</a:t>
            </a:r>
            <a:r>
              <a:rPr lang="en-US" altLang="zh-CN" sz="1600" dirty="0" smtClean="0">
                <a:solidFill>
                  <a:schemeClr val="tx2"/>
                </a:solidFill>
                <a:ea typeface="宋体" pitchFamily="2" charset="-122"/>
              </a:rPr>
              <a:t>[</a:t>
            </a:r>
            <a:r>
              <a:rPr lang="en-US" altLang="ja-JP" sz="1600" dirty="0">
                <a:solidFill>
                  <a:schemeClr val="tx2"/>
                </a:solidFill>
                <a:ea typeface="ＭＳ Ｐゴシック" pitchFamily="50" charset="-128"/>
              </a:rPr>
              <a:t>This documents </a:t>
            </a:r>
            <a:r>
              <a:rPr lang="en-US" altLang="ko-KR" sz="1600" dirty="0"/>
              <a:t>presents some clarifications and elements that are missing from the TGD</a:t>
            </a:r>
            <a:r>
              <a:rPr lang="en-US" altLang="zh-CN" sz="1600" dirty="0" smtClean="0">
                <a:solidFill>
                  <a:schemeClr val="tx2"/>
                </a:solidFill>
                <a:ea typeface="宋体" pitchFamily="2" charset="-122"/>
              </a:rPr>
              <a:t>]</a:t>
            </a:r>
            <a:endParaRPr lang="en-US" altLang="zh-CN" sz="1600" dirty="0">
              <a:solidFill>
                <a:schemeClr val="tx2"/>
              </a:solidFill>
              <a:ea typeface="宋体" pitchFamily="2" charset="-122"/>
            </a:endParaRPr>
          </a:p>
          <a:p>
            <a:pPr>
              <a:spcBef>
                <a:spcPts val="600"/>
              </a:spcBef>
              <a:spcAft>
                <a:spcPts val="600"/>
              </a:spcAft>
              <a:defRPr/>
            </a:pPr>
            <a:r>
              <a:rPr lang="en-US" altLang="zh-CN" sz="1600" b="1" dirty="0">
                <a:solidFill>
                  <a:schemeClr val="tx2"/>
                </a:solidFill>
                <a:ea typeface="宋体" pitchFamily="2" charset="-122"/>
              </a:rPr>
              <a:t>Purpose:</a:t>
            </a:r>
            <a:r>
              <a:rPr lang="en-US" altLang="zh-CN" sz="1600" dirty="0">
                <a:solidFill>
                  <a:schemeClr val="tx2"/>
                </a:solidFill>
                <a:ea typeface="宋体" pitchFamily="2" charset="-122"/>
              </a:rPr>
              <a:t>	</a:t>
            </a:r>
            <a:r>
              <a:rPr lang="en-US" altLang="zh-CN" sz="1600" dirty="0" smtClean="0">
                <a:solidFill>
                  <a:schemeClr val="tx2"/>
                </a:solidFill>
                <a:ea typeface="宋体" pitchFamily="2" charset="-122"/>
              </a:rPr>
              <a:t>[</a:t>
            </a:r>
            <a:r>
              <a:rPr lang="en-US" altLang="ko-KR" sz="1600" dirty="0" smtClean="0"/>
              <a:t>To </a:t>
            </a:r>
            <a:r>
              <a:rPr lang="en-US" altLang="ko-KR" sz="1600" dirty="0"/>
              <a:t>expedite completion of the TGD</a:t>
            </a:r>
            <a:r>
              <a:rPr lang="en-US" altLang="zh-CN" sz="1600" dirty="0" smtClean="0">
                <a:solidFill>
                  <a:schemeClr val="tx2"/>
                </a:solidFill>
                <a:ea typeface="宋体" pitchFamily="2" charset="-122"/>
              </a:rPr>
              <a:t>]</a:t>
            </a:r>
            <a:endParaRPr lang="en-US" altLang="zh-CN" sz="1600" dirty="0">
              <a:solidFill>
                <a:schemeClr val="tx2"/>
              </a:solidFill>
              <a:ea typeface="宋体" pitchFamily="2" charset="-122"/>
            </a:endParaRPr>
          </a:p>
          <a:p>
            <a:pPr>
              <a:defRPr/>
            </a:pPr>
            <a:r>
              <a:rPr lang="en-US" altLang="zh-CN" sz="1600" b="1" dirty="0">
                <a:solidFill>
                  <a:schemeClr val="tx2"/>
                </a:solidFill>
                <a:ea typeface="宋体" pitchFamily="2" charset="-122"/>
              </a:rPr>
              <a:t>Notice:</a:t>
            </a:r>
            <a:r>
              <a:rPr lang="en-US" altLang="zh-CN" sz="1600" dirty="0">
                <a:solidFill>
                  <a:schemeClr val="tx2"/>
                </a:solidFill>
                <a:ea typeface="宋体" pitchFamily="2"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zh-CN" sz="1600" b="1" dirty="0">
                <a:solidFill>
                  <a:schemeClr val="tx2"/>
                </a:solidFill>
                <a:ea typeface="宋体" pitchFamily="2" charset="-122"/>
              </a:rPr>
              <a:t>Release:</a:t>
            </a:r>
            <a:r>
              <a:rPr lang="en-US" altLang="zh-CN" sz="1600" dirty="0">
                <a:solidFill>
                  <a:schemeClr val="tx2"/>
                </a:solidFill>
                <a:ea typeface="宋体" pitchFamily="2" charset="-122"/>
              </a:rPr>
              <a:t>	The contributor acknowledges and accepts that this contribution becomes the property of IEEE and may be made publicly available by P802.15</a:t>
            </a:r>
            <a:r>
              <a:rPr lang="en-US" altLang="zh-CN" sz="1600" dirty="0" smtClean="0">
                <a:solidFill>
                  <a:schemeClr val="tx2"/>
                </a:solidFill>
                <a:ea typeface="宋体" pitchFamily="2" charset="-122"/>
              </a:rPr>
              <a:t>.</a:t>
            </a:r>
            <a:endParaRPr lang="en-US" altLang="zh-CN" sz="1600" dirty="0">
              <a:solidFill>
                <a:schemeClr val="tx2"/>
              </a:solidFill>
              <a:ea typeface="宋体" pitchFamily="2" charset="-122"/>
            </a:endParaRPr>
          </a:p>
        </p:txBody>
      </p:sp>
      <p:sp>
        <p:nvSpPr>
          <p:cNvPr id="7" name="Date Placeholder 1"/>
          <p:cNvSpPr>
            <a:spLocks noGrp="1"/>
          </p:cNvSpPr>
          <p:nvPr>
            <p:ph type="dt" sz="quarter" idx="10"/>
          </p:nvPr>
        </p:nvSpPr>
        <p:spPr>
          <a:xfrm>
            <a:off x="6858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sz="1400" dirty="0" smtClean="0">
                <a:solidFill>
                  <a:srgbClr val="000000"/>
                </a:solidFill>
                <a:latin typeface="+mj-lt"/>
                <a:ea typeface="宋体" pitchFamily="2" charset="-122"/>
              </a:rPr>
              <a:t>Jan 2013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b="1" dirty="0" smtClean="0">
                <a:ea typeface="宋体" pitchFamily="2" charset="-122"/>
              </a:rPr>
              <a:t>Purpose</a:t>
            </a:r>
          </a:p>
        </p:txBody>
      </p:sp>
      <p:sp>
        <p:nvSpPr>
          <p:cNvPr id="10243" name="Content Placeholder 2"/>
          <p:cNvSpPr>
            <a:spLocks noGrp="1"/>
          </p:cNvSpPr>
          <p:nvPr>
            <p:ph idx="1"/>
          </p:nvPr>
        </p:nvSpPr>
        <p:spPr>
          <a:xfrm>
            <a:off x="688140" y="1772770"/>
            <a:ext cx="7772400" cy="4114800"/>
          </a:xfrm>
        </p:spPr>
        <p:txBody>
          <a:bodyPr/>
          <a:lstStyle/>
          <a:p>
            <a:r>
              <a:rPr lang="en-US" altLang="zh-CN" sz="2000" dirty="0" smtClean="0">
                <a:latin typeface="+mj-lt"/>
                <a:ea typeface="宋体" pitchFamily="2" charset="-122"/>
              </a:rPr>
              <a:t>Suggestion to add some comments to TGD (802.15-12-0568-01-0008) Security Section 6.13</a:t>
            </a:r>
          </a:p>
          <a:p>
            <a:endParaRPr lang="en-US" altLang="zh-CN" sz="2000" dirty="0">
              <a:latin typeface="+mj-lt"/>
              <a:ea typeface="宋体" pitchFamily="2" charset="-122"/>
            </a:endParaRPr>
          </a:p>
        </p:txBody>
      </p:sp>
      <p:sp>
        <p:nvSpPr>
          <p:cNvPr id="10244" name="Date Placeholder 1"/>
          <p:cNvSpPr>
            <a:spLocks noGrp="1"/>
          </p:cNvSpPr>
          <p:nvPr>
            <p:ph type="dt" sz="quarter" idx="10"/>
          </p:nvPr>
        </p:nvSpPr>
        <p:spPr>
          <a:xfrm>
            <a:off x="6858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sz="1400" dirty="0" smtClean="0">
                <a:solidFill>
                  <a:srgbClr val="000000"/>
                </a:solidFill>
                <a:latin typeface="+mj-lt"/>
                <a:ea typeface="宋体" pitchFamily="2" charset="-122"/>
              </a:rPr>
              <a:t>Jan 2013</a:t>
            </a:r>
          </a:p>
        </p:txBody>
      </p:sp>
      <p:sp>
        <p:nvSpPr>
          <p:cNvPr id="10245" name="Rectangle 6"/>
          <p:cNvSpPr>
            <a:spLocks noGrp="1" noChangeArrowheads="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latin typeface="+mj-lt"/>
              </a:rPr>
              <a:t>Slide </a:t>
            </a:r>
            <a:fld id="{FFECBD1F-D48E-41FE-BC86-439D53E13BBF}" type="slidenum">
              <a:rPr lang="en-US" altLang="zh-CN">
                <a:solidFill>
                  <a:srgbClr val="000000"/>
                </a:solidFill>
                <a:latin typeface="+mj-lt"/>
              </a:rPr>
              <a:pPr/>
              <a:t>2</a:t>
            </a:fld>
            <a:endParaRPr lang="en-US" altLang="zh-CN">
              <a:solidFill>
                <a:srgbClr val="000000"/>
              </a:solidFill>
              <a:latin typeface="+mj-lt"/>
            </a:endParaRPr>
          </a:p>
        </p:txBody>
      </p:sp>
      <p:sp>
        <p:nvSpPr>
          <p:cNvPr id="6" name="바닥글 개체 틀 4"/>
          <p:cNvSpPr>
            <a:spLocks noGrp="1"/>
          </p:cNvSpPr>
          <p:nvPr>
            <p:ph type="ftr" sz="quarter" idx="11"/>
          </p:nvPr>
        </p:nvSpPr>
        <p:spPr>
          <a:xfrm>
            <a:off x="5486400" y="6475413"/>
            <a:ext cx="3124200" cy="369332"/>
          </a:xfrm>
        </p:spPr>
        <p:txBody>
          <a:bodyPr/>
          <a:lstStyle/>
          <a:p>
            <a:pPr>
              <a:defRPr/>
            </a:pPr>
            <a:r>
              <a:rPr lang="en-US" dirty="0" err="1" smtClean="0"/>
              <a:t>Junbeom</a:t>
            </a:r>
            <a:r>
              <a:rPr lang="en-US" dirty="0" smtClean="0"/>
              <a:t> </a:t>
            </a:r>
            <a:r>
              <a:rPr lang="en-US" dirty="0" err="1" smtClean="0"/>
              <a:t>Hur</a:t>
            </a:r>
            <a:r>
              <a:rPr lang="en-US" dirty="0" smtClean="0"/>
              <a:t> and </a:t>
            </a:r>
            <a:r>
              <a:rPr lang="en-US" dirty="0" err="1" smtClean="0"/>
              <a:t>Sungrae</a:t>
            </a:r>
            <a:r>
              <a:rPr lang="en-US" dirty="0" smtClean="0"/>
              <a:t> Cho, </a:t>
            </a:r>
          </a:p>
          <a:p>
            <a:pPr>
              <a:defRPr/>
            </a:pPr>
            <a:r>
              <a:rPr lang="en-US" dirty="0" smtClean="0"/>
              <a:t>Chung-</a:t>
            </a:r>
            <a:r>
              <a:rPr lang="en-US" dirty="0" err="1" smtClean="0"/>
              <a:t>Ang</a:t>
            </a:r>
            <a:r>
              <a:rPr lang="en-US" dirty="0" smtClean="0"/>
              <a:t> University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Suggested comments</a:t>
            </a:r>
            <a:endParaRPr lang="ko-KR" altLang="en-US" dirty="0"/>
          </a:p>
        </p:txBody>
      </p:sp>
      <p:sp>
        <p:nvSpPr>
          <p:cNvPr id="3" name="내용 개체 틀 2"/>
          <p:cNvSpPr>
            <a:spLocks noGrp="1"/>
          </p:cNvSpPr>
          <p:nvPr>
            <p:ph idx="1"/>
          </p:nvPr>
        </p:nvSpPr>
        <p:spPr/>
        <p:txBody>
          <a:bodyPr/>
          <a:lstStyle/>
          <a:p>
            <a:pPr marL="0" indent="0">
              <a:buNone/>
            </a:pPr>
            <a:r>
              <a:rPr lang="en-US" altLang="ko-KR" sz="2000" dirty="0" smtClean="0"/>
              <a:t>The IEEE 802.15.8 shall include </a:t>
            </a:r>
          </a:p>
          <a:p>
            <a:pPr lvl="1">
              <a:buFont typeface="Arial" pitchFamily="34" charset="0"/>
              <a:buChar char="•"/>
            </a:pPr>
            <a:r>
              <a:rPr lang="en-US" altLang="ko-KR" sz="2000" dirty="0" smtClean="0"/>
              <a:t>security functions that provide necessary means to achieve authentication, authorization, and encryption against passive and active attacks.</a:t>
            </a:r>
          </a:p>
          <a:p>
            <a:pPr lvl="1">
              <a:buFont typeface="Arial" pitchFamily="34" charset="0"/>
              <a:buChar char="•"/>
            </a:pPr>
            <a:r>
              <a:rPr lang="en-US" altLang="ko-KR" sz="2000" dirty="0" smtClean="0"/>
              <a:t>a key management protocol that provides efficient means to derive secret keys by a user, or establish private keys or group keys among the devices.</a:t>
            </a:r>
          </a:p>
          <a:p>
            <a:pPr lvl="1">
              <a:buFont typeface="Arial" pitchFamily="34" charset="0"/>
              <a:buChar char="•"/>
            </a:pPr>
            <a:r>
              <a:rPr lang="en-US" altLang="ko-KR" sz="2000" dirty="0" smtClean="0"/>
              <a:t>multiple levels of security modes depending on security requirements of services.</a:t>
            </a:r>
          </a:p>
          <a:p>
            <a:pPr lvl="1">
              <a:buFont typeface="Arial" pitchFamily="34" charset="0"/>
              <a:buChar char="•"/>
            </a:pPr>
            <a:r>
              <a:rPr lang="en-US" altLang="ko-KR" sz="2000" dirty="0" smtClean="0"/>
              <a:t>necessary means for users to choose specific security algorithms on the basis of the security and efficiency requirements of the services.</a:t>
            </a:r>
          </a:p>
        </p:txBody>
      </p:sp>
      <p:sp>
        <p:nvSpPr>
          <p:cNvPr id="5" name="바닥글 개체 틀 4"/>
          <p:cNvSpPr>
            <a:spLocks noGrp="1"/>
          </p:cNvSpPr>
          <p:nvPr>
            <p:ph type="ftr" sz="quarter" idx="11"/>
          </p:nvPr>
        </p:nvSpPr>
        <p:spPr/>
        <p:txBody>
          <a:bodyPr/>
          <a:lstStyle/>
          <a:p>
            <a:pPr>
              <a:defRPr/>
            </a:pPr>
            <a:r>
              <a:rPr lang="en-US" smtClean="0"/>
              <a:t>Junbeom Hur and Sungrae Cho, </a:t>
            </a:r>
          </a:p>
          <a:p>
            <a:pPr>
              <a:defRPr/>
            </a:pPr>
            <a:r>
              <a:rPr lang="en-US" smtClean="0"/>
              <a:t>Chung-Ang University</a:t>
            </a:r>
            <a:endParaRPr lang="en-US" dirty="0"/>
          </a:p>
        </p:txBody>
      </p:sp>
      <p:sp>
        <p:nvSpPr>
          <p:cNvPr id="6" name="슬라이드 번호 개체 틀 5"/>
          <p:cNvSpPr>
            <a:spLocks noGrp="1"/>
          </p:cNvSpPr>
          <p:nvPr>
            <p:ph type="sldNum" sz="quarter" idx="12"/>
          </p:nvPr>
        </p:nvSpPr>
        <p:spPr/>
        <p:txBody>
          <a:bodyPr/>
          <a:lstStyle/>
          <a:p>
            <a:r>
              <a:rPr lang="en-US" altLang="zh-CN" smtClean="0"/>
              <a:t>Slide </a:t>
            </a:r>
            <a:fld id="{292D212F-C72B-4108-ABA6-95E4F5A44586}" type="slidenum">
              <a:rPr lang="en-US" altLang="zh-CN" smtClean="0"/>
              <a:pPr/>
              <a:t>3</a:t>
            </a:fld>
            <a:endParaRPr lang="en-US" altLang="zh-CN"/>
          </a:p>
        </p:txBody>
      </p:sp>
      <p:sp>
        <p:nvSpPr>
          <p:cNvPr id="7" name="Date Placeholder 1"/>
          <p:cNvSpPr>
            <a:spLocks noGrp="1"/>
          </p:cNvSpPr>
          <p:nvPr>
            <p:ph type="dt" sz="quarter" idx="10"/>
          </p:nvPr>
        </p:nvSpPr>
        <p:spPr>
          <a:xfrm>
            <a:off x="6858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sz="1400" dirty="0" smtClean="0">
                <a:solidFill>
                  <a:srgbClr val="000000"/>
                </a:solidFill>
                <a:latin typeface="+mj-lt"/>
                <a:ea typeface="宋体" pitchFamily="2" charset="-122"/>
              </a:rPr>
              <a:t>Jan 2013</a:t>
            </a:r>
          </a:p>
        </p:txBody>
      </p:sp>
    </p:spTree>
    <p:extLst>
      <p:ext uri="{BB962C8B-B14F-4D97-AF65-F5344CB8AC3E}">
        <p14:creationId xmlns:p14="http://schemas.microsoft.com/office/powerpoint/2010/main" val="2123829652"/>
      </p:ext>
    </p:extLst>
  </p:cSld>
  <p:clrMapOvr>
    <a:masterClrMapping/>
  </p:clrMapOvr>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IEEE-P802_15_暂定</Template>
  <TotalTime>7832</TotalTime>
  <Words>193</Words>
  <Application>Microsoft Office PowerPoint</Application>
  <PresentationFormat>화면 슬라이드 쇼(4:3)</PresentationFormat>
  <Paragraphs>40</Paragraphs>
  <Slides>3</Slides>
  <Notes>2</Notes>
  <HiddenSlides>0</HiddenSlides>
  <MMClips>0</MMClips>
  <ScaleCrop>false</ScaleCrop>
  <HeadingPairs>
    <vt:vector size="4" baseType="variant">
      <vt:variant>
        <vt:lpstr>테마</vt:lpstr>
      </vt:variant>
      <vt:variant>
        <vt:i4>1</vt:i4>
      </vt:variant>
      <vt:variant>
        <vt:lpstr>슬라이드 제목</vt:lpstr>
      </vt:variant>
      <vt:variant>
        <vt:i4>3</vt:i4>
      </vt:variant>
    </vt:vector>
  </HeadingPairs>
  <TitlesOfParts>
    <vt:vector size="4" baseType="lpstr">
      <vt:lpstr>VLC_Composition_090917</vt:lpstr>
      <vt:lpstr>PowerPoint 프레젠테이션</vt:lpstr>
      <vt:lpstr>Purpose</vt:lpstr>
      <vt:lpstr>Suggested comments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subject>IEEE 802.15 &lt;subject&gt;</dc:subject>
  <dc:creator>CMCC-HN</dc:creator>
  <dc:description>&lt;doc#&gt;</dc:description>
  <cp:lastModifiedBy>PC</cp:lastModifiedBy>
  <cp:revision>116</cp:revision>
  <cp:lastPrinted>1998-02-10T13:28:06Z</cp:lastPrinted>
  <dcterms:created xsi:type="dcterms:W3CDTF">2012-06-26T03:26:01Z</dcterms:created>
  <dcterms:modified xsi:type="dcterms:W3CDTF">2013-01-10T00:30:54Z</dcterms:modified>
</cp:coreProperties>
</file>