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handoutMasterIdLst>
    <p:handoutMasterId r:id="rId6"/>
  </p:handoutMasterIdLst>
  <p:sldIdLst>
    <p:sldId id="273" r:id="rId2"/>
    <p:sldId id="275" r:id="rId3"/>
    <p:sldId id="289"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4660" autoAdjust="0"/>
  </p:normalViewPr>
  <p:slideViewPr>
    <p:cSldViewPr>
      <p:cViewPr varScale="1">
        <p:scale>
          <a:sx n="116" d="100"/>
          <a:sy n="116" d="100"/>
        </p:scale>
        <p:origin x="-154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3852" y="-78"/>
      </p:cViewPr>
      <p:guideLst>
        <p:guide orient="horz" pos="2923"/>
        <p:guide pos="218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a:t>
            </a:r>
            <a:r>
              <a:rPr lang="en-US" altLang="ko-KR" b="1" dirty="0" smtClean="0"/>
              <a:t>15-12-0679-00-0008</a:t>
            </a:r>
            <a:endParaRPr lang="en-US" altLang="zh-CN"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dirty="0" smtClean="0"/>
              <a:t>&lt;Nov 2012&gt;</a:t>
            </a:r>
            <a:endParaRPr lang="en-US" altLang="zh-CN" dirty="0"/>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611120" y="8985250"/>
            <a:ext cx="31623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smtClean="0"/>
              <a:t>&lt;J. </a:t>
            </a:r>
            <a:r>
              <a:rPr lang="en-US" altLang="zh-CN" dirty="0" err="1" smtClean="0"/>
              <a:t>Hur</a:t>
            </a:r>
            <a:r>
              <a:rPr lang="en-US" altLang="zh-CN" dirty="0" smtClean="0"/>
              <a:t> and S. Cho&gt;, &lt;Chung-</a:t>
            </a:r>
            <a:r>
              <a:rPr lang="en-US" altLang="zh-CN" dirty="0" err="1" smtClean="0"/>
              <a:t>Ang</a:t>
            </a:r>
            <a:r>
              <a:rPr lang="en-US" altLang="zh-CN" dirty="0" smtClean="0"/>
              <a:t> Univ.&gt;</a:t>
            </a:r>
            <a:endParaRPr lang="en-US" altLang="zh-CN"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1/10/2013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1/10/2013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2977097"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15-13-0010-00-0008</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dirty="0" smtClean="0"/>
              <a:t>Jan 2013</a:t>
            </a:r>
            <a:endParaRPr lang="en-US" dirty="0"/>
          </a:p>
        </p:txBody>
      </p:sp>
    </p:spTree>
    <p:extLst>
      <p:ext uri="{BB962C8B-B14F-4D97-AF65-F5344CB8AC3E}">
        <p14:creationId xmlns:p14="http://schemas.microsoft.com/office/powerpoint/2010/main"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9" name="TextBox 16"/>
          <p:cNvSpPr txBox="1">
            <a:spLocks noChangeArrowheads="1"/>
          </p:cNvSpPr>
          <p:nvPr/>
        </p:nvSpPr>
        <p:spPr bwMode="auto">
          <a:xfrm>
            <a:off x="5791200" y="301625"/>
            <a:ext cx="2977097"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15-13-0010-00-0008</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pPr>
              <a:defRPr/>
            </a:pPr>
            <a:r>
              <a:rPr lang="en-US" dirty="0" smtClean="0"/>
              <a:t>Jan 2013</a:t>
            </a:r>
            <a:endParaRPr lang="en-US" dirty="0"/>
          </a:p>
        </p:txBody>
      </p:sp>
      <p:sp>
        <p:nvSpPr>
          <p:cNvPr id="11" name="Rectangle 10"/>
          <p:cNvSpPr>
            <a:spLocks noGrp="1" noChangeArrowheads="1"/>
          </p:cNvSpPr>
          <p:nvPr>
            <p:ph type="ftr" sz="quarter" idx="11"/>
          </p:nvPr>
        </p:nvSpPr>
        <p:spPr>
          <a:xfrm>
            <a:off x="5486400" y="6475413"/>
            <a:ext cx="3124200" cy="369332"/>
          </a:xfrm>
        </p:spPr>
        <p:txBody>
          <a:bodyPr/>
          <a:lstStyle>
            <a:lvl1pPr>
              <a:defRPr/>
            </a:lvl1p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2977097"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a:t>
            </a:r>
            <a:r>
              <a:rPr lang="en-US" altLang="ko-KR" sz="1400" b="1" dirty="0" smtClean="0">
                <a:effectLst/>
              </a:rPr>
              <a:t>15-13-0010-00-0008</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6" name="Rectangle 3"/>
          <p:cNvSpPr>
            <a:spLocks noChangeArrowheads="1"/>
          </p:cNvSpPr>
          <p:nvPr/>
        </p:nvSpPr>
        <p:spPr bwMode="auto">
          <a:xfrm>
            <a:off x="77841" y="789158"/>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[Suggested </a:t>
            </a:r>
            <a:r>
              <a:rPr lang="en-US" altLang="zh-CN" sz="1600" dirty="0" smtClean="0">
                <a:solidFill>
                  <a:schemeClr val="tx2"/>
                </a:solidFill>
                <a:ea typeface="宋体" pitchFamily="2" charset="-122"/>
              </a:rPr>
              <a:t>Changes </a:t>
            </a:r>
            <a:r>
              <a:rPr lang="en-US" altLang="zh-CN" sz="1600" dirty="0" smtClean="0">
                <a:solidFill>
                  <a:schemeClr val="tx2"/>
                </a:solidFill>
                <a:ea typeface="宋体" pitchFamily="2" charset="-122"/>
              </a:rPr>
              <a:t>to TGD Security Section]</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[Jan</a:t>
            </a:r>
            <a:r>
              <a:rPr lang="en-US" altLang="zh-CN" sz="1600" dirty="0" smtClean="0">
                <a:ea typeface="宋体" pitchFamily="2" charset="-122"/>
              </a:rPr>
              <a:t>, 2013</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err="1" smtClean="0">
                <a:ea typeface="宋体" pitchFamily="2" charset="-122"/>
              </a:rPr>
              <a:t>Junbeom</a:t>
            </a:r>
            <a:r>
              <a:rPr lang="en-US" altLang="zh-CN" sz="1600" dirty="0" smtClean="0">
                <a:ea typeface="宋体" pitchFamily="2" charset="-122"/>
              </a:rPr>
              <a:t> </a:t>
            </a:r>
            <a:r>
              <a:rPr lang="en-US" altLang="zh-CN" sz="1600" dirty="0" err="1" smtClean="0">
                <a:ea typeface="宋体" pitchFamily="2" charset="-122"/>
              </a:rPr>
              <a:t>Hur</a:t>
            </a:r>
            <a:r>
              <a:rPr lang="en-US" altLang="zh-CN" sz="1600" dirty="0" smtClean="0">
                <a:ea typeface="宋体" pitchFamily="2" charset="-122"/>
              </a:rPr>
              <a:t>, </a:t>
            </a:r>
            <a:r>
              <a:rPr lang="en-US" altLang="zh-CN" sz="1600" dirty="0" err="1" smtClean="0">
                <a:ea typeface="宋体" pitchFamily="2" charset="-122"/>
              </a:rPr>
              <a:t>Sungrae</a:t>
            </a:r>
            <a:r>
              <a:rPr lang="en-US" altLang="zh-CN" sz="1600" dirty="0" smtClean="0">
                <a:ea typeface="宋体" pitchFamily="2" charset="-122"/>
              </a:rPr>
              <a:t> Cho</a:t>
            </a:r>
            <a:r>
              <a:rPr lang="en-US" altLang="zh-CN" sz="1600" dirty="0" smtClean="0">
                <a:solidFill>
                  <a:schemeClr val="tx2"/>
                </a:solidFill>
                <a:ea typeface="宋体" pitchFamily="2" charset="-122"/>
              </a:rPr>
              <a:t>] </a:t>
            </a:r>
          </a:p>
          <a:p>
            <a:pPr>
              <a:defRPr/>
            </a:pPr>
            <a:r>
              <a:rPr lang="en-US" altLang="zh-CN" sz="1600" dirty="0" smtClean="0">
                <a:solidFill>
                  <a:schemeClr val="tx2"/>
                </a:solidFill>
                <a:ea typeface="宋体" pitchFamily="2" charset="-122"/>
              </a:rPr>
              <a:t>Company [</a:t>
            </a:r>
            <a:r>
              <a:rPr lang="en-US" altLang="zh-CN" sz="1600" dirty="0" smtClean="0">
                <a:ea typeface="宋体" pitchFamily="2" charset="-122"/>
              </a:rPr>
              <a:t>Chung-</a:t>
            </a:r>
            <a:r>
              <a:rPr lang="en-US" altLang="zh-CN" sz="1600" dirty="0" err="1" smtClean="0">
                <a:ea typeface="宋体" pitchFamily="2" charset="-122"/>
              </a:rPr>
              <a:t>Ang</a:t>
            </a:r>
            <a:r>
              <a:rPr lang="en-US" altLang="zh-CN" sz="1600" dirty="0" smtClean="0">
                <a:ea typeface="宋体" pitchFamily="2" charset="-122"/>
              </a:rPr>
              <a:t> University, Korea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smtClean="0">
                <a:solidFill>
                  <a:schemeClr val="tx2"/>
                </a:solidFill>
                <a:ea typeface="宋体" pitchFamily="2" charset="-122"/>
              </a:rPr>
              <a:t>E-Mail:[</a:t>
            </a:r>
            <a:r>
              <a:rPr lang="en-US" altLang="zh-CN" sz="1600" dirty="0" smtClean="0">
                <a:ea typeface="宋体" pitchFamily="2" charset="-122"/>
              </a:rPr>
              <a:t>jbhur@cau.ac.kr, srcho@cau.ac.kr</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a:t>Technical Guidance for 802.15.8 Proposals</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a:t>
            </a:r>
            <a:r>
              <a:rPr lang="en-US" altLang="ko-KR" sz="1600" dirty="0"/>
              <a:t>presents some clarifications and elements that are missing from the TGD</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smtClean="0"/>
              <a:t>To </a:t>
            </a:r>
            <a:r>
              <a:rPr lang="en-US" altLang="ko-KR" sz="1600" dirty="0"/>
              <a:t>expedite completion of the TGD</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Purpose</a:t>
            </a:r>
          </a:p>
        </p:txBody>
      </p:sp>
      <p:sp>
        <p:nvSpPr>
          <p:cNvPr id="10243" name="Content Placeholder 2"/>
          <p:cNvSpPr>
            <a:spLocks noGrp="1"/>
          </p:cNvSpPr>
          <p:nvPr>
            <p:ph idx="1"/>
          </p:nvPr>
        </p:nvSpPr>
        <p:spPr>
          <a:xfrm>
            <a:off x="688140" y="1772770"/>
            <a:ext cx="7772400" cy="4114800"/>
          </a:xfrm>
        </p:spPr>
        <p:txBody>
          <a:bodyPr/>
          <a:lstStyle/>
          <a:p>
            <a:r>
              <a:rPr lang="en-US" altLang="zh-CN" sz="2000" dirty="0" smtClean="0">
                <a:latin typeface="+mj-lt"/>
                <a:ea typeface="宋体" pitchFamily="2" charset="-122"/>
              </a:rPr>
              <a:t>Suggestion to add some comments to TGD (802.15-12-0568-01-0008) Security Section 6.13</a:t>
            </a:r>
          </a:p>
          <a:p>
            <a:endParaRPr lang="en-US" altLang="zh-CN" sz="2000" dirty="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Suggested comments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smtClean="0"/>
              <a:t>The IEEE 802.15.8 shall include </a:t>
            </a:r>
          </a:p>
          <a:p>
            <a:pPr lvl="1">
              <a:buFont typeface="Arial" pitchFamily="34" charset="0"/>
              <a:buChar char="•"/>
            </a:pPr>
            <a:r>
              <a:rPr lang="en-US" altLang="ko-KR" sz="2000" dirty="0" smtClean="0"/>
              <a:t>security functions that provide necessary means to achieve authentication, authorization, and encryption against passive and active attacks.</a:t>
            </a:r>
          </a:p>
          <a:p>
            <a:pPr lvl="1">
              <a:buFont typeface="Arial" pitchFamily="34" charset="0"/>
              <a:buChar char="•"/>
            </a:pPr>
            <a:r>
              <a:rPr lang="en-US" altLang="ko-KR" sz="2000" dirty="0" smtClean="0"/>
              <a:t>a key management protocol that provides efficient means to derive secret keys by a user, or establish private keys or group keys among the devices.</a:t>
            </a:r>
          </a:p>
          <a:p>
            <a:pPr lvl="1">
              <a:buFont typeface="Arial" pitchFamily="34" charset="0"/>
              <a:buChar char="•"/>
            </a:pPr>
            <a:r>
              <a:rPr lang="en-US" altLang="ko-KR" sz="2000" dirty="0" smtClean="0"/>
              <a:t>multiple levels of security modes depending on security requirements of services.</a:t>
            </a:r>
          </a:p>
          <a:p>
            <a:pPr lvl="1">
              <a:buFont typeface="Arial" pitchFamily="34" charset="0"/>
              <a:buChar char="•"/>
            </a:pPr>
            <a:r>
              <a:rPr lang="en-US" altLang="ko-KR" sz="2000" dirty="0" smtClean="0"/>
              <a:t>necessary means for users to choose specific security algorithms on the basis of the security and efficiency requirements of the services.</a:t>
            </a:r>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3</a:t>
            </a:fld>
            <a:endParaRPr lang="en-US" altLang="zh-CN"/>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extLst>
      <p:ext uri="{BB962C8B-B14F-4D97-AF65-F5344CB8AC3E}">
        <p14:creationId xmlns:p14="http://schemas.microsoft.com/office/powerpoint/2010/main" val="2123829652"/>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7832</TotalTime>
  <Words>193</Words>
  <Application>Microsoft Office PowerPoint</Application>
  <PresentationFormat>화면 슬라이드 쇼(4:3)</PresentationFormat>
  <Paragraphs>40</Paragraphs>
  <Slides>3</Slides>
  <Notes>2</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VLC_Composition_090917</vt:lpstr>
      <vt:lpstr>PowerPoint 프레젠테이션</vt:lpstr>
      <vt:lpstr>Purpose</vt:lpstr>
      <vt:lpstr>Suggested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PC</cp:lastModifiedBy>
  <cp:revision>116</cp:revision>
  <cp:lastPrinted>1998-02-10T13:28:06Z</cp:lastPrinted>
  <dcterms:created xsi:type="dcterms:W3CDTF">2012-06-26T03:26:01Z</dcterms:created>
  <dcterms:modified xsi:type="dcterms:W3CDTF">2013-01-10T00:30:54Z</dcterms:modified>
</cp:coreProperties>
</file>