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5" r:id="rId3"/>
    <p:sldId id="266"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300"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26"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Shahriar Emami, Samsung</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747013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Shahriar Emami, Samsung</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258502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802.15-12-0491-004q</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Shahriar Emami, Samsung</a:t>
            </a:r>
            <a:endParaRPr lang="en-US"/>
          </a:p>
        </p:txBody>
      </p:sp>
      <p:sp>
        <p:nvSpPr>
          <p:cNvPr id="7" name="Slide Number Placeholder 6"/>
          <p:cNvSpPr>
            <a:spLocks noGrp="1"/>
          </p:cNvSpPr>
          <p:nvPr>
            <p:ph type="sldNum" sz="quarter" idx="13"/>
          </p:nvPr>
        </p:nvSpPr>
        <p:spPr/>
        <p:txBody>
          <a:bodyPr/>
          <a:lstStyle/>
          <a:p>
            <a:r>
              <a:rPr lang="en-US" smtClean="0"/>
              <a:t>Page </a:t>
            </a:r>
            <a:fld id="{543D8BF7-20F0-40DA-8CB4-2D38C1E5B0A8}"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Shahriar Emami,  Samsung</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Shahriar Emami,  Samsung</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Shahriar Emami,  Samsung</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352800" y="394156"/>
            <a:ext cx="5105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802.15-12-0671-00-004q</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November 2012</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a:t>
            </a:r>
            <a:r>
              <a:rPr lang="en-US" sz="1600" dirty="0" smtClean="0">
                <a:solidFill>
                  <a:schemeClr val="tx2"/>
                </a:solidFill>
              </a:rPr>
              <a:t> November c</a:t>
            </a:r>
            <a:r>
              <a:rPr lang="en-US" altLang="ko-KR" sz="1600" dirty="0" smtClean="0">
                <a:ea typeface="Gulim" pitchFamily="34" charset="-127"/>
                <a:cs typeface="Times New Roman" pitchFamily="18" charset="0"/>
              </a:rPr>
              <a:t>losing report </a:t>
            </a:r>
            <a:r>
              <a:rPr lang="en-US" altLang="ko-KR" sz="1600" dirty="0">
                <a:ea typeface="Gulim" pitchFamily="34" charset="-127"/>
                <a:cs typeface="Times New Roman" pitchFamily="18" charset="0"/>
              </a:rPr>
              <a:t>for </a:t>
            </a:r>
            <a:r>
              <a:rPr lang="en-US" altLang="ko-KR" sz="1600" dirty="0" smtClean="0">
                <a:ea typeface="Gulim" pitchFamily="34" charset="-127"/>
                <a:cs typeface="Times New Roman" pitchFamily="18" charset="0"/>
              </a:rPr>
              <a:t>ULP</a:t>
            </a:r>
            <a:endParaRPr lang="en-US" sz="1600" dirty="0">
              <a:solidFill>
                <a:schemeClr val="tx2"/>
              </a:solidFill>
            </a:endParaRPr>
          </a:p>
          <a:p>
            <a:r>
              <a:rPr lang="en-US" sz="1600" b="1" dirty="0">
                <a:solidFill>
                  <a:schemeClr val="tx2"/>
                </a:solidFill>
              </a:rPr>
              <a:t>Date Submitted: </a:t>
            </a:r>
            <a:r>
              <a:rPr lang="en-US" sz="1600" dirty="0">
                <a:solidFill>
                  <a:schemeClr val="tx2"/>
                </a:solidFill>
              </a:rPr>
              <a:t> </a:t>
            </a:r>
            <a:r>
              <a:rPr lang="en-US" sz="1600" dirty="0" smtClean="0">
                <a:solidFill>
                  <a:schemeClr val="tx2"/>
                </a:solidFill>
              </a:rPr>
              <a:t>November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a:t>
            </a:r>
            <a:r>
              <a:rPr lang="en-US" sz="1600" dirty="0" smtClean="0">
                <a:ea typeface="Gulim" pitchFamily="34" charset="-127"/>
                <a:cs typeface="Times New Roman" pitchFamily="18" charset="0"/>
              </a:rPr>
              <a:t>Emami, Samsung</a:t>
            </a:r>
            <a:endParaRPr lang="en-US" sz="1600" dirty="0">
              <a:solidFill>
                <a:schemeClr val="tx2"/>
              </a:solidFill>
            </a:endParaRPr>
          </a:p>
          <a:p>
            <a:r>
              <a:rPr lang="en-US" sz="1600" dirty="0" smtClean="0">
                <a:solidFill>
                  <a:schemeClr val="tx2"/>
                </a:solidFill>
              </a:rPr>
              <a:t>E-Mail: </a:t>
            </a:r>
            <a:r>
              <a:rPr lang="en-US" altLang="ko-KR" sz="1600" dirty="0" smtClean="0">
                <a:ea typeface="Gulim" pitchFamily="34" charset="-127"/>
                <a:cs typeface="Times New Roman" pitchFamily="18" charset="0"/>
              </a:rPr>
              <a:t>[</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Closing report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Closing Report for ULP SG </a:t>
            </a:r>
            <a:endParaRPr lang="en-US" dirty="0"/>
          </a:p>
        </p:txBody>
      </p:sp>
      <p:sp>
        <p:nvSpPr>
          <p:cNvPr id="3" name="Content Placeholder 2"/>
          <p:cNvSpPr>
            <a:spLocks noGrp="1"/>
          </p:cNvSpPr>
          <p:nvPr>
            <p:ph idx="1"/>
          </p:nvPr>
        </p:nvSpPr>
        <p:spPr/>
        <p:txBody>
          <a:bodyPr/>
          <a:lstStyle/>
          <a:p>
            <a:r>
              <a:rPr lang="en-US" sz="2800" dirty="0" smtClean="0">
                <a:latin typeface="+mj-lt"/>
              </a:rPr>
              <a:t>Accomplishments</a:t>
            </a:r>
          </a:p>
          <a:p>
            <a:pPr>
              <a:buFontTx/>
              <a:buChar char="-"/>
            </a:pPr>
            <a:r>
              <a:rPr lang="en-US" sz="2800" dirty="0" smtClean="0">
                <a:latin typeface="+mj-lt"/>
              </a:rPr>
              <a:t>Reviewed/addressed PAR and 5C comments made by EC</a:t>
            </a:r>
          </a:p>
          <a:p>
            <a:pPr>
              <a:buFontTx/>
              <a:buChar char="-"/>
            </a:pPr>
            <a:r>
              <a:rPr lang="en-US" sz="2800" dirty="0" smtClean="0">
                <a:latin typeface="+mj-lt"/>
              </a:rPr>
              <a:t>WG moved to approve the response to EC </a:t>
            </a:r>
          </a:p>
          <a:p>
            <a:pPr>
              <a:buNone/>
            </a:pPr>
            <a:r>
              <a:rPr lang="en-US" sz="2800" dirty="0">
                <a:latin typeface="+mj-lt"/>
              </a:rPr>
              <a:t>- Heard 4</a:t>
            </a:r>
            <a:r>
              <a:rPr lang="en-US" sz="2800" dirty="0" smtClean="0">
                <a:latin typeface="+mj-lt"/>
              </a:rPr>
              <a:t> </a:t>
            </a:r>
            <a:r>
              <a:rPr lang="en-US" sz="2800" dirty="0">
                <a:latin typeface="+mj-lt"/>
              </a:rPr>
              <a:t>presentations</a:t>
            </a:r>
          </a:p>
          <a:p>
            <a:pPr>
              <a:buNone/>
            </a:pPr>
            <a:endParaRPr lang="en-US" dirty="0" smtClean="0">
              <a:latin typeface="+mj-lt"/>
            </a:endParaRPr>
          </a:p>
          <a:p>
            <a:pPr marL="0" indent="0">
              <a:buNone/>
            </a:pPr>
            <a:endParaRPr lang="en-US" dirty="0">
              <a:latin typeface="+mj-lt"/>
            </a:endParaRPr>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Closing Report for ULP SG </a:t>
            </a:r>
            <a:r>
              <a:rPr lang="en-US" dirty="0" smtClean="0"/>
              <a:t/>
            </a:r>
            <a:br>
              <a:rPr lang="en-US" dirty="0" smtClean="0"/>
            </a:br>
            <a:r>
              <a:rPr lang="en-US" sz="2400" b="1" dirty="0" smtClean="0"/>
              <a:t>Next Step</a:t>
            </a:r>
            <a:endParaRPr lang="en-US" sz="2400" b="1" dirty="0"/>
          </a:p>
        </p:txBody>
      </p:sp>
      <p:sp>
        <p:nvSpPr>
          <p:cNvPr id="3" name="Content Placeholder 2"/>
          <p:cNvSpPr>
            <a:spLocks noGrp="1"/>
          </p:cNvSpPr>
          <p:nvPr>
            <p:ph idx="1"/>
          </p:nvPr>
        </p:nvSpPr>
        <p:spPr/>
        <p:txBody>
          <a:bodyPr/>
          <a:lstStyle/>
          <a:p>
            <a:r>
              <a:rPr lang="en-US" dirty="0" smtClean="0">
                <a:latin typeface="+mj-lt"/>
              </a:rPr>
              <a:t>Call for applications will be issued once the TG is officially approved.</a:t>
            </a:r>
            <a:endParaRPr lang="en-US" dirty="0">
              <a:latin typeface="+mj-lt"/>
            </a:endParaRPr>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3</a:t>
            </a:fld>
            <a:endParaRPr lang="en-US"/>
          </a:p>
        </p:txBody>
      </p:sp>
    </p:spTree>
    <p:extLst>
      <p:ext uri="{BB962C8B-B14F-4D97-AF65-F5344CB8AC3E}">
        <p14:creationId xmlns:p14="http://schemas.microsoft.com/office/powerpoint/2010/main" val="4137286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435</TotalTime>
  <Words>123</Words>
  <Application>Microsoft Office PowerPoint</Application>
  <PresentationFormat>On-screen Show (4:3)</PresentationFormat>
  <Paragraphs>31</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IEEE-P802_15</vt:lpstr>
      <vt:lpstr>PowerPoint Presentation</vt:lpstr>
      <vt:lpstr>November Closing Report for ULP SG </vt:lpstr>
      <vt:lpstr>November Closing Report for ULP SG  Next Step</vt:lpstr>
    </vt:vector>
  </TitlesOfParts>
  <Company>Samsung Electronics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Shahriar Emami - SISA</cp:lastModifiedBy>
  <cp:revision>65</cp:revision>
  <cp:lastPrinted>1998-02-10T13:28:06Z</cp:lastPrinted>
  <dcterms:created xsi:type="dcterms:W3CDTF">2012-05-11T20:07:05Z</dcterms:created>
  <dcterms:modified xsi:type="dcterms:W3CDTF">2012-11-16T00:23:38Z</dcterms:modified>
</cp:coreProperties>
</file>