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66" r:id="rId3"/>
    <p:sldId id="272" r:id="rId4"/>
    <p:sldId id="280" r:id="rId5"/>
    <p:sldId id="277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>
        <p:scale>
          <a:sx n="83" d="100"/>
          <a:sy n="83" d="100"/>
        </p:scale>
        <p:origin x="-996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15-12/draft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15-12/draft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15-12/draft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15-12/0664r1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2/18-12-0117-01-0000-draft-request-to-fcc-for-a-public-notice-requesting-comments-to-progency-m-lms-testing.doc" TargetMode="External"/><Relationship Id="rId2" Type="http://schemas.openxmlformats.org/officeDocument/2006/relationships/hyperlink" Target="https://mentor.ieee.org/802.18/dcn/12/18-12-0116-00-0000-report-to-external-organizations-on-p802-16-3-progres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8/dcn/12/18-12-0109-02-0000-draft-802-comments-fcc-tvband-auction-nprm.doc" TargetMode="External"/><Relationship Id="rId4" Type="http://schemas.openxmlformats.org/officeDocument/2006/relationships/hyperlink" Target="https://mentor.ieee.org/802.18/dcn/12/18-12-0114-02-0000-draft-comments-to-fcc-wireless-microphone-refresh-proceeding.do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2/18-12-0118-01-0000-draft-ls-to-wp-5d-comments-on-working-doc-toward-a-pdnr-on-the-use-of-imt-for-broadband-ppd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2/18-12-0115-00-0000-ieee-802-11-liaison-report.pp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November 15, 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165350"/>
          <a:ext cx="8243888" cy="274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0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65350"/>
                        <a:ext cx="8243888" cy="274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November 2012 IEEE 802 Plenary Meeting held at the Grand Hyatt, San Antonio, TX.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</a:t>
            </a:r>
            <a:r>
              <a:rPr lang="en-GB" sz="2800" dirty="0"/>
              <a:t>Reviewed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and </a:t>
            </a:r>
            <a:r>
              <a:rPr lang="en-GB" sz="2800" dirty="0"/>
              <a:t>Approved by the RR-TAG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IEEE 802.16 WG drafted an update on the status of </a:t>
            </a:r>
            <a:r>
              <a:rPr lang="en-GB" sz="2000" b="0" dirty="0" smtClean="0"/>
              <a:t>P802.16.3.  </a:t>
            </a:r>
            <a:r>
              <a:rPr lang="en-GB" sz="1600" b="0" dirty="0" smtClean="0">
                <a:hlinkClick r:id="rId2"/>
              </a:rPr>
              <a:t>802.16 P802.16.3 Update</a:t>
            </a:r>
            <a:r>
              <a:rPr lang="en-GB" sz="1600" b="0" dirty="0" smtClean="0"/>
              <a:t>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b="0" dirty="0"/>
              <a:t>IEEE </a:t>
            </a:r>
            <a:r>
              <a:rPr lang="en-GB" sz="2000" b="0" dirty="0" smtClean="0"/>
              <a:t>802.18 drafted </a:t>
            </a:r>
            <a:r>
              <a:rPr lang="en-US" sz="2000" b="0" dirty="0" smtClean="0"/>
              <a:t>a petition to the FCC </a:t>
            </a:r>
            <a:r>
              <a:rPr lang="en-US" sz="2000" b="0" dirty="0"/>
              <a:t>for a </a:t>
            </a:r>
            <a:r>
              <a:rPr lang="en-US" sz="2000" b="0" dirty="0" smtClean="0"/>
              <a:t>public </a:t>
            </a:r>
            <a:r>
              <a:rPr lang="en-US" sz="2000" b="0" dirty="0"/>
              <a:t>n</a:t>
            </a:r>
            <a:r>
              <a:rPr lang="en-US" sz="2000" b="0" dirty="0" smtClean="0"/>
              <a:t>otice </a:t>
            </a:r>
            <a:r>
              <a:rPr lang="en-US" sz="2000" b="0" dirty="0"/>
              <a:t>requesting comments to </a:t>
            </a:r>
            <a:r>
              <a:rPr lang="en-US" sz="2000" b="0" dirty="0" err="1"/>
              <a:t>Progency</a:t>
            </a:r>
            <a:r>
              <a:rPr lang="en-US" sz="2000" b="0" dirty="0"/>
              <a:t> </a:t>
            </a:r>
            <a:r>
              <a:rPr lang="en-US" sz="2000" b="0" dirty="0" smtClean="0"/>
              <a:t>M-LMS testing. </a:t>
            </a:r>
            <a:r>
              <a:rPr lang="en-US" sz="1600" b="0" dirty="0" smtClean="0">
                <a:hlinkClick r:id="rId3"/>
              </a:rPr>
              <a:t>Request for FCC Public Notice</a:t>
            </a:r>
            <a:r>
              <a:rPr lang="en-US" sz="1600" b="0" dirty="0" smtClean="0"/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/>
              <a:t>IEEE 802.18 drafted comments to the FCC Wireless Microphone Refresh Proceeding</a:t>
            </a:r>
            <a:r>
              <a:rPr lang="en-US" sz="2000" b="0" dirty="0" smtClean="0"/>
              <a:t>. </a:t>
            </a:r>
            <a:r>
              <a:rPr lang="en-US" sz="1600" b="0" dirty="0" smtClean="0">
                <a:hlinkClick r:id="rId4"/>
              </a:rPr>
              <a:t>Comments Wireless Microphone </a:t>
            </a:r>
            <a:r>
              <a:rPr lang="en-US" sz="1600" b="0" dirty="0" smtClean="0">
                <a:hlinkClick r:id="rId4"/>
              </a:rPr>
              <a:t>Refresh</a:t>
            </a:r>
            <a:endParaRPr lang="en-US" sz="16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/>
              <a:t>IEEE 802.18 drafted preliminary comments to the TV Band Incentive Auction NPRM. </a:t>
            </a:r>
            <a:r>
              <a:rPr lang="en-US" sz="2000" b="0" dirty="0"/>
              <a:t>The document was not approved at this </a:t>
            </a:r>
            <a:r>
              <a:rPr lang="en-US" sz="2000" b="0" dirty="0" smtClean="0"/>
              <a:t>meeting, but will be reviewed and approved in a teleconference before the comment due date. </a:t>
            </a:r>
            <a:r>
              <a:rPr lang="en-US" sz="2000" b="0" dirty="0"/>
              <a:t>The current redline version is </a:t>
            </a:r>
            <a:r>
              <a:rPr lang="en-US" sz="1600" b="0" dirty="0" smtClean="0">
                <a:hlinkClick r:id="rId5"/>
              </a:rPr>
              <a:t>18-12/109r2</a:t>
            </a:r>
            <a:r>
              <a:rPr lang="en-US" sz="1600" b="0" dirty="0" smtClean="0"/>
              <a:t>.</a:t>
            </a:r>
            <a:endParaRPr lang="en-US" sz="1600" b="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ITU-R Documents from 802.16 </a:t>
            </a:r>
            <a:br>
              <a:rPr lang="en-GB" sz="2800" dirty="0" smtClean="0"/>
            </a:br>
            <a:r>
              <a:rPr lang="en-GB" sz="2800" dirty="0" smtClean="0"/>
              <a:t>Reviewed and Approved 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document from 802.16 for EC review  and submission to ITU-R WP 5D: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b="1" dirty="0" smtClean="0"/>
              <a:t>18-12/118r1</a:t>
            </a:r>
            <a:r>
              <a:rPr lang="en-GB" sz="1600" b="1" dirty="0"/>
              <a:t>, “</a:t>
            </a:r>
            <a:r>
              <a:rPr lang="en-US" sz="1600" b="1" dirty="0"/>
              <a:t>Draft LS to WP 5D: Comments on Working Doc toward a PDNR on the use of IMT for broadband PPDR</a:t>
            </a:r>
            <a:r>
              <a:rPr lang="en-GB" sz="1600" b="1" dirty="0"/>
              <a:t>”. </a:t>
            </a:r>
            <a:r>
              <a:rPr lang="en-GB" sz="1600" b="1" dirty="0" smtClean="0"/>
              <a:t>Link: </a:t>
            </a:r>
            <a:r>
              <a:rPr lang="en-GB" sz="1600" b="1" dirty="0" smtClean="0">
                <a:hlinkClick r:id="rId2"/>
              </a:rPr>
              <a:t>18-12/118r1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GB" sz="2800" dirty="0" smtClean="0"/>
              <a:t>Informational Presentations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Richard Kennedy, Research in Motion, presented an overview of a variety of regulatory issues of interest to IEEE 802. The document number is </a:t>
            </a:r>
            <a:r>
              <a:rPr lang="en-US" sz="2000" b="0" dirty="0" smtClean="0">
                <a:hlinkClick r:id="rId2"/>
              </a:rPr>
              <a:t>18-12/115r1</a:t>
            </a:r>
            <a:r>
              <a:rPr lang="en-US" sz="2000" b="0" dirty="0" smtClean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/>
              <a:t>Thomas </a:t>
            </a:r>
            <a:r>
              <a:rPr lang="en-US" sz="2000" b="0" dirty="0" err="1" smtClean="0"/>
              <a:t>Kurner</a:t>
            </a:r>
            <a:r>
              <a:rPr lang="en-US" sz="2000" b="0" dirty="0" smtClean="0"/>
              <a:t>, TU </a:t>
            </a:r>
            <a:r>
              <a:rPr lang="en-US" sz="2000" b="0" dirty="0" err="1" smtClean="0"/>
              <a:t>Braunschweig</a:t>
            </a:r>
            <a:r>
              <a:rPr lang="en-US" sz="2000" b="0" dirty="0" smtClean="0"/>
              <a:t>, presented an </a:t>
            </a:r>
            <a:r>
              <a:rPr lang="en-US" sz="2000" b="0" dirty="0" err="1" smtClean="0"/>
              <a:t>oveview</a:t>
            </a:r>
            <a:r>
              <a:rPr lang="en-US" sz="2000" b="0" dirty="0" smtClean="0"/>
              <a:t> of THz spectrum issues, document 15-12/652r1 IG THz, titled “Discussion </a:t>
            </a:r>
            <a:r>
              <a:rPr lang="en-US" sz="2000" b="0" dirty="0"/>
              <a:t>document on next steps for creating a standard on THz </a:t>
            </a:r>
            <a:r>
              <a:rPr lang="en-US" sz="2000" b="0" dirty="0" smtClean="0"/>
              <a:t>Communications.”</a:t>
            </a:r>
            <a:r>
              <a:rPr lang="en-US" sz="2000" b="0" dirty="0"/>
              <a:t/>
            </a:r>
            <a:br>
              <a:rPr lang="en-US" sz="2000" b="0" dirty="0"/>
            </a:br>
            <a:endParaRPr 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532</TotalTime>
  <Words>388</Words>
  <Application>Microsoft Office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802-18-Submission</vt:lpstr>
      <vt:lpstr>Document</vt:lpstr>
      <vt:lpstr>Liaison Report from 802.18</vt:lpstr>
      <vt:lpstr>Overview</vt:lpstr>
      <vt:lpstr>FCC Documents Reviewed  and Approved by the RR-TAG</vt:lpstr>
      <vt:lpstr>ITU-R Documents from 802.16  Reviewed and Approved by the RR-TAG</vt:lpstr>
      <vt:lpstr>Informational Presentations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Nov 2012</dc:title>
  <dc:creator>John H Notor</dc:creator>
  <cp:lastModifiedBy>John Notor</cp:lastModifiedBy>
  <cp:revision>175</cp:revision>
  <cp:lastPrinted>2012-05-17T14:33:36Z</cp:lastPrinted>
  <dcterms:created xsi:type="dcterms:W3CDTF">2012-05-17T18:49:07Z</dcterms:created>
  <dcterms:modified xsi:type="dcterms:W3CDTF">2012-11-16T00:49:34Z</dcterms:modified>
</cp:coreProperties>
</file>