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1"/>
  </p:notesMasterIdLst>
  <p:sldIdLst>
    <p:sldId id="458" r:id="rId3"/>
    <p:sldId id="568" r:id="rId4"/>
    <p:sldId id="547" r:id="rId5"/>
    <p:sldId id="563" r:id="rId6"/>
    <p:sldId id="565" r:id="rId7"/>
    <p:sldId id="567" r:id="rId8"/>
    <p:sldId id="564" r:id="rId9"/>
    <p:sldId id="569" r:id="rId1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6C2C"/>
    <a:srgbClr val="0033C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6011" autoAdjust="0"/>
  </p:normalViewPr>
  <p:slideViewPr>
    <p:cSldViewPr>
      <p:cViewPr varScale="1">
        <p:scale>
          <a:sx n="93" d="100"/>
          <a:sy n="93" d="100"/>
        </p:scale>
        <p:origin x="-16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11/15/2012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extLst>
      <p:ext uri="{BB962C8B-B14F-4D97-AF65-F5344CB8AC3E}">
        <p14:creationId xmlns:p14="http://schemas.microsoft.com/office/powerpoint/2010/main" val="277279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11/15/2012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15-12-XXXX-00-0008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11/15/2012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11/15/2012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RYU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Cheol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15-12-XXXX-00-0008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11/15/2012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yuch@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[Discovery Latency</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[RYU </a:t>
            </a:r>
            <a:r>
              <a:rPr lang="en-US" sz="1600" dirty="0" err="1" smtClean="0">
                <a:latin typeface="Times New Roman" pitchFamily="18" charset="0"/>
                <a:cs typeface="Times New Roman" pitchFamily="18" charset="0"/>
              </a:rPr>
              <a:t>Cheol</a:t>
            </a:r>
            <a:r>
              <a:rPr lang="en-US" sz="1600" dirty="0">
                <a:latin typeface="Times New Roman" pitchFamily="18" charset="0"/>
                <a:cs typeface="Times New Roman" pitchFamily="18" charset="0"/>
              </a:rPr>
              <a:t>, Sunggeun Jin]</a:t>
            </a:r>
            <a:endParaRPr lang="en-US" sz="1600" dirty="0" smtClean="0">
              <a:latin typeface="Times New Roman" pitchFamily="18" charset="0"/>
              <a:cs typeface="Times New Roman" pitchFamily="18" charset="0"/>
            </a:endParaRP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3"/>
              </a:rPr>
              <a:t>ryuch@etri.re.kr</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smtClean="0">
                <a:latin typeface="Times New Roman" pitchFamily="18" charset="0"/>
                <a:cs typeface="Times New Roman" pitchFamily="18" charset="0"/>
              </a:rPr>
              <a:t>Re: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r>
              <a:rPr lang="en-US" altLang="ko-KR" sz="1600" dirty="0">
                <a:solidFill>
                  <a:srgbClr val="FF0000"/>
                </a:solidFill>
                <a:ea typeface="굴림" pitchFamily="50" charset="-127"/>
              </a:rPr>
              <a:t>Draft of TG8 Technical Guidance </a:t>
            </a:r>
            <a:r>
              <a:rPr lang="en-US" altLang="ko-KR" sz="1600" dirty="0" smtClean="0">
                <a:solidFill>
                  <a:srgbClr val="FF0000"/>
                </a:solidFill>
                <a:ea typeface="굴림" pitchFamily="50" charset="-127"/>
              </a:rPr>
              <a:t>Document</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[Discovery latency is dependent on discovery targets and schemes.]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definition of discovery latency]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Wi-Fi P2P Service Discovery</a:t>
            </a:r>
            <a:endParaRPr lang="ko-KR" altLang="en-US" dirty="0"/>
          </a:p>
        </p:txBody>
      </p:sp>
      <p:sp>
        <p:nvSpPr>
          <p:cNvPr id="3" name="내용 개체 틀 2"/>
          <p:cNvSpPr>
            <a:spLocks noGrp="1"/>
          </p:cNvSpPr>
          <p:nvPr>
            <p:ph idx="1"/>
          </p:nvPr>
        </p:nvSpPr>
        <p:spPr>
          <a:xfrm>
            <a:off x="3561399" y="5791200"/>
            <a:ext cx="2590800" cy="533400"/>
          </a:xfrm>
        </p:spPr>
        <p:txBody>
          <a:bodyPr>
            <a:normAutofit lnSpcReduction="10000"/>
          </a:bodyPr>
          <a:lstStyle/>
          <a:p>
            <a:pPr marL="0" indent="0">
              <a:buNone/>
            </a:pPr>
            <a:r>
              <a:rPr lang="en-US" altLang="ko-KR" dirty="0" smtClean="0"/>
              <a:t>Wi-Fi P2P</a:t>
            </a:r>
            <a:endParaRPr lang="ko-KR" altLang="en-US" dirty="0"/>
          </a:p>
        </p:txBody>
      </p:sp>
      <p:cxnSp>
        <p:nvCxnSpPr>
          <p:cNvPr id="7" name="직선 연결선 6"/>
          <p:cNvCxnSpPr/>
          <p:nvPr/>
        </p:nvCxnSpPr>
        <p:spPr>
          <a:xfrm>
            <a:off x="1219200" y="1371600"/>
            <a:ext cx="0" cy="3733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a:off x="5486400" y="19050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1219200" y="27432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00" y="2362200"/>
            <a:ext cx="2400594" cy="369332"/>
          </a:xfrm>
          <a:prstGeom prst="rect">
            <a:avLst/>
          </a:prstGeom>
          <a:noFill/>
          <a:ln>
            <a:noFill/>
          </a:ln>
        </p:spPr>
        <p:txBody>
          <a:bodyPr wrap="none" rtlCol="0">
            <a:spAutoFit/>
          </a:bodyPr>
          <a:lstStyle/>
          <a:p>
            <a:r>
              <a:rPr lang="en-US" altLang="ko-KR" dirty="0" smtClean="0"/>
              <a:t>Active Device Discovery</a:t>
            </a:r>
            <a:endParaRPr lang="ko-KR" altLang="en-US" dirty="0"/>
          </a:p>
        </p:txBody>
      </p:sp>
      <p:sp>
        <p:nvSpPr>
          <p:cNvPr id="14" name="TextBox 13"/>
          <p:cNvSpPr txBox="1"/>
          <p:nvPr/>
        </p:nvSpPr>
        <p:spPr>
          <a:xfrm>
            <a:off x="1295400" y="1447800"/>
            <a:ext cx="1816523" cy="369332"/>
          </a:xfrm>
          <a:prstGeom prst="rect">
            <a:avLst/>
          </a:prstGeom>
          <a:noFill/>
          <a:ln>
            <a:noFill/>
          </a:ln>
        </p:spPr>
        <p:txBody>
          <a:bodyPr wrap="none" rtlCol="0">
            <a:spAutoFit/>
          </a:bodyPr>
          <a:lstStyle/>
          <a:p>
            <a:r>
              <a:rPr lang="en-US" altLang="ko-KR" dirty="0" smtClean="0"/>
              <a:t>Passive Discovery</a:t>
            </a:r>
            <a:endParaRPr lang="ko-KR" altLang="en-US" dirty="0"/>
          </a:p>
        </p:txBody>
      </p:sp>
      <p:cxnSp>
        <p:nvCxnSpPr>
          <p:cNvPr id="16" name="직선 화살표 연결선 15"/>
          <p:cNvCxnSpPr/>
          <p:nvPr/>
        </p:nvCxnSpPr>
        <p:spPr>
          <a:xfrm>
            <a:off x="1295400" y="3505200"/>
            <a:ext cx="419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86000" y="3124200"/>
            <a:ext cx="2628733" cy="369332"/>
          </a:xfrm>
          <a:prstGeom prst="rect">
            <a:avLst/>
          </a:prstGeom>
          <a:noFill/>
          <a:ln>
            <a:noFill/>
          </a:ln>
        </p:spPr>
        <p:txBody>
          <a:bodyPr wrap="none" rtlCol="0">
            <a:spAutoFit/>
          </a:bodyPr>
          <a:lstStyle/>
          <a:p>
            <a:r>
              <a:rPr lang="en-US" altLang="ko-KR" dirty="0" smtClean="0"/>
              <a:t>Service Discovery Request</a:t>
            </a:r>
            <a:endParaRPr lang="ko-KR" altLang="en-US" dirty="0"/>
          </a:p>
        </p:txBody>
      </p:sp>
      <p:sp>
        <p:nvSpPr>
          <p:cNvPr id="18" name="순서도: 처리 17"/>
          <p:cNvSpPr/>
          <p:nvPr/>
        </p:nvSpPr>
        <p:spPr>
          <a:xfrm>
            <a:off x="6095926" y="3359061"/>
            <a:ext cx="2133600" cy="81401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Service Discovery Agent</a:t>
            </a:r>
          </a:p>
          <a:p>
            <a:pPr algn="ctr"/>
            <a:r>
              <a:rPr lang="en-US" altLang="ko-KR" sz="1400" dirty="0" smtClean="0">
                <a:solidFill>
                  <a:schemeClr val="tx1"/>
                </a:solidFill>
              </a:rPr>
              <a:t>( e.g. UPnP Daemon)</a:t>
            </a:r>
            <a:endParaRPr lang="ko-KR" altLang="en-US" sz="1400" dirty="0">
              <a:solidFill>
                <a:schemeClr val="tx1"/>
              </a:solidFill>
            </a:endParaRPr>
          </a:p>
        </p:txBody>
      </p:sp>
      <p:cxnSp>
        <p:nvCxnSpPr>
          <p:cNvPr id="20" name="직선 화살표 연결선 19"/>
          <p:cNvCxnSpPr/>
          <p:nvPr/>
        </p:nvCxnSpPr>
        <p:spPr>
          <a:xfrm>
            <a:off x="5486400" y="3696127"/>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H="1">
            <a:off x="5486400" y="3962400"/>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85874" y="5257800"/>
            <a:ext cx="1219052" cy="369332"/>
          </a:xfrm>
          <a:prstGeom prst="rect">
            <a:avLst/>
          </a:prstGeom>
          <a:noFill/>
        </p:spPr>
        <p:txBody>
          <a:bodyPr wrap="none" rtlCol="0">
            <a:spAutoFit/>
          </a:bodyPr>
          <a:lstStyle/>
          <a:p>
            <a:r>
              <a:rPr lang="en-US" altLang="ko-KR" dirty="0" smtClean="0"/>
              <a:t>P2P Device</a:t>
            </a:r>
            <a:endParaRPr lang="ko-KR" altLang="en-US" dirty="0"/>
          </a:p>
        </p:txBody>
      </p:sp>
      <p:sp>
        <p:nvSpPr>
          <p:cNvPr id="24" name="TextBox 23"/>
          <p:cNvSpPr txBox="1"/>
          <p:nvPr/>
        </p:nvSpPr>
        <p:spPr>
          <a:xfrm>
            <a:off x="4876874" y="5257800"/>
            <a:ext cx="1219052" cy="369332"/>
          </a:xfrm>
          <a:prstGeom prst="rect">
            <a:avLst/>
          </a:prstGeom>
          <a:noFill/>
        </p:spPr>
        <p:txBody>
          <a:bodyPr wrap="none" rtlCol="0">
            <a:spAutoFit/>
          </a:bodyPr>
          <a:lstStyle/>
          <a:p>
            <a:r>
              <a:rPr lang="en-US" altLang="ko-KR" dirty="0" smtClean="0"/>
              <a:t>P2P Device</a:t>
            </a:r>
            <a:endParaRPr lang="ko-KR" altLang="en-US" dirty="0"/>
          </a:p>
        </p:txBody>
      </p:sp>
      <p:cxnSp>
        <p:nvCxnSpPr>
          <p:cNvPr id="26" name="직선 화살표 연결선 25"/>
          <p:cNvCxnSpPr/>
          <p:nvPr/>
        </p:nvCxnSpPr>
        <p:spPr>
          <a:xfrm flipH="1">
            <a:off x="1219200" y="4191000"/>
            <a:ext cx="426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직선 화살표 연결선 26"/>
          <p:cNvCxnSpPr/>
          <p:nvPr/>
        </p:nvCxnSpPr>
        <p:spPr>
          <a:xfrm>
            <a:off x="1219200" y="49530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86000" y="4572000"/>
            <a:ext cx="1796326" cy="369332"/>
          </a:xfrm>
          <a:prstGeom prst="rect">
            <a:avLst/>
          </a:prstGeom>
          <a:noFill/>
          <a:ln>
            <a:noFill/>
          </a:ln>
        </p:spPr>
        <p:txBody>
          <a:bodyPr wrap="none" rtlCol="0">
            <a:spAutoFit/>
          </a:bodyPr>
          <a:lstStyle/>
          <a:p>
            <a:r>
              <a:rPr lang="en-US" altLang="ko-KR" dirty="0" smtClean="0"/>
              <a:t>Group Formation</a:t>
            </a:r>
            <a:endParaRPr lang="ko-KR" altLang="en-US" dirty="0"/>
          </a:p>
        </p:txBody>
      </p:sp>
      <p:sp>
        <p:nvSpPr>
          <p:cNvPr id="29" name="TextBox 28"/>
          <p:cNvSpPr txBox="1"/>
          <p:nvPr/>
        </p:nvSpPr>
        <p:spPr>
          <a:xfrm>
            <a:off x="2286000" y="3821668"/>
            <a:ext cx="2765950" cy="369332"/>
          </a:xfrm>
          <a:prstGeom prst="rect">
            <a:avLst/>
          </a:prstGeom>
          <a:noFill/>
          <a:ln>
            <a:noFill/>
          </a:ln>
        </p:spPr>
        <p:txBody>
          <a:bodyPr wrap="none" rtlCol="0">
            <a:spAutoFit/>
          </a:bodyPr>
          <a:lstStyle/>
          <a:p>
            <a:r>
              <a:rPr lang="en-US" altLang="ko-KR" dirty="0" smtClean="0"/>
              <a:t>Service Discovery Response</a:t>
            </a:r>
            <a:endParaRPr lang="ko-KR" altLang="en-US" dirty="0"/>
          </a:p>
        </p:txBody>
      </p:sp>
    </p:spTree>
    <p:extLst>
      <p:ext uri="{BB962C8B-B14F-4D97-AF65-F5344CB8AC3E}">
        <p14:creationId xmlns:p14="http://schemas.microsoft.com/office/powerpoint/2010/main" val="1374784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Discoveries</a:t>
            </a:r>
            <a:endParaRPr lang="ko-KR" altLang="en-US" dirty="0"/>
          </a:p>
        </p:txBody>
      </p:sp>
      <p:sp>
        <p:nvSpPr>
          <p:cNvPr id="3" name="내용 개체 틀 2"/>
          <p:cNvSpPr>
            <a:spLocks noGrp="1"/>
          </p:cNvSpPr>
          <p:nvPr>
            <p:ph idx="1"/>
          </p:nvPr>
        </p:nvSpPr>
        <p:spPr/>
        <p:txBody>
          <a:bodyPr>
            <a:normAutofit/>
          </a:bodyPr>
          <a:lstStyle/>
          <a:p>
            <a:r>
              <a:rPr lang="en-US" altLang="ko-KR" sz="2400" dirty="0"/>
              <a:t>Peer Discovery by Peer ID</a:t>
            </a:r>
          </a:p>
          <a:p>
            <a:pPr lvl="1"/>
            <a:r>
              <a:rPr lang="en-US" altLang="ko-KR" sz="2000" dirty="0"/>
              <a:t>Query: “Are there peers </a:t>
            </a:r>
            <a:r>
              <a:rPr lang="en-US" altLang="ko-KR" sz="2000" dirty="0" smtClean="0"/>
              <a:t>who logged </a:t>
            </a:r>
            <a:r>
              <a:rPr lang="en-US" altLang="ko-KR" sz="2000" dirty="0"/>
              <a:t>on twitter with the </a:t>
            </a:r>
            <a:r>
              <a:rPr lang="en-US" altLang="ko-KR" sz="2000" dirty="0" smtClean="0"/>
              <a:t>account  ‘</a:t>
            </a:r>
            <a:r>
              <a:rPr lang="en-US" altLang="ko-KR" sz="2000" dirty="0" err="1" smtClean="0"/>
              <a:t>bob.johnson</a:t>
            </a:r>
            <a:r>
              <a:rPr lang="en-US" altLang="ko-KR" sz="2000" dirty="0" smtClean="0"/>
              <a:t>’?”</a:t>
            </a:r>
            <a:endParaRPr lang="en-US" altLang="ko-KR" sz="2000" dirty="0"/>
          </a:p>
          <a:p>
            <a:pPr lvl="1"/>
            <a:r>
              <a:rPr lang="en-US" altLang="ko-KR" sz="2000" dirty="0"/>
              <a:t>Response: Device </a:t>
            </a:r>
            <a:r>
              <a:rPr lang="en-US" altLang="ko-KR" sz="2000" dirty="0" smtClean="0"/>
              <a:t>ID</a:t>
            </a:r>
          </a:p>
          <a:p>
            <a:r>
              <a:rPr lang="en-US" altLang="ko-KR" sz="2400" dirty="0"/>
              <a:t>Peer Discovery by </a:t>
            </a:r>
            <a:r>
              <a:rPr lang="en-US" altLang="ko-KR" sz="2400" dirty="0" smtClean="0"/>
              <a:t>Application</a:t>
            </a:r>
            <a:endParaRPr lang="en-US" altLang="ko-KR" sz="2400" dirty="0"/>
          </a:p>
          <a:p>
            <a:pPr lvl="1"/>
            <a:r>
              <a:rPr lang="en-US" altLang="ko-KR" sz="2000" dirty="0"/>
              <a:t>Query: “Are there peers </a:t>
            </a:r>
            <a:r>
              <a:rPr lang="en-US" altLang="ko-KR" sz="2000" dirty="0" smtClean="0"/>
              <a:t>who have </a:t>
            </a:r>
            <a:r>
              <a:rPr lang="en-US" altLang="ko-KR" sz="2000" dirty="0"/>
              <a:t>ftp </a:t>
            </a:r>
            <a:r>
              <a:rPr lang="en-US" altLang="ko-KR" sz="2000" dirty="0" smtClean="0"/>
              <a:t>server?”</a:t>
            </a:r>
            <a:endParaRPr lang="en-US" altLang="ko-KR" sz="2000" dirty="0"/>
          </a:p>
          <a:p>
            <a:pPr lvl="1"/>
            <a:r>
              <a:rPr lang="en-US" altLang="ko-KR" sz="2000" dirty="0"/>
              <a:t>Response:  Device </a:t>
            </a:r>
            <a:r>
              <a:rPr lang="en-US" altLang="ko-KR" sz="2000" dirty="0" smtClean="0"/>
              <a:t>ID</a:t>
            </a:r>
            <a:endParaRPr lang="en-US" altLang="ko-KR" sz="2400" dirty="0" smtClean="0"/>
          </a:p>
          <a:p>
            <a:r>
              <a:rPr lang="en-US" altLang="ko-KR" sz="2400" dirty="0" smtClean="0"/>
              <a:t>Peer Discovery by Application Type</a:t>
            </a:r>
          </a:p>
          <a:p>
            <a:pPr lvl="1"/>
            <a:r>
              <a:rPr lang="en-US" altLang="ko-KR" sz="2000" dirty="0" smtClean="0"/>
              <a:t>Query</a:t>
            </a:r>
            <a:r>
              <a:rPr lang="en-US" altLang="ko-KR" sz="2000" dirty="0" smtClean="0"/>
              <a:t>: “Are there peers who are participating in a social network service and want to be known to neighbors in the proximity?” </a:t>
            </a:r>
          </a:p>
          <a:p>
            <a:pPr lvl="1"/>
            <a:r>
              <a:rPr lang="en-US" altLang="ko-KR" sz="2000" dirty="0" smtClean="0"/>
              <a:t>Response: Device ID (, Application </a:t>
            </a:r>
            <a:r>
              <a:rPr lang="en-US" altLang="ko-KR" sz="2000" dirty="0" smtClean="0"/>
              <a:t>ID)</a:t>
            </a:r>
            <a:endParaRPr lang="en-US" altLang="ko-KR" sz="2000" dirty="0" smtClean="0"/>
          </a:p>
          <a:p>
            <a:endParaRPr lang="en-US" altLang="ko-KR" sz="2400" dirty="0" smtClean="0"/>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t>Discovery schemes</a:t>
            </a:r>
            <a:endParaRPr lang="ko-KR" altLang="en-US" dirty="0"/>
          </a:p>
        </p:txBody>
      </p:sp>
      <p:sp>
        <p:nvSpPr>
          <p:cNvPr id="5" name="내용 개체 틀 4"/>
          <p:cNvSpPr>
            <a:spLocks noGrp="1"/>
          </p:cNvSpPr>
          <p:nvPr>
            <p:ph idx="1"/>
          </p:nvPr>
        </p:nvSpPr>
        <p:spPr/>
        <p:txBody>
          <a:bodyPr/>
          <a:lstStyle/>
          <a:p>
            <a:r>
              <a:rPr lang="en-US" altLang="ko-KR" dirty="0" smtClean="0"/>
              <a:t>Passive scheme</a:t>
            </a:r>
          </a:p>
          <a:p>
            <a:pPr lvl="1"/>
            <a:r>
              <a:rPr lang="en-US" altLang="ko-KR" dirty="0" smtClean="0"/>
              <a:t>Broadcasting-based discovery</a:t>
            </a:r>
          </a:p>
          <a:p>
            <a:r>
              <a:rPr lang="en-US" altLang="ko-KR" dirty="0" smtClean="0"/>
              <a:t>Active scheme</a:t>
            </a:r>
          </a:p>
          <a:p>
            <a:pPr lvl="1"/>
            <a:r>
              <a:rPr lang="en-US" altLang="ko-KR" dirty="0" smtClean="0"/>
              <a:t>Query-based discovery</a:t>
            </a:r>
          </a:p>
          <a:p>
            <a:r>
              <a:rPr lang="en-US" altLang="ko-KR" dirty="0" smtClean="0"/>
              <a:t>Post-association scheme</a:t>
            </a:r>
          </a:p>
          <a:p>
            <a:pPr lvl="1"/>
            <a:r>
              <a:rPr lang="en-US" altLang="ko-KR" dirty="0" smtClean="0"/>
              <a:t>Infrastructure-based </a:t>
            </a:r>
            <a:r>
              <a:rPr lang="en-US" altLang="ko-KR" dirty="0" smtClean="0"/>
              <a:t>discovery</a:t>
            </a:r>
            <a:endParaRPr lang="ko-KR" altLang="en-US" dirty="0"/>
          </a:p>
        </p:txBody>
      </p:sp>
    </p:spTree>
    <p:extLst>
      <p:ext uri="{BB962C8B-B14F-4D97-AF65-F5344CB8AC3E}">
        <p14:creationId xmlns:p14="http://schemas.microsoft.com/office/powerpoint/2010/main" val="586828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broadcasts the following IDs </a:t>
            </a:r>
            <a:r>
              <a:rPr lang="en-US" altLang="ko-KR" dirty="0" smtClean="0">
                <a:solidFill>
                  <a:srgbClr val="FF0000"/>
                </a:solidFill>
              </a:rPr>
              <a:t>period</a:t>
            </a:r>
            <a:r>
              <a:rPr lang="en-US" altLang="ko-KR" dirty="0" smtClean="0"/>
              <a:t>ically on a common channel;</a:t>
            </a:r>
          </a:p>
          <a:p>
            <a:pPr lvl="1"/>
            <a:r>
              <a:rPr lang="en-US" altLang="ko-KR" dirty="0" smtClean="0"/>
              <a:t>Device ID</a:t>
            </a:r>
          </a:p>
          <a:p>
            <a:pPr lvl="1"/>
            <a:r>
              <a:rPr lang="en-US" altLang="ko-KR" dirty="0" smtClean="0"/>
              <a:t>Device Group IDs</a:t>
            </a:r>
          </a:p>
          <a:p>
            <a:pPr lvl="1"/>
            <a:r>
              <a:rPr lang="en-US" altLang="ko-KR" dirty="0" smtClean="0"/>
              <a:t>Application Type IDs</a:t>
            </a:r>
          </a:p>
          <a:p>
            <a:pPr lvl="1"/>
            <a:r>
              <a:rPr lang="en-US" altLang="ko-KR" dirty="0" smtClean="0"/>
              <a:t>Application IDs (?)</a:t>
            </a:r>
          </a:p>
          <a:p>
            <a:pPr lvl="1"/>
            <a:r>
              <a:rPr lang="en-US" altLang="ko-KR" dirty="0" smtClean="0"/>
              <a:t>Application User IDs (?)</a:t>
            </a:r>
          </a:p>
          <a:p>
            <a:r>
              <a:rPr lang="en-US" altLang="ko-KR" dirty="0" smtClean="0"/>
              <a:t>A PD has to listen on a common channel.</a:t>
            </a:r>
          </a:p>
          <a:p>
            <a:pPr lvl="1"/>
            <a:endParaRPr lang="en-US" altLang="ko-KR" dirty="0" smtClean="0"/>
          </a:p>
          <a:p>
            <a:pPr marL="914400" lvl="2" indent="0">
              <a:buNone/>
            </a:pPr>
            <a:endParaRPr lang="ko-KR" altLang="en-US" dirty="0"/>
          </a:p>
        </p:txBody>
      </p:sp>
    </p:spTree>
    <p:extLst>
      <p:ext uri="{BB962C8B-B14F-4D97-AF65-F5344CB8AC3E}">
        <p14:creationId xmlns:p14="http://schemas.microsoft.com/office/powerpoint/2010/main" val="3861975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Active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can query with questions;</a:t>
            </a:r>
          </a:p>
          <a:p>
            <a:pPr lvl="1"/>
            <a:r>
              <a:rPr lang="en-US" altLang="ko-KR" dirty="0" smtClean="0"/>
              <a:t>Device ID (*)?</a:t>
            </a:r>
          </a:p>
          <a:p>
            <a:pPr lvl="1"/>
            <a:r>
              <a:rPr lang="en-US" altLang="ko-KR" dirty="0" smtClean="0"/>
              <a:t>Application Type ID </a:t>
            </a:r>
            <a:r>
              <a:rPr lang="en-US" altLang="ko-KR" dirty="0" smtClean="0"/>
              <a:t>(Storage</a:t>
            </a:r>
            <a:r>
              <a:rPr lang="en-US" altLang="ko-KR" dirty="0" smtClean="0">
                <a:sym typeface="Wingdings" pitchFamily="2" charset="2"/>
              </a:rPr>
              <a:t> Service</a:t>
            </a:r>
            <a:r>
              <a:rPr lang="en-US" altLang="ko-KR" dirty="0" smtClean="0"/>
              <a:t>)?</a:t>
            </a:r>
            <a:endParaRPr lang="en-US" altLang="ko-KR" dirty="0" smtClean="0"/>
          </a:p>
          <a:p>
            <a:pPr lvl="1"/>
            <a:r>
              <a:rPr lang="en-US" altLang="ko-KR" dirty="0" smtClean="0"/>
              <a:t>Application ID (Samba)?</a:t>
            </a:r>
          </a:p>
          <a:p>
            <a:pPr lvl="1"/>
            <a:r>
              <a:rPr lang="en-US" altLang="ko-KR" dirty="0" smtClean="0"/>
              <a:t>Application User ID (‘</a:t>
            </a:r>
            <a:r>
              <a:rPr lang="en-US" altLang="ko-KR" dirty="0" err="1" smtClean="0"/>
              <a:t>bob.johnson</a:t>
            </a:r>
            <a:r>
              <a:rPr lang="en-US" altLang="ko-KR" dirty="0" smtClean="0"/>
              <a:t>’)?</a:t>
            </a:r>
          </a:p>
          <a:p>
            <a:r>
              <a:rPr lang="en-US" altLang="ko-KR" dirty="0" smtClean="0"/>
              <a:t>A PD can receive replies in </a:t>
            </a:r>
            <a:r>
              <a:rPr lang="en-US" altLang="ko-KR" dirty="0" smtClean="0">
                <a:solidFill>
                  <a:srgbClr val="FF0000"/>
                </a:solidFill>
              </a:rPr>
              <a:t>a certain time</a:t>
            </a:r>
            <a:r>
              <a:rPr lang="en-US" altLang="ko-KR" dirty="0" smtClean="0"/>
              <a:t>;</a:t>
            </a:r>
          </a:p>
          <a:p>
            <a:pPr lvl="1"/>
            <a:r>
              <a:rPr lang="en-US" altLang="ko-KR" dirty="0" smtClean="0"/>
              <a:t>Device ID, Device Group ID, Application Type </a:t>
            </a:r>
            <a:r>
              <a:rPr lang="en-US" altLang="ko-KR" dirty="0" smtClean="0"/>
              <a:t>ID</a:t>
            </a:r>
            <a:endParaRPr lang="en-US" altLang="ko-KR" dirty="0" smtClean="0"/>
          </a:p>
          <a:p>
            <a:pPr lvl="1"/>
            <a:endParaRPr lang="ko-KR" altLang="en-US" dirty="0"/>
          </a:p>
        </p:txBody>
      </p:sp>
    </p:spTree>
    <p:extLst>
      <p:ext uri="{BB962C8B-B14F-4D97-AF65-F5344CB8AC3E}">
        <p14:creationId xmlns:p14="http://schemas.microsoft.com/office/powerpoint/2010/main" val="3384833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Post-association scheme</a:t>
            </a:r>
            <a:endParaRPr lang="ko-KR" altLang="en-US" dirty="0"/>
          </a:p>
        </p:txBody>
      </p:sp>
      <p:sp>
        <p:nvSpPr>
          <p:cNvPr id="3" name="내용 개체 틀 2"/>
          <p:cNvSpPr>
            <a:spLocks noGrp="1"/>
          </p:cNvSpPr>
          <p:nvPr>
            <p:ph idx="1"/>
          </p:nvPr>
        </p:nvSpPr>
        <p:spPr/>
        <p:txBody>
          <a:bodyPr/>
          <a:lstStyle/>
          <a:p>
            <a:r>
              <a:rPr lang="en-US" altLang="ko-KR" dirty="0" smtClean="0">
                <a:solidFill>
                  <a:srgbClr val="FF0000"/>
                </a:solidFill>
              </a:rPr>
              <a:t>After link setup</a:t>
            </a:r>
            <a:r>
              <a:rPr lang="en-US" altLang="ko-KR" dirty="0" smtClean="0"/>
              <a:t>, a PD can query relative long questions. (Bluetooth)</a:t>
            </a:r>
          </a:p>
          <a:p>
            <a:r>
              <a:rPr lang="en-US" altLang="ko-KR" dirty="0" smtClean="0">
                <a:solidFill>
                  <a:srgbClr val="FF0000"/>
                </a:solidFill>
              </a:rPr>
              <a:t>After group formation</a:t>
            </a:r>
            <a:r>
              <a:rPr lang="en-US" altLang="ko-KR" dirty="0" smtClean="0"/>
              <a:t>, a PD can talk via legacy service discovery protocols. </a:t>
            </a:r>
          </a:p>
        </p:txBody>
      </p:sp>
    </p:spTree>
    <p:extLst>
      <p:ext uri="{BB962C8B-B14F-4D97-AF65-F5344CB8AC3E}">
        <p14:creationId xmlns:p14="http://schemas.microsoft.com/office/powerpoint/2010/main" val="390752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p:txBody>
          <a:bodyPr>
            <a:normAutofit/>
          </a:bodyPr>
          <a:lstStyle/>
          <a:p>
            <a:r>
              <a:rPr lang="en-US" altLang="ko-KR" dirty="0"/>
              <a:t>Discovery latency is dependent on discovery </a:t>
            </a:r>
            <a:r>
              <a:rPr lang="en-US" altLang="ko-KR" dirty="0" smtClean="0"/>
              <a:t>targets </a:t>
            </a:r>
            <a:r>
              <a:rPr lang="en-US" altLang="ko-KR" dirty="0"/>
              <a:t>and schemes, so we can not specify a certain period at this moment.</a:t>
            </a:r>
            <a:endParaRPr lang="ko-KR" altLang="en-US" dirty="0"/>
          </a:p>
        </p:txBody>
      </p:sp>
    </p:spTree>
    <p:extLst>
      <p:ext uri="{BB962C8B-B14F-4D97-AF65-F5344CB8AC3E}">
        <p14:creationId xmlns:p14="http://schemas.microsoft.com/office/powerpoint/2010/main" val="31028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165220</TotalTime>
  <Words>328</Words>
  <Application>Microsoft Office PowerPoint</Application>
  <PresentationFormat>화면 슬라이드 쇼(4:3)</PresentationFormat>
  <Paragraphs>65</Paragraphs>
  <Slides>8</Slides>
  <Notes>2</Notes>
  <HiddenSlides>0</HiddenSlides>
  <MMClips>0</MMClips>
  <ScaleCrop>false</ScaleCrop>
  <HeadingPairs>
    <vt:vector size="4" baseType="variant">
      <vt:variant>
        <vt:lpstr>테마</vt:lpstr>
      </vt:variant>
      <vt:variant>
        <vt:i4>2</vt:i4>
      </vt:variant>
      <vt:variant>
        <vt:lpstr>슬라이드 제목</vt:lpstr>
      </vt:variant>
      <vt:variant>
        <vt:i4>8</vt:i4>
      </vt:variant>
    </vt:vector>
  </HeadingPairs>
  <TitlesOfParts>
    <vt:vector size="10" baseType="lpstr">
      <vt:lpstr>Office Theme</vt:lpstr>
      <vt:lpstr>Custom Design</vt:lpstr>
      <vt:lpstr>PowerPoint 프레젠테이션</vt:lpstr>
      <vt:lpstr>Wi-Fi P2P Service Discovery</vt:lpstr>
      <vt:lpstr>Examples of Discoveries</vt:lpstr>
      <vt:lpstr>Discovery schemes</vt:lpstr>
      <vt:lpstr>Passive Scheme</vt:lpstr>
      <vt:lpstr>Active Scheme</vt:lpstr>
      <vt:lpstr>Post-association scheme</vt:lpstr>
      <vt:lpstr>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Windows 사용자</cp:lastModifiedBy>
  <cp:revision>2506</cp:revision>
  <cp:lastPrinted>2012-11-12T07:50:39Z</cp:lastPrinted>
  <dcterms:created xsi:type="dcterms:W3CDTF">2010-05-03T18:32:55Z</dcterms:created>
  <dcterms:modified xsi:type="dcterms:W3CDTF">2012-11-15T14:26:26Z</dcterms:modified>
</cp:coreProperties>
</file>