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1" r:id="rId3"/>
    <p:sldId id="256" r:id="rId4"/>
    <p:sldId id="260"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8AB315BB-501A-40A2-9B72-5FF02FF5A96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&lt;month year&gt;</a:t>
            </a:r>
          </a:p>
        </p:txBody>
      </p:sp>
      <p:sp>
        <p:nvSpPr>
          <p:cNvPr id="3" name="Fußzeilenplatzhalter 2"/>
          <p:cNvSpPr>
            <a:spLocks noGrp="1"/>
          </p:cNvSpPr>
          <p:nvPr>
            <p:ph type="ftr" sz="quarter" idx="11"/>
          </p:nvPr>
        </p:nvSpPr>
        <p:spPr/>
        <p:txBody>
          <a:bodyPr/>
          <a:lstStyle>
            <a:lvl1pPr>
              <a:defRPr/>
            </a:lvl1pPr>
          </a:lstStyle>
          <a:p>
            <a:r>
              <a:rPr lang="en-US"/>
              <a:t>&lt;author&gt;, &lt;company&gt;</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2987824" y="394156"/>
            <a:ext cx="5470376"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802.15--12-0652-00-0thz_Discussion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en-US" dirty="0" smtClean="0"/>
              <a:t>November 2012</a:t>
            </a:r>
            <a:endParaRPr lang="en-US" dirty="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 et. al.</a:t>
            </a:r>
            <a:endParaRPr lang="en-US" dirty="0"/>
          </a:p>
        </p:txBody>
      </p:sp>
      <p:sp>
        <p:nvSpPr>
          <p:cNvPr id="6" name="Foliennummernplatzhalter 3"/>
          <p:cNvSpPr>
            <a:spLocks noGrp="1"/>
          </p:cNvSpPr>
          <p:nvPr>
            <p:ph type="sldNum" sz="quarter" idx="12"/>
          </p:nvPr>
        </p:nvSpPr>
        <p:spPr/>
        <p:txBody>
          <a:bodyPr/>
          <a:lstStyle/>
          <a:p>
            <a:r>
              <a:rPr lang="en-US"/>
              <a:t>Slide </a:t>
            </a:r>
            <a:fld id="{81095783-45F1-4BC3-AE2A-29FF2428E513}" type="slidenum">
              <a:rPr lang="en-US"/>
              <a:pPr/>
              <a:t>1</a:t>
            </a:fld>
            <a:endParaRPr lang="en-US"/>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Discussion document on next steps for creating a standard on THz Communications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November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The document lists a few items for discussion on the future of the IG THz. Possible use case models for consideration in a possible Study Group are introduced</a:t>
            </a:r>
            <a:endParaRPr lang="en-US" sz="1600" dirty="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IG THz</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endParaRPr lang="de-DE"/>
          </a:p>
        </p:txBody>
      </p:sp>
      <p:sp>
        <p:nvSpPr>
          <p:cNvPr id="6" name="Inhaltsplatzhalter 5"/>
          <p:cNvSpPr>
            <a:spLocks noGrp="1"/>
          </p:cNvSpPr>
          <p:nvPr>
            <p:ph idx="1"/>
          </p:nvPr>
        </p:nvSpPr>
        <p:spPr/>
        <p:txBody>
          <a:bodyPr/>
          <a:lstStyle/>
          <a:p>
            <a:pPr>
              <a:buNone/>
            </a:pPr>
            <a:r>
              <a:rPr lang="de-DE" sz="2400" dirty="0" err="1" smtClean="0"/>
              <a:t>Authors</a:t>
            </a:r>
            <a:r>
              <a:rPr lang="de-DE" sz="2400" dirty="0" smtClean="0"/>
              <a:t>:</a:t>
            </a:r>
          </a:p>
          <a:p>
            <a:pPr>
              <a:buNone/>
            </a:pPr>
            <a:endParaRPr lang="de-DE" sz="2400" dirty="0" smtClean="0"/>
          </a:p>
          <a:p>
            <a:pPr>
              <a:buNone/>
            </a:pPr>
            <a:r>
              <a:rPr lang="de-DE" sz="2400" dirty="0" smtClean="0"/>
              <a:t>Thomas Kürner (TU Braunschweig)</a:t>
            </a:r>
          </a:p>
          <a:p>
            <a:pPr>
              <a:buNone/>
            </a:pPr>
            <a:r>
              <a:rPr lang="de-DE" sz="2400" dirty="0" smtClean="0"/>
              <a:t>David Britz (AT&amp;T Shannon Labs)</a:t>
            </a:r>
          </a:p>
          <a:p>
            <a:pPr>
              <a:buNone/>
            </a:pPr>
            <a:r>
              <a:rPr lang="de-DE" sz="2400" dirty="0" smtClean="0"/>
              <a:t>Katsuhiro Ajito (NTT Corp.)</a:t>
            </a:r>
          </a:p>
          <a:p>
            <a:pPr>
              <a:buNone/>
            </a:pPr>
            <a:r>
              <a:rPr lang="de-DE" sz="2400" dirty="0" err="1" smtClean="0"/>
              <a:t>Iwao</a:t>
            </a:r>
            <a:r>
              <a:rPr lang="de-DE" sz="2400" dirty="0" smtClean="0"/>
              <a:t> </a:t>
            </a:r>
            <a:r>
              <a:rPr lang="de-DE" sz="2400" dirty="0" err="1" smtClean="0"/>
              <a:t>Hosako</a:t>
            </a:r>
            <a:r>
              <a:rPr lang="de-DE" sz="2400" dirty="0" smtClean="0"/>
              <a:t> (NICT)</a:t>
            </a:r>
            <a:endParaRPr lang="de-DE" sz="2400" dirty="0"/>
          </a:p>
        </p:txBody>
      </p:sp>
      <p:sp>
        <p:nvSpPr>
          <p:cNvPr id="2" name="Datumsplatzhalter 1"/>
          <p:cNvSpPr>
            <a:spLocks noGrp="1"/>
          </p:cNvSpPr>
          <p:nvPr>
            <p:ph type="dt" sz="half" idx="10"/>
          </p:nvPr>
        </p:nvSpPr>
        <p:spPr/>
        <p:txBody>
          <a:bodyPr/>
          <a:lstStyle/>
          <a:p>
            <a:r>
              <a:rPr lang="en-US" dirty="0" smtClean="0"/>
              <a:t>November 2012</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 et. al.</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de-DE" sz="3200" dirty="0" err="1" smtClean="0"/>
              <a:t>Possible</a:t>
            </a:r>
            <a:r>
              <a:rPr lang="de-DE" sz="3200" dirty="0" smtClean="0"/>
              <a:t> </a:t>
            </a:r>
            <a:r>
              <a:rPr lang="de-DE" sz="3200" dirty="0" err="1" smtClean="0"/>
              <a:t>Usage</a:t>
            </a:r>
            <a:r>
              <a:rPr lang="de-DE" sz="3200" dirty="0" smtClean="0"/>
              <a:t> Models </a:t>
            </a:r>
            <a:r>
              <a:rPr lang="de-DE" sz="3200" dirty="0" err="1" smtClean="0"/>
              <a:t>for</a:t>
            </a:r>
            <a:r>
              <a:rPr lang="de-DE" sz="3200" dirty="0" smtClean="0"/>
              <a:t> </a:t>
            </a:r>
            <a:r>
              <a:rPr lang="de-DE" sz="3200" dirty="0" err="1" smtClean="0"/>
              <a:t>THz</a:t>
            </a:r>
            <a:r>
              <a:rPr lang="de-DE" sz="3200" dirty="0" smtClean="0"/>
              <a:t> Communications</a:t>
            </a:r>
            <a:endParaRPr lang="de-DE" sz="3200" dirty="0"/>
          </a:p>
        </p:txBody>
      </p:sp>
      <p:sp>
        <p:nvSpPr>
          <p:cNvPr id="7" name="Inhaltsplatzhalter 6"/>
          <p:cNvSpPr>
            <a:spLocks noGrp="1"/>
          </p:cNvSpPr>
          <p:nvPr>
            <p:ph sz="half" idx="1"/>
          </p:nvPr>
        </p:nvSpPr>
        <p:spPr/>
        <p:txBody>
          <a:bodyPr/>
          <a:lstStyle/>
          <a:p>
            <a:r>
              <a:rPr lang="de-DE" sz="2400" dirty="0" smtClean="0"/>
              <a:t>„Fixed“ </a:t>
            </a:r>
            <a:r>
              <a:rPr lang="de-DE" sz="2400" dirty="0" err="1" smtClean="0"/>
              <a:t>THz</a:t>
            </a:r>
            <a:r>
              <a:rPr lang="de-DE" sz="2400" dirty="0" smtClean="0"/>
              <a:t> WLANS </a:t>
            </a:r>
            <a:r>
              <a:rPr lang="de-DE" sz="2400" dirty="0" err="1" smtClean="0"/>
              <a:t>with</a:t>
            </a:r>
            <a:r>
              <a:rPr lang="de-DE" sz="2400" dirty="0" smtClean="0"/>
              <a:t> limited </a:t>
            </a:r>
            <a:r>
              <a:rPr lang="de-DE" sz="2400" dirty="0" err="1" smtClean="0"/>
              <a:t>beamsteering</a:t>
            </a:r>
            <a:endParaRPr lang="de-DE" sz="2400" dirty="0" smtClean="0"/>
          </a:p>
          <a:p>
            <a:pPr lvl="1"/>
            <a:r>
              <a:rPr lang="de-DE" sz="2000" dirty="0" smtClean="0"/>
              <a:t>Server </a:t>
            </a:r>
            <a:r>
              <a:rPr lang="de-DE" sz="2000" dirty="0" err="1" smtClean="0"/>
              <a:t>farms</a:t>
            </a:r>
            <a:endParaRPr lang="de-DE" sz="2000" dirty="0" smtClean="0"/>
          </a:p>
          <a:p>
            <a:pPr lvl="1"/>
            <a:r>
              <a:rPr lang="de-DE" sz="2000" dirty="0" smtClean="0"/>
              <a:t>In-</a:t>
            </a:r>
            <a:r>
              <a:rPr lang="de-DE" sz="2000" dirty="0" err="1" smtClean="0"/>
              <a:t>room</a:t>
            </a:r>
            <a:r>
              <a:rPr lang="de-DE" sz="2000" dirty="0" smtClean="0"/>
              <a:t> </a:t>
            </a:r>
            <a:r>
              <a:rPr lang="de-DE" sz="2000" dirty="0" err="1" smtClean="0"/>
              <a:t>multi</a:t>
            </a:r>
            <a:r>
              <a:rPr lang="de-DE" sz="2000" dirty="0" smtClean="0"/>
              <a:t> </a:t>
            </a:r>
            <a:r>
              <a:rPr lang="de-DE" sz="2000" dirty="0" err="1" smtClean="0"/>
              <a:t>user</a:t>
            </a:r>
            <a:r>
              <a:rPr lang="de-DE" sz="2000" dirty="0" smtClean="0"/>
              <a:t> WLANS </a:t>
            </a:r>
          </a:p>
          <a:p>
            <a:pPr lvl="1"/>
            <a:r>
              <a:rPr lang="de-DE" sz="2000" dirty="0" smtClean="0"/>
              <a:t>Multi-</a:t>
            </a:r>
            <a:r>
              <a:rPr lang="de-DE" sz="2000" dirty="0" err="1" smtClean="0"/>
              <a:t>processor</a:t>
            </a:r>
            <a:r>
              <a:rPr lang="de-DE" sz="2000" dirty="0" smtClean="0"/>
              <a:t> </a:t>
            </a:r>
            <a:r>
              <a:rPr lang="de-DE" sz="2000" dirty="0" err="1" smtClean="0"/>
              <a:t>gaming</a:t>
            </a:r>
            <a:r>
              <a:rPr lang="de-DE" sz="2000" dirty="0" smtClean="0"/>
              <a:t> </a:t>
            </a:r>
            <a:r>
              <a:rPr lang="de-DE" sz="2000" dirty="0" err="1" smtClean="0"/>
              <a:t>stations</a:t>
            </a:r>
            <a:endParaRPr lang="de-DE" sz="2000" dirty="0" smtClean="0"/>
          </a:p>
          <a:p>
            <a:pPr lvl="1"/>
            <a:r>
              <a:rPr lang="de-DE" sz="2000" dirty="0" smtClean="0"/>
              <a:t>4kx4k TV/in-</a:t>
            </a:r>
            <a:r>
              <a:rPr lang="de-DE" sz="2000" dirty="0" err="1" smtClean="0"/>
              <a:t>room</a:t>
            </a:r>
            <a:r>
              <a:rPr lang="de-DE" sz="2000" dirty="0" smtClean="0"/>
              <a:t> </a:t>
            </a:r>
            <a:r>
              <a:rPr lang="de-DE" sz="2000" dirty="0" err="1" smtClean="0"/>
              <a:t>entertainment</a:t>
            </a:r>
            <a:r>
              <a:rPr lang="de-DE" sz="2000" dirty="0" smtClean="0"/>
              <a:t> WLANs</a:t>
            </a:r>
          </a:p>
          <a:p>
            <a:pPr lvl="1"/>
            <a:r>
              <a:rPr lang="de-DE" sz="2000" dirty="0" smtClean="0"/>
              <a:t>Business </a:t>
            </a:r>
            <a:r>
              <a:rPr lang="de-DE" sz="2000" dirty="0" err="1" smtClean="0"/>
              <a:t>kiosk</a:t>
            </a:r>
            <a:r>
              <a:rPr lang="de-DE" sz="2000" dirty="0" smtClean="0"/>
              <a:t> </a:t>
            </a:r>
            <a:r>
              <a:rPr lang="de-DE" sz="2000" dirty="0" err="1" smtClean="0"/>
              <a:t>video</a:t>
            </a:r>
            <a:r>
              <a:rPr lang="de-DE" sz="2000" dirty="0" smtClean="0"/>
              <a:t> </a:t>
            </a:r>
            <a:r>
              <a:rPr lang="de-DE" sz="2000" dirty="0" err="1" smtClean="0"/>
              <a:t>download</a:t>
            </a:r>
            <a:endParaRPr lang="de-DE" sz="2000" dirty="0"/>
          </a:p>
        </p:txBody>
      </p:sp>
      <p:sp>
        <p:nvSpPr>
          <p:cNvPr id="8" name="Inhaltsplatzhalter 7"/>
          <p:cNvSpPr>
            <a:spLocks noGrp="1"/>
          </p:cNvSpPr>
          <p:nvPr>
            <p:ph sz="half" idx="2"/>
          </p:nvPr>
        </p:nvSpPr>
        <p:spPr/>
        <p:txBody>
          <a:bodyPr/>
          <a:lstStyle/>
          <a:p>
            <a:r>
              <a:rPr lang="de-DE" sz="2400" dirty="0" smtClean="0"/>
              <a:t>„Mobile“ </a:t>
            </a:r>
            <a:r>
              <a:rPr lang="de-DE" sz="2400" dirty="0" err="1" smtClean="0"/>
              <a:t>THz</a:t>
            </a:r>
            <a:r>
              <a:rPr lang="de-DE" sz="2400" dirty="0" smtClean="0"/>
              <a:t> WLANs </a:t>
            </a:r>
            <a:r>
              <a:rPr lang="de-DE" sz="2400" dirty="0" err="1" smtClean="0"/>
              <a:t>with</a:t>
            </a:r>
            <a:r>
              <a:rPr lang="de-DE" sz="2400" dirty="0" smtClean="0"/>
              <a:t> </a:t>
            </a:r>
            <a:r>
              <a:rPr lang="de-DE" sz="2400" dirty="0" err="1" smtClean="0"/>
              <a:t>full</a:t>
            </a:r>
            <a:r>
              <a:rPr lang="de-DE" sz="2400" dirty="0"/>
              <a:t> </a:t>
            </a:r>
            <a:r>
              <a:rPr lang="de-DE" sz="2400" dirty="0" err="1" smtClean="0"/>
              <a:t>active</a:t>
            </a:r>
            <a:r>
              <a:rPr lang="de-DE" sz="2400" dirty="0" smtClean="0"/>
              <a:t> </a:t>
            </a:r>
            <a:r>
              <a:rPr lang="de-DE" sz="2400" dirty="0" err="1" smtClean="0"/>
              <a:t>beamsteering</a:t>
            </a:r>
            <a:r>
              <a:rPr lang="de-DE" sz="2400" dirty="0" smtClean="0"/>
              <a:t> </a:t>
            </a:r>
            <a:r>
              <a:rPr lang="de-DE" sz="2400" dirty="0" err="1" smtClean="0"/>
              <a:t>and</a:t>
            </a:r>
            <a:r>
              <a:rPr lang="de-DE" sz="2400" dirty="0" smtClean="0"/>
              <a:t> </a:t>
            </a:r>
            <a:r>
              <a:rPr lang="de-DE" sz="2400" dirty="0" err="1" smtClean="0"/>
              <a:t>phase</a:t>
            </a:r>
            <a:r>
              <a:rPr lang="de-DE" sz="2400" dirty="0" smtClean="0"/>
              <a:t> </a:t>
            </a:r>
            <a:r>
              <a:rPr lang="de-DE" sz="2400" dirty="0" err="1" smtClean="0"/>
              <a:t>control</a:t>
            </a:r>
            <a:endParaRPr lang="de-DE" sz="2400" dirty="0" smtClean="0"/>
          </a:p>
          <a:p>
            <a:pPr lvl="1"/>
            <a:r>
              <a:rPr lang="de-DE" sz="2000" dirty="0" err="1" smtClean="0"/>
              <a:t>Pedestrian</a:t>
            </a:r>
            <a:r>
              <a:rPr lang="de-DE" sz="2000" dirty="0" smtClean="0"/>
              <a:t> </a:t>
            </a:r>
            <a:r>
              <a:rPr lang="de-DE" sz="2000" dirty="0" err="1" smtClean="0"/>
              <a:t>plazas</a:t>
            </a:r>
            <a:r>
              <a:rPr lang="de-DE" sz="2000" dirty="0" smtClean="0"/>
              <a:t> in </a:t>
            </a:r>
            <a:r>
              <a:rPr lang="de-DE" sz="2000" dirty="0" err="1" smtClean="0"/>
              <a:t>buildings</a:t>
            </a:r>
            <a:endParaRPr lang="de-DE" sz="2000" dirty="0" smtClean="0"/>
          </a:p>
          <a:p>
            <a:pPr lvl="1"/>
            <a:r>
              <a:rPr lang="de-DE" sz="2000" dirty="0" smtClean="0"/>
              <a:t>Broadband </a:t>
            </a:r>
            <a:r>
              <a:rPr lang="de-DE" sz="2000" dirty="0" err="1" smtClean="0"/>
              <a:t>stadium</a:t>
            </a:r>
            <a:r>
              <a:rPr lang="de-DE" sz="2000" dirty="0" smtClean="0"/>
              <a:t> </a:t>
            </a:r>
            <a:r>
              <a:rPr lang="de-DE" sz="2000" dirty="0" err="1" smtClean="0"/>
              <a:t>access</a:t>
            </a:r>
            <a:endParaRPr lang="de-DE" sz="2000" dirty="0" smtClean="0"/>
          </a:p>
          <a:p>
            <a:pPr lvl="1"/>
            <a:r>
              <a:rPr lang="de-DE" sz="2000" dirty="0" smtClean="0"/>
              <a:t>Automotive </a:t>
            </a:r>
          </a:p>
          <a:p>
            <a:pPr lvl="1"/>
            <a:r>
              <a:rPr lang="de-DE" sz="2000" dirty="0" smtClean="0"/>
              <a:t>[</a:t>
            </a:r>
            <a:r>
              <a:rPr lang="de-DE" sz="2000" dirty="0" err="1" smtClean="0"/>
              <a:t>Rail</a:t>
            </a:r>
            <a:r>
              <a:rPr lang="de-DE" sz="2000" dirty="0" smtClean="0"/>
              <a:t>, </a:t>
            </a:r>
            <a:r>
              <a:rPr lang="de-DE" sz="2000" dirty="0" err="1" smtClean="0"/>
              <a:t>Airplane</a:t>
            </a:r>
            <a:r>
              <a:rPr lang="de-DE" sz="2000" dirty="0" smtClean="0"/>
              <a:t>]</a:t>
            </a:r>
          </a:p>
          <a:p>
            <a:pPr lvl="1">
              <a:buNone/>
            </a:pPr>
            <a:endParaRPr lang="de-DE" sz="2000" dirty="0" smtClean="0"/>
          </a:p>
          <a:p>
            <a:pPr lvl="1"/>
            <a:endParaRPr lang="de-DE" sz="2000" dirty="0"/>
          </a:p>
        </p:txBody>
      </p:sp>
      <p:sp>
        <p:nvSpPr>
          <p:cNvPr id="4" name="Datumsplatzhalter 3"/>
          <p:cNvSpPr>
            <a:spLocks noGrp="1"/>
          </p:cNvSpPr>
          <p:nvPr>
            <p:ph type="dt" sz="half" idx="10"/>
          </p:nvPr>
        </p:nvSpPr>
        <p:spPr/>
        <p:txBody>
          <a:bodyPr/>
          <a:lstStyle/>
          <a:p>
            <a:r>
              <a:rPr lang="en-US" dirty="0" smtClean="0"/>
              <a:t>November 2012</a:t>
            </a:r>
            <a:endParaRPr lang="en-US" dirty="0"/>
          </a:p>
        </p:txBody>
      </p:sp>
      <p:sp>
        <p:nvSpPr>
          <p:cNvPr id="5" name="Fußzeilenplatzhalter 4"/>
          <p:cNvSpPr>
            <a:spLocks noGrp="1"/>
          </p:cNvSpPr>
          <p:nvPr>
            <p:ph type="ftr" sz="quarter" idx="11"/>
          </p:nvPr>
        </p:nvSpPr>
        <p:spPr/>
        <p:txBody>
          <a:bodyPr/>
          <a:lstStyle/>
          <a:p>
            <a:r>
              <a:rPr lang="en-US" dirty="0" smtClean="0"/>
              <a:t>Thomas Kürner (TU Braunschweig) et. al.</a:t>
            </a:r>
            <a:endParaRPr lang="en-US" dirty="0"/>
          </a:p>
        </p:txBody>
      </p:sp>
      <p:sp>
        <p:nvSpPr>
          <p:cNvPr id="6" name="Foliennummernplatzhalter 5"/>
          <p:cNvSpPr>
            <a:spLocks noGrp="1"/>
          </p:cNvSpPr>
          <p:nvPr>
            <p:ph type="sldNum" sz="quarter" idx="12"/>
          </p:nvPr>
        </p:nvSpPr>
        <p:spPr/>
        <p:txBody>
          <a:bodyPr/>
          <a:lstStyle/>
          <a:p>
            <a:r>
              <a:rPr lang="en-US"/>
              <a:t>Slide </a:t>
            </a:r>
            <a:fld id="{402C6197-9B0C-43EE-AC43-AE427727A674}"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Further </a:t>
            </a:r>
            <a:r>
              <a:rPr lang="de-DE" dirty="0" err="1" smtClean="0"/>
              <a:t>Questions</a:t>
            </a:r>
            <a:r>
              <a:rPr lang="de-DE" dirty="0" smtClean="0"/>
              <a:t> </a:t>
            </a:r>
            <a:r>
              <a:rPr lang="de-DE" dirty="0" err="1" smtClean="0"/>
              <a:t>to</a:t>
            </a:r>
            <a:r>
              <a:rPr lang="de-DE" dirty="0" smtClean="0"/>
              <a:t> </a:t>
            </a:r>
            <a:r>
              <a:rPr lang="de-DE" dirty="0" err="1" smtClean="0"/>
              <a:t>be</a:t>
            </a:r>
            <a:r>
              <a:rPr lang="de-DE" dirty="0" smtClean="0"/>
              <a:t> </a:t>
            </a:r>
            <a:r>
              <a:rPr lang="de-DE" dirty="0" err="1" smtClean="0"/>
              <a:t>discussed</a:t>
            </a:r>
            <a:endParaRPr lang="de-DE" dirty="0"/>
          </a:p>
        </p:txBody>
      </p:sp>
      <p:sp>
        <p:nvSpPr>
          <p:cNvPr id="9" name="Inhaltsplatzhalter 8"/>
          <p:cNvSpPr>
            <a:spLocks noGrp="1"/>
          </p:cNvSpPr>
          <p:nvPr>
            <p:ph idx="1"/>
          </p:nvPr>
        </p:nvSpPr>
        <p:spPr/>
        <p:txBody>
          <a:bodyPr/>
          <a:lstStyle/>
          <a:p>
            <a:r>
              <a:rPr lang="de-DE" dirty="0" smtClean="0"/>
              <a:t>Are </a:t>
            </a:r>
            <a:r>
              <a:rPr lang="de-DE" dirty="0" err="1" smtClean="0"/>
              <a:t>existing</a:t>
            </a:r>
            <a:r>
              <a:rPr lang="de-DE" dirty="0" smtClean="0"/>
              <a:t> 802.15/802.11 (</a:t>
            </a:r>
            <a:r>
              <a:rPr lang="de-DE" dirty="0" err="1" smtClean="0"/>
              <a:t>at</a:t>
            </a:r>
            <a:r>
              <a:rPr lang="de-DE" dirty="0" smtClean="0"/>
              <a:t> 60 GHz) MACs </a:t>
            </a:r>
            <a:r>
              <a:rPr lang="de-DE" dirty="0" err="1" smtClean="0"/>
              <a:t>are</a:t>
            </a:r>
            <a:r>
              <a:rPr lang="de-DE" dirty="0" smtClean="0"/>
              <a:t> </a:t>
            </a:r>
            <a:r>
              <a:rPr lang="de-DE" dirty="0" err="1" smtClean="0"/>
              <a:t>able</a:t>
            </a:r>
            <a:r>
              <a:rPr lang="de-DE" dirty="0" smtClean="0"/>
              <a:t> </a:t>
            </a:r>
            <a:r>
              <a:rPr lang="de-DE" dirty="0" err="1" smtClean="0"/>
              <a:t>to</a:t>
            </a:r>
            <a:r>
              <a:rPr lang="de-DE" dirty="0" smtClean="0"/>
              <a:t> </a:t>
            </a:r>
            <a:r>
              <a:rPr lang="de-DE" dirty="0" err="1" smtClean="0"/>
              <a:t>carry</a:t>
            </a:r>
            <a:r>
              <a:rPr lang="de-DE" dirty="0" smtClean="0"/>
              <a:t> a </a:t>
            </a:r>
            <a:r>
              <a:rPr lang="de-DE" dirty="0" err="1" smtClean="0"/>
              <a:t>THz</a:t>
            </a:r>
            <a:r>
              <a:rPr lang="de-DE" dirty="0" smtClean="0"/>
              <a:t> PHY?</a:t>
            </a:r>
          </a:p>
          <a:p>
            <a:r>
              <a:rPr lang="de-DE" dirty="0" err="1" smtClean="0"/>
              <a:t>Or</a:t>
            </a:r>
            <a:r>
              <a:rPr lang="de-DE" dirty="0" smtClean="0"/>
              <a:t> do </a:t>
            </a:r>
            <a:r>
              <a:rPr lang="de-DE" dirty="0" err="1" smtClean="0"/>
              <a:t>we</a:t>
            </a:r>
            <a:r>
              <a:rPr lang="de-DE" dirty="0" smtClean="0"/>
              <a:t> </a:t>
            </a:r>
            <a:r>
              <a:rPr lang="de-DE" dirty="0" err="1" smtClean="0"/>
              <a:t>need</a:t>
            </a:r>
            <a:r>
              <a:rPr lang="de-DE" dirty="0" smtClean="0"/>
              <a:t> do </a:t>
            </a:r>
            <a:r>
              <a:rPr lang="de-DE" dirty="0" err="1" smtClean="0"/>
              <a:t>look</a:t>
            </a:r>
            <a:r>
              <a:rPr lang="de-DE" dirty="0" smtClean="0"/>
              <a:t> </a:t>
            </a:r>
            <a:r>
              <a:rPr lang="de-DE" dirty="0" err="1" smtClean="0"/>
              <a:t>into</a:t>
            </a:r>
            <a:r>
              <a:rPr lang="de-DE" dirty="0" smtClean="0"/>
              <a:t> </a:t>
            </a:r>
            <a:r>
              <a:rPr lang="de-DE" dirty="0" err="1" smtClean="0"/>
              <a:t>other</a:t>
            </a:r>
            <a:r>
              <a:rPr lang="de-DE" dirty="0" smtClean="0"/>
              <a:t> MAC-</a:t>
            </a:r>
            <a:r>
              <a:rPr lang="de-DE" dirty="0" err="1" smtClean="0"/>
              <a:t>Protocols</a:t>
            </a:r>
            <a:r>
              <a:rPr lang="de-DE" dirty="0" smtClean="0"/>
              <a:t>?</a:t>
            </a:r>
          </a:p>
          <a:p>
            <a:pPr lvl="1"/>
            <a:r>
              <a:rPr lang="de-DE" dirty="0" smtClean="0"/>
              <a:t>Signalling </a:t>
            </a:r>
            <a:r>
              <a:rPr lang="de-DE" dirty="0" err="1" smtClean="0"/>
              <a:t>overhead</a:t>
            </a:r>
            <a:r>
              <a:rPr lang="de-DE" dirty="0" smtClean="0"/>
              <a:t> in </a:t>
            </a:r>
            <a:r>
              <a:rPr lang="de-DE" dirty="0" err="1" smtClean="0"/>
              <a:t>conjunction</a:t>
            </a:r>
            <a:r>
              <a:rPr lang="de-DE" dirty="0" smtClean="0"/>
              <a:t> </a:t>
            </a:r>
            <a:r>
              <a:rPr lang="de-DE" dirty="0" err="1" smtClean="0"/>
              <a:t>with</a:t>
            </a:r>
            <a:r>
              <a:rPr lang="de-DE" dirty="0" smtClean="0"/>
              <a:t> </a:t>
            </a:r>
            <a:r>
              <a:rPr lang="de-DE" dirty="0" err="1" smtClean="0"/>
              <a:t>high</a:t>
            </a:r>
            <a:r>
              <a:rPr lang="de-DE" dirty="0" smtClean="0"/>
              <a:t> </a:t>
            </a:r>
            <a:r>
              <a:rPr lang="de-DE" dirty="0" err="1" smtClean="0"/>
              <a:t>data</a:t>
            </a:r>
            <a:r>
              <a:rPr lang="de-DE" dirty="0" smtClean="0"/>
              <a:t> </a:t>
            </a:r>
            <a:r>
              <a:rPr lang="de-DE" dirty="0" err="1" smtClean="0"/>
              <a:t>rates</a:t>
            </a:r>
            <a:endParaRPr lang="de-DE" dirty="0" smtClean="0"/>
          </a:p>
          <a:p>
            <a:r>
              <a:rPr lang="de-DE" dirty="0" err="1" smtClean="0"/>
              <a:t>How</a:t>
            </a:r>
            <a:r>
              <a:rPr lang="de-DE" dirty="0" smtClean="0"/>
              <a:t> </a:t>
            </a:r>
            <a:r>
              <a:rPr lang="de-DE" dirty="0" err="1" smtClean="0"/>
              <a:t>does</a:t>
            </a:r>
            <a:r>
              <a:rPr lang="de-DE" dirty="0" smtClean="0"/>
              <a:t> a I/O </a:t>
            </a:r>
            <a:r>
              <a:rPr lang="de-DE" dirty="0" err="1" smtClean="0"/>
              <a:t>interface</a:t>
            </a:r>
            <a:r>
              <a:rPr lang="de-DE" dirty="0" smtClean="0"/>
              <a:t> </a:t>
            </a:r>
            <a:r>
              <a:rPr lang="de-DE" dirty="0" err="1" smtClean="0"/>
              <a:t>look</a:t>
            </a:r>
            <a:r>
              <a:rPr lang="de-DE" dirty="0" smtClean="0"/>
              <a:t> </a:t>
            </a:r>
            <a:r>
              <a:rPr lang="de-DE" dirty="0" err="1" smtClean="0"/>
              <a:t>like</a:t>
            </a:r>
            <a:r>
              <a:rPr lang="de-DE" dirty="0" smtClean="0"/>
              <a:t>?</a:t>
            </a:r>
          </a:p>
          <a:p>
            <a:r>
              <a:rPr lang="de-DE" dirty="0" smtClean="0"/>
              <a:t>Are </a:t>
            </a:r>
            <a:r>
              <a:rPr lang="de-DE" dirty="0" err="1" smtClean="0"/>
              <a:t>there</a:t>
            </a:r>
            <a:r>
              <a:rPr lang="de-DE" dirty="0" smtClean="0"/>
              <a:t> </a:t>
            </a:r>
            <a:r>
              <a:rPr lang="de-DE" dirty="0" err="1" smtClean="0"/>
              <a:t>any</a:t>
            </a:r>
            <a:r>
              <a:rPr lang="de-DE" dirty="0" smtClean="0"/>
              <a:t> </a:t>
            </a:r>
            <a:r>
              <a:rPr lang="de-DE" dirty="0" err="1" smtClean="0"/>
              <a:t>wireless</a:t>
            </a:r>
            <a:r>
              <a:rPr lang="de-DE" dirty="0" smtClean="0"/>
              <a:t> </a:t>
            </a:r>
            <a:r>
              <a:rPr lang="de-DE" dirty="0" err="1" smtClean="0"/>
              <a:t>backhaul</a:t>
            </a:r>
            <a:r>
              <a:rPr lang="de-DE" dirty="0" smtClean="0"/>
              <a:t> </a:t>
            </a:r>
            <a:r>
              <a:rPr lang="de-DE" dirty="0" err="1" smtClean="0"/>
              <a:t>issues</a:t>
            </a:r>
            <a:r>
              <a:rPr lang="de-DE" dirty="0" smtClean="0"/>
              <a:t>?</a:t>
            </a:r>
          </a:p>
        </p:txBody>
      </p:sp>
      <p:sp>
        <p:nvSpPr>
          <p:cNvPr id="5" name="Datumsplatzhalter 4"/>
          <p:cNvSpPr>
            <a:spLocks noGrp="1"/>
          </p:cNvSpPr>
          <p:nvPr>
            <p:ph type="dt" sz="half" idx="10"/>
          </p:nvPr>
        </p:nvSpPr>
        <p:spPr/>
        <p:txBody>
          <a:bodyPr/>
          <a:lstStyle/>
          <a:p>
            <a:r>
              <a:rPr lang="en-US" dirty="0" smtClean="0"/>
              <a:t>November 2012</a:t>
            </a:r>
            <a:endParaRPr lang="en-US" dirty="0"/>
          </a:p>
        </p:txBody>
      </p:sp>
      <p:sp>
        <p:nvSpPr>
          <p:cNvPr id="6" name="Fußzeilenplatzhalter 5"/>
          <p:cNvSpPr>
            <a:spLocks noGrp="1"/>
          </p:cNvSpPr>
          <p:nvPr>
            <p:ph type="ftr" sz="quarter" idx="11"/>
          </p:nvPr>
        </p:nvSpPr>
        <p:spPr/>
        <p:txBody>
          <a:bodyPr/>
          <a:lstStyle/>
          <a:p>
            <a:r>
              <a:rPr lang="en-US" dirty="0" smtClean="0"/>
              <a:t>Thomas Kürner (TU Braunschweig) et. al.</a:t>
            </a:r>
            <a:endParaRPr lang="en-US" dirty="0"/>
          </a:p>
        </p:txBody>
      </p:sp>
      <p:sp>
        <p:nvSpPr>
          <p:cNvPr id="7" name="Foliennummernplatzhalter 6"/>
          <p:cNvSpPr>
            <a:spLocks noGrp="1"/>
          </p:cNvSpPr>
          <p:nvPr>
            <p:ph type="sldNum" sz="quarter" idx="12"/>
          </p:nvPr>
        </p:nvSpPr>
        <p:spPr/>
        <p:txBody>
          <a:bodyPr/>
          <a:lstStyle/>
          <a:p>
            <a:r>
              <a:rPr lang="en-US" smtClean="0"/>
              <a:t>Slide </a:t>
            </a:r>
            <a:fld id="{49F8486E-9C3F-4121-AED1-677A3F6C0F73}" type="slidenum">
              <a:rPr lang="en-US" smtClean="0"/>
              <a:pPr/>
              <a:t>4</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241</Words>
  <Application>Microsoft Office PowerPoint</Application>
  <PresentationFormat>Bildschirmpräsentation (4:3)</PresentationFormat>
  <Paragraphs>53</Paragraphs>
  <Slides>4</Slides>
  <Notes>1</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Folie 2</vt:lpstr>
      <vt:lpstr>Possible Usage Models for THz Communications</vt:lpstr>
      <vt:lpstr>Further Questions to be discussed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4</cp:revision>
  <cp:lastPrinted>1998-02-10T13:28:06Z</cp:lastPrinted>
  <dcterms:created xsi:type="dcterms:W3CDTF">2012-11-14T22:04:21Z</dcterms:created>
  <dcterms:modified xsi:type="dcterms:W3CDTF">2012-11-14T23:19:56Z</dcterms:modified>
</cp:coreProperties>
</file>