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embeddings/oleObject1.bin" ContentType="application/vnd.openxmlformats-officedocument.oleObject"/>
  <Override PartName="/ppt/notesSlides/notesSlide4.xml" ContentType="application/vnd.openxmlformats-officedocument.presentationml.notesSlide+xml"/>
  <Override PartName="/ppt/embeddings/oleObject2.bin" ContentType="application/vnd.openxmlformats-officedocument.oleObject"/>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9"/>
  </p:notesMasterIdLst>
  <p:handoutMasterIdLst>
    <p:handoutMasterId r:id="rId10"/>
  </p:handoutMasterIdLst>
  <p:sldIdLst>
    <p:sldId id="268" r:id="rId2"/>
    <p:sldId id="269" r:id="rId3"/>
    <p:sldId id="270" r:id="rId4"/>
    <p:sldId id="272" r:id="rId5"/>
    <p:sldId id="273" r:id="rId6"/>
    <p:sldId id="274" r:id="rId7"/>
    <p:sldId id="275" r:id="rId8"/>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umimoji="1"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umimoji="1"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umimoji="1"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umimoji="1" kern="1200">
        <a:solidFill>
          <a:schemeClr val="tx1"/>
        </a:solidFill>
        <a:latin typeface="Arial" charset="0"/>
        <a:ea typeface="ＭＳ Ｐゴシック" charset="0"/>
        <a:cs typeface="ＭＳ Ｐゴシック" charset="0"/>
      </a:defRPr>
    </a:lvl5pPr>
    <a:lvl6pPr marL="2286000" algn="l" defTabSz="457200" rtl="0" eaLnBrk="1" latinLnBrk="0" hangingPunct="1">
      <a:defRPr kumimoji="1" kern="1200">
        <a:solidFill>
          <a:schemeClr val="tx1"/>
        </a:solidFill>
        <a:latin typeface="Arial" charset="0"/>
        <a:ea typeface="ＭＳ Ｐゴシック" charset="0"/>
        <a:cs typeface="ＭＳ Ｐゴシック" charset="0"/>
      </a:defRPr>
    </a:lvl6pPr>
    <a:lvl7pPr marL="2743200" algn="l" defTabSz="457200" rtl="0" eaLnBrk="1" latinLnBrk="0" hangingPunct="1">
      <a:defRPr kumimoji="1" kern="1200">
        <a:solidFill>
          <a:schemeClr val="tx1"/>
        </a:solidFill>
        <a:latin typeface="Arial" charset="0"/>
        <a:ea typeface="ＭＳ Ｐゴシック" charset="0"/>
        <a:cs typeface="ＭＳ Ｐゴシック" charset="0"/>
      </a:defRPr>
    </a:lvl7pPr>
    <a:lvl8pPr marL="3200400" algn="l" defTabSz="457200" rtl="0" eaLnBrk="1" latinLnBrk="0" hangingPunct="1">
      <a:defRPr kumimoji="1" kern="1200">
        <a:solidFill>
          <a:schemeClr val="tx1"/>
        </a:solidFill>
        <a:latin typeface="Arial" charset="0"/>
        <a:ea typeface="ＭＳ Ｐゴシック" charset="0"/>
        <a:cs typeface="ＭＳ Ｐゴシック" charset="0"/>
      </a:defRPr>
    </a:lvl8pPr>
    <a:lvl9pPr marL="3657600" algn="l" defTabSz="457200" rtl="0" eaLnBrk="1" latinLnBrk="0" hangingPunct="1">
      <a:defRPr kumimoji="1" kern="1200">
        <a:solidFill>
          <a:schemeClr val="tx1"/>
        </a:solidFill>
        <a:latin typeface="Arial" charset="0"/>
        <a:ea typeface="ＭＳ Ｐゴシック" charset="0"/>
        <a:cs typeface="ＭＳ Ｐゴシック" charset="0"/>
      </a:defRPr>
    </a:lvl9pPr>
  </p:defaultTextStyle>
  <p:extLst>
    <p:ext uri="{521415D9-36F7-43E2-AB2F-B90AF26B5E84}">
      <p14:sectionLst xmlns:p14="http://schemas.microsoft.com/office/powerpoint/2010/main">
        <p14:section name="既定のセクション" id="{CC0C8A97-7ADD-44E0-A5CD-A07B12F98421}">
          <p14:sldIdLst>
            <p14:sldId id="268"/>
          </p14:sldIdLst>
        </p14:section>
        <p14:section name="タイトルなしのセクション" id="{E207A77F-A37B-40AE-B891-44E8988A2B12}">
          <p14:sldIdLst>
            <p14:sldId id="269"/>
            <p14:sldId id="270"/>
            <p14:sldId id="272"/>
            <p14:sldId id="273"/>
            <p14:sldId id="274"/>
            <p14:sldId id="275"/>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02" autoAdjust="0"/>
    <p:restoredTop sz="82421" autoAdjust="0"/>
  </p:normalViewPr>
  <p:slideViewPr>
    <p:cSldViewPr>
      <p:cViewPr varScale="1">
        <p:scale>
          <a:sx n="118" d="100"/>
          <a:sy n="118" d="100"/>
        </p:scale>
        <p:origin x="-1552"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40" d="100"/>
          <a:sy n="40" d="100"/>
        </p:scale>
        <p:origin x="-2218" y="-77"/>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3713"/>
          </a:xfrm>
          <a:prstGeom prst="rect">
            <a:avLst/>
          </a:prstGeom>
        </p:spPr>
        <p:txBody>
          <a:bodyPr vert="horz" lIns="90654" tIns="45327" rIns="90654" bIns="45327" rtlCol="0"/>
          <a:lstStyle>
            <a:lvl1pPr algn="l">
              <a:defRPr sz="1200">
                <a:latin typeface="Arial" charset="0"/>
                <a:ea typeface="ＭＳ Ｐゴシック" charset="-128"/>
                <a:cs typeface="+mn-cs"/>
              </a:defRPr>
            </a:lvl1pPr>
          </a:lstStyle>
          <a:p>
            <a:pPr>
              <a:defRPr/>
            </a:pPr>
            <a:endParaRPr lang="en-US"/>
          </a:p>
        </p:txBody>
      </p:sp>
      <p:sp>
        <p:nvSpPr>
          <p:cNvPr id="3" name="Date Placeholder 2"/>
          <p:cNvSpPr>
            <a:spLocks noGrp="1"/>
          </p:cNvSpPr>
          <p:nvPr>
            <p:ph type="dt" sz="quarter" idx="1"/>
          </p:nvPr>
        </p:nvSpPr>
        <p:spPr>
          <a:xfrm>
            <a:off x="3814763" y="0"/>
            <a:ext cx="2919412" cy="493713"/>
          </a:xfrm>
          <a:prstGeom prst="rect">
            <a:avLst/>
          </a:prstGeom>
        </p:spPr>
        <p:txBody>
          <a:bodyPr vert="horz" wrap="square" lIns="90654" tIns="45327" rIns="90654" bIns="45327" numCol="1" anchor="t" anchorCtr="0" compatLnSpc="1">
            <a:prstTxWarp prst="textNoShape">
              <a:avLst/>
            </a:prstTxWarp>
          </a:bodyPr>
          <a:lstStyle>
            <a:lvl1pPr algn="r">
              <a:defRPr sz="1200"/>
            </a:lvl1pPr>
          </a:lstStyle>
          <a:p>
            <a:fld id="{92130AAF-6CE7-BC4C-97E8-8C9D96520082}" type="datetimeFigureOut">
              <a:rPr lang="en-US" altLang="ja-JP"/>
              <a:pPr/>
              <a:t>2012/11/14</a:t>
            </a:fld>
            <a:endParaRPr lang="en-US" altLang="ja-JP"/>
          </a:p>
        </p:txBody>
      </p:sp>
      <p:sp>
        <p:nvSpPr>
          <p:cNvPr id="4" name="Footer Placeholder 3"/>
          <p:cNvSpPr>
            <a:spLocks noGrp="1"/>
          </p:cNvSpPr>
          <p:nvPr>
            <p:ph type="ftr" sz="quarter" idx="2"/>
          </p:nvPr>
        </p:nvSpPr>
        <p:spPr>
          <a:xfrm>
            <a:off x="0" y="9371013"/>
            <a:ext cx="2919413" cy="493712"/>
          </a:xfrm>
          <a:prstGeom prst="rect">
            <a:avLst/>
          </a:prstGeom>
        </p:spPr>
        <p:txBody>
          <a:bodyPr vert="horz" lIns="90654" tIns="45327" rIns="90654" bIns="45327" rtlCol="0" anchor="b"/>
          <a:lstStyle>
            <a:lvl1pPr algn="l">
              <a:defRPr sz="1200">
                <a:latin typeface="Arial" charset="0"/>
                <a:ea typeface="ＭＳ Ｐゴシック" charset="-128"/>
                <a:cs typeface="+mn-cs"/>
              </a:defRPr>
            </a:lvl1pPr>
          </a:lstStyle>
          <a:p>
            <a:pPr>
              <a:defRPr/>
            </a:pPr>
            <a:endParaRPr lang="en-US"/>
          </a:p>
        </p:txBody>
      </p:sp>
      <p:sp>
        <p:nvSpPr>
          <p:cNvPr id="5" name="Slide Number Placeholder 4"/>
          <p:cNvSpPr>
            <a:spLocks noGrp="1"/>
          </p:cNvSpPr>
          <p:nvPr>
            <p:ph type="sldNum" sz="quarter" idx="3"/>
          </p:nvPr>
        </p:nvSpPr>
        <p:spPr>
          <a:xfrm>
            <a:off x="3814763" y="9371013"/>
            <a:ext cx="2919412" cy="493712"/>
          </a:xfrm>
          <a:prstGeom prst="rect">
            <a:avLst/>
          </a:prstGeom>
        </p:spPr>
        <p:txBody>
          <a:bodyPr vert="horz" wrap="square" lIns="90654" tIns="45327" rIns="90654" bIns="45327" numCol="1" anchor="b" anchorCtr="0" compatLnSpc="1">
            <a:prstTxWarp prst="textNoShape">
              <a:avLst/>
            </a:prstTxWarp>
          </a:bodyPr>
          <a:lstStyle>
            <a:lvl1pPr algn="r">
              <a:defRPr sz="1200"/>
            </a:lvl1pPr>
          </a:lstStyle>
          <a:p>
            <a:fld id="{FFC02962-0F1E-A246-8013-D33C07ABF05E}" type="slidenum">
              <a:rPr lang="en-US" altLang="ja-JP"/>
              <a:pPr/>
              <a:t>‹#›</a:t>
            </a:fld>
            <a:endParaRPr lang="en-US" altLang="ja-JP"/>
          </a:p>
        </p:txBody>
      </p:sp>
    </p:spTree>
    <p:extLst>
      <p:ext uri="{BB962C8B-B14F-4D97-AF65-F5344CB8AC3E}">
        <p14:creationId xmlns:p14="http://schemas.microsoft.com/office/powerpoint/2010/main" val="26252794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0654" tIns="45327" rIns="90654" bIns="45327" rtlCol="0"/>
          <a:lstStyle>
            <a:lvl1pPr algn="l">
              <a:defRPr sz="1200">
                <a:latin typeface="Arial" charset="0"/>
                <a:ea typeface="ＭＳ Ｐゴシック" charset="-128"/>
                <a:cs typeface="+mn-cs"/>
              </a:defRPr>
            </a:lvl1pPr>
          </a:lstStyle>
          <a:p>
            <a:pPr>
              <a:defRPr/>
            </a:pPr>
            <a:endParaRPr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wrap="square" lIns="90654" tIns="45327" rIns="90654" bIns="45327" numCol="1" anchor="t" anchorCtr="0" compatLnSpc="1">
            <a:prstTxWarp prst="textNoShape">
              <a:avLst/>
            </a:prstTxWarp>
          </a:bodyPr>
          <a:lstStyle>
            <a:lvl1pPr algn="r">
              <a:defRPr sz="1200"/>
            </a:lvl1pPr>
          </a:lstStyle>
          <a:p>
            <a:fld id="{9562CF9C-BC64-BF47-92EF-0337223AD6FC}" type="datetimeFigureOut">
              <a:rPr lang="ja-JP" altLang="en-US"/>
              <a:pPr/>
              <a:t>2012/11/14</a:t>
            </a:fld>
            <a:endParaRPr lang="ja-JP" altLang="en-US"/>
          </a:p>
        </p:txBody>
      </p:sp>
      <p:sp>
        <p:nvSpPr>
          <p:cNvPr id="4" name="スライド イメージ プレースホルダ 3"/>
          <p:cNvSpPr>
            <a:spLocks noGrp="1" noRot="1" noChangeAspect="1"/>
          </p:cNvSpPr>
          <p:nvPr>
            <p:ph type="sldImg" idx="2"/>
          </p:nvPr>
        </p:nvSpPr>
        <p:spPr>
          <a:xfrm>
            <a:off x="904875" y="741363"/>
            <a:ext cx="4927600" cy="3697287"/>
          </a:xfrm>
          <a:prstGeom prst="rect">
            <a:avLst/>
          </a:prstGeom>
          <a:noFill/>
          <a:ln w="12700">
            <a:solidFill>
              <a:prstClr val="black"/>
            </a:solidFill>
          </a:ln>
        </p:spPr>
        <p:txBody>
          <a:bodyPr vert="horz" lIns="90654" tIns="45327" rIns="90654" bIns="45327" rtlCol="0" anchor="ctr"/>
          <a:lstStyle/>
          <a:p>
            <a:pPr lvl="0"/>
            <a:endParaRPr lang="ja-JP" altLang="en-US" noProof="0" smtClean="0"/>
          </a:p>
        </p:txBody>
      </p:sp>
      <p:sp>
        <p:nvSpPr>
          <p:cNvPr id="5" name="ノート プレースホルダ 4"/>
          <p:cNvSpPr>
            <a:spLocks noGrp="1"/>
          </p:cNvSpPr>
          <p:nvPr>
            <p:ph type="body" sz="quarter" idx="3"/>
          </p:nvPr>
        </p:nvSpPr>
        <p:spPr>
          <a:xfrm>
            <a:off x="674688" y="4686300"/>
            <a:ext cx="5386387" cy="4438650"/>
          </a:xfrm>
          <a:prstGeom prst="rect">
            <a:avLst/>
          </a:prstGeom>
        </p:spPr>
        <p:txBody>
          <a:bodyPr vert="horz" lIns="90654" tIns="45327" rIns="90654" bIns="45327"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0654" tIns="45327" rIns="90654" bIns="45327" rtlCol="0" anchor="b"/>
          <a:lstStyle>
            <a:lvl1pPr algn="l">
              <a:defRPr sz="1200">
                <a:latin typeface="Arial" charset="0"/>
                <a:ea typeface="ＭＳ Ｐゴシック" charset="-128"/>
                <a:cs typeface="+mn-cs"/>
              </a:defRPr>
            </a:lvl1pPr>
          </a:lstStyle>
          <a:p>
            <a:pPr>
              <a:defRPr/>
            </a:pPr>
            <a:endParaRPr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wrap="square" lIns="90654" tIns="45327" rIns="90654" bIns="45327" numCol="1" anchor="b" anchorCtr="0" compatLnSpc="1">
            <a:prstTxWarp prst="textNoShape">
              <a:avLst/>
            </a:prstTxWarp>
          </a:bodyPr>
          <a:lstStyle>
            <a:lvl1pPr algn="r">
              <a:defRPr sz="1200"/>
            </a:lvl1pPr>
          </a:lstStyle>
          <a:p>
            <a:fld id="{552D5BD2-B97D-C942-B985-0A165744F600}" type="slidenum">
              <a:rPr lang="ja-JP" altLang="en-US"/>
              <a:pPr/>
              <a:t>‹#›</a:t>
            </a:fld>
            <a:endParaRPr lang="ja-JP" altLang="en-US"/>
          </a:p>
        </p:txBody>
      </p:sp>
    </p:spTree>
    <p:extLst>
      <p:ext uri="{BB962C8B-B14F-4D97-AF65-F5344CB8AC3E}">
        <p14:creationId xmlns:p14="http://schemas.microsoft.com/office/powerpoint/2010/main" val="2528867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ＭＳ Ｐゴシック" charset="0"/>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1378" name="Rectangle 5"/>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defRPr kumimoji="1">
                <a:solidFill>
                  <a:schemeClr val="tx1"/>
                </a:solidFill>
                <a:latin typeface="Arial" charset="0"/>
                <a:ea typeface="ＭＳ Ｐゴシック" charset="0"/>
                <a:cs typeface="ＭＳ Ｐゴシック" charset="0"/>
              </a:defRPr>
            </a:lvl1pPr>
            <a:lvl2pPr marL="742950" indent="-285750" eaLnBrk="0" hangingPunct="0">
              <a:defRPr kumimoji="1">
                <a:solidFill>
                  <a:schemeClr val="tx1"/>
                </a:solidFill>
                <a:latin typeface="Arial" charset="0"/>
                <a:ea typeface="ＭＳ Ｐゴシック" charset="0"/>
              </a:defRPr>
            </a:lvl2pPr>
            <a:lvl3pPr marL="1143000" indent="-228600" eaLnBrk="0" hangingPunct="0">
              <a:defRPr kumimoji="1">
                <a:solidFill>
                  <a:schemeClr val="tx1"/>
                </a:solidFill>
                <a:latin typeface="Arial" charset="0"/>
                <a:ea typeface="ＭＳ Ｐゴシック" charset="0"/>
              </a:defRPr>
            </a:lvl3pPr>
            <a:lvl4pPr marL="1600200" indent="-228600" eaLnBrk="0" hangingPunct="0">
              <a:defRPr kumimoji="1">
                <a:solidFill>
                  <a:schemeClr val="tx1"/>
                </a:solidFill>
                <a:latin typeface="Arial" charset="0"/>
                <a:ea typeface="ＭＳ Ｐゴシック" charset="0"/>
              </a:defRPr>
            </a:lvl4pPr>
            <a:lvl5pPr marL="2057400" indent="-228600" eaLnBrk="0" hangingPunct="0">
              <a:defRPr kumimoji="1">
                <a:solidFill>
                  <a:schemeClr val="tx1"/>
                </a:solidFill>
                <a:latin typeface="Arial" charset="0"/>
                <a:ea typeface="ＭＳ Ｐゴシック" charset="0"/>
              </a:defRPr>
            </a:lvl5pPr>
            <a:lvl6pPr marL="2514600" indent="-228600" eaLnBrk="0" fontAlgn="base" hangingPunct="0">
              <a:spcBef>
                <a:spcPct val="0"/>
              </a:spcBef>
              <a:spcAft>
                <a:spcPct val="0"/>
              </a:spcAft>
              <a:defRPr kumimoji="1">
                <a:solidFill>
                  <a:schemeClr val="tx1"/>
                </a:solidFill>
                <a:latin typeface="Arial" charset="0"/>
                <a:ea typeface="ＭＳ Ｐゴシック" charset="0"/>
              </a:defRPr>
            </a:lvl6pPr>
            <a:lvl7pPr marL="2971800" indent="-228600" eaLnBrk="0" fontAlgn="base" hangingPunct="0">
              <a:spcBef>
                <a:spcPct val="0"/>
              </a:spcBef>
              <a:spcAft>
                <a:spcPct val="0"/>
              </a:spcAft>
              <a:defRPr kumimoji="1">
                <a:solidFill>
                  <a:schemeClr val="tx1"/>
                </a:solidFill>
                <a:latin typeface="Arial" charset="0"/>
                <a:ea typeface="ＭＳ Ｐゴシック" charset="0"/>
              </a:defRPr>
            </a:lvl7pPr>
            <a:lvl8pPr marL="3429000" indent="-228600" eaLnBrk="0" fontAlgn="base" hangingPunct="0">
              <a:spcBef>
                <a:spcPct val="0"/>
              </a:spcBef>
              <a:spcAft>
                <a:spcPct val="0"/>
              </a:spcAft>
              <a:defRPr kumimoji="1">
                <a:solidFill>
                  <a:schemeClr val="tx1"/>
                </a:solidFill>
                <a:latin typeface="Arial" charset="0"/>
                <a:ea typeface="ＭＳ Ｐゴシック" charset="0"/>
              </a:defRPr>
            </a:lvl8pPr>
            <a:lvl9pPr marL="3886200" indent="-228600" eaLnBrk="0" fontAlgn="base" hangingPunct="0">
              <a:spcBef>
                <a:spcPct val="0"/>
              </a:spcBef>
              <a:spcAft>
                <a:spcPct val="0"/>
              </a:spcAft>
              <a:defRPr kumimoji="1">
                <a:solidFill>
                  <a:schemeClr val="tx1"/>
                </a:solidFill>
                <a:latin typeface="Arial" charset="0"/>
                <a:ea typeface="ＭＳ Ｐゴシック" charset="0"/>
              </a:defRPr>
            </a:lvl9pPr>
          </a:lstStyle>
          <a:p>
            <a:pPr eaLnBrk="1" hangingPunct="1"/>
            <a:r>
              <a:rPr lang="en-GB" altLang="ja-JP"/>
              <a:t>doc.: IEEE 802.11-00/XXXr0</a:t>
            </a:r>
          </a:p>
        </p:txBody>
      </p:sp>
      <p:sp>
        <p:nvSpPr>
          <p:cNvPr id="101379" name="Rectangle 6"/>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charset="0"/>
                <a:cs typeface="ＭＳ Ｐゴシック" charset="0"/>
              </a:defRPr>
            </a:lvl1pPr>
            <a:lvl2pPr marL="742950" indent="-285750" eaLnBrk="0" hangingPunct="0">
              <a:defRPr kumimoji="1">
                <a:solidFill>
                  <a:schemeClr val="tx1"/>
                </a:solidFill>
                <a:latin typeface="Arial" charset="0"/>
                <a:ea typeface="ＭＳ Ｐゴシック" charset="0"/>
              </a:defRPr>
            </a:lvl2pPr>
            <a:lvl3pPr marL="1143000" indent="-228600" eaLnBrk="0" hangingPunct="0">
              <a:defRPr kumimoji="1">
                <a:solidFill>
                  <a:schemeClr val="tx1"/>
                </a:solidFill>
                <a:latin typeface="Arial" charset="0"/>
                <a:ea typeface="ＭＳ Ｐゴシック" charset="0"/>
              </a:defRPr>
            </a:lvl3pPr>
            <a:lvl4pPr marL="1600200" indent="-228600" eaLnBrk="0" hangingPunct="0">
              <a:defRPr kumimoji="1">
                <a:solidFill>
                  <a:schemeClr val="tx1"/>
                </a:solidFill>
                <a:latin typeface="Arial" charset="0"/>
                <a:ea typeface="ＭＳ Ｐゴシック" charset="0"/>
              </a:defRPr>
            </a:lvl4pPr>
            <a:lvl5pPr marL="2057400" indent="-228600" eaLnBrk="0" hangingPunct="0">
              <a:defRPr kumimoji="1">
                <a:solidFill>
                  <a:schemeClr val="tx1"/>
                </a:solidFill>
                <a:latin typeface="Arial" charset="0"/>
                <a:ea typeface="ＭＳ Ｐゴシック" charset="0"/>
              </a:defRPr>
            </a:lvl5pPr>
            <a:lvl6pPr marL="2514600" indent="-228600" eaLnBrk="0" fontAlgn="base" hangingPunct="0">
              <a:spcBef>
                <a:spcPct val="0"/>
              </a:spcBef>
              <a:spcAft>
                <a:spcPct val="0"/>
              </a:spcAft>
              <a:defRPr kumimoji="1">
                <a:solidFill>
                  <a:schemeClr val="tx1"/>
                </a:solidFill>
                <a:latin typeface="Arial" charset="0"/>
                <a:ea typeface="ＭＳ Ｐゴシック" charset="0"/>
              </a:defRPr>
            </a:lvl6pPr>
            <a:lvl7pPr marL="2971800" indent="-228600" eaLnBrk="0" fontAlgn="base" hangingPunct="0">
              <a:spcBef>
                <a:spcPct val="0"/>
              </a:spcBef>
              <a:spcAft>
                <a:spcPct val="0"/>
              </a:spcAft>
              <a:defRPr kumimoji="1">
                <a:solidFill>
                  <a:schemeClr val="tx1"/>
                </a:solidFill>
                <a:latin typeface="Arial" charset="0"/>
                <a:ea typeface="ＭＳ Ｐゴシック" charset="0"/>
              </a:defRPr>
            </a:lvl7pPr>
            <a:lvl8pPr marL="3429000" indent="-228600" eaLnBrk="0" fontAlgn="base" hangingPunct="0">
              <a:spcBef>
                <a:spcPct val="0"/>
              </a:spcBef>
              <a:spcAft>
                <a:spcPct val="0"/>
              </a:spcAft>
              <a:defRPr kumimoji="1">
                <a:solidFill>
                  <a:schemeClr val="tx1"/>
                </a:solidFill>
                <a:latin typeface="Arial" charset="0"/>
                <a:ea typeface="ＭＳ Ｐゴシック" charset="0"/>
              </a:defRPr>
            </a:lvl8pPr>
            <a:lvl9pPr marL="3886200" indent="-228600" eaLnBrk="0" fontAlgn="base" hangingPunct="0">
              <a:spcBef>
                <a:spcPct val="0"/>
              </a:spcBef>
              <a:spcAft>
                <a:spcPct val="0"/>
              </a:spcAft>
              <a:defRPr kumimoji="1">
                <a:solidFill>
                  <a:schemeClr val="tx1"/>
                </a:solidFill>
                <a:latin typeface="Arial" charset="0"/>
                <a:ea typeface="ＭＳ Ｐゴシック" charset="0"/>
              </a:defRPr>
            </a:lvl9pPr>
          </a:lstStyle>
          <a:p>
            <a:pPr eaLnBrk="1" hangingPunct="1"/>
            <a:r>
              <a:rPr lang="en-GB" altLang="ja-JP"/>
              <a:t>Sep 19, 2007</a:t>
            </a:r>
          </a:p>
        </p:txBody>
      </p:sp>
      <p:sp>
        <p:nvSpPr>
          <p:cNvPr id="101380" name="Rectangle 9"/>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marL="342900" indent="-342900" eaLnBrk="0" hangingPunct="0">
              <a:defRPr kumimoji="1">
                <a:solidFill>
                  <a:schemeClr val="tx1"/>
                </a:solidFill>
                <a:latin typeface="Arial" charset="0"/>
                <a:ea typeface="ＭＳ Ｐゴシック" charset="0"/>
                <a:cs typeface="ＭＳ Ｐゴシック" charset="0"/>
              </a:defRPr>
            </a:lvl1pPr>
            <a:lvl2pPr marL="742950" indent="-285750" eaLnBrk="0" hangingPunct="0">
              <a:defRPr kumimoji="1">
                <a:solidFill>
                  <a:schemeClr val="tx1"/>
                </a:solidFill>
                <a:latin typeface="Arial" charset="0"/>
                <a:ea typeface="ＭＳ Ｐゴシック" charset="0"/>
              </a:defRPr>
            </a:lvl2pPr>
            <a:lvl3pPr marL="1143000" indent="-228600" eaLnBrk="0" hangingPunct="0">
              <a:defRPr kumimoji="1">
                <a:solidFill>
                  <a:schemeClr val="tx1"/>
                </a:solidFill>
                <a:latin typeface="Arial" charset="0"/>
                <a:ea typeface="ＭＳ Ｐゴシック" charset="0"/>
              </a:defRPr>
            </a:lvl3pPr>
            <a:lvl4pPr marL="1600200" indent="-228600" eaLnBrk="0" hangingPunct="0">
              <a:defRPr kumimoji="1">
                <a:solidFill>
                  <a:schemeClr val="tx1"/>
                </a:solidFill>
                <a:latin typeface="Arial" charset="0"/>
                <a:ea typeface="ＭＳ Ｐゴシック" charset="0"/>
              </a:defRPr>
            </a:lvl4pPr>
            <a:lvl5pPr eaLnBrk="0" hangingPunct="0">
              <a:defRPr kumimoji="1">
                <a:solidFill>
                  <a:schemeClr val="tx1"/>
                </a:solidFill>
                <a:latin typeface="Arial" charset="0"/>
                <a:ea typeface="ＭＳ Ｐゴシック" charset="0"/>
              </a:defRPr>
            </a:lvl5pPr>
            <a:lvl6pPr eaLnBrk="0" fontAlgn="base" hangingPunct="0">
              <a:spcBef>
                <a:spcPct val="0"/>
              </a:spcBef>
              <a:spcAft>
                <a:spcPct val="0"/>
              </a:spcAft>
              <a:defRPr kumimoji="1">
                <a:solidFill>
                  <a:schemeClr val="tx1"/>
                </a:solidFill>
                <a:latin typeface="Arial" charset="0"/>
                <a:ea typeface="ＭＳ Ｐゴシック" charset="0"/>
              </a:defRPr>
            </a:lvl6pPr>
            <a:lvl7pPr eaLnBrk="0" fontAlgn="base" hangingPunct="0">
              <a:spcBef>
                <a:spcPct val="0"/>
              </a:spcBef>
              <a:spcAft>
                <a:spcPct val="0"/>
              </a:spcAft>
              <a:defRPr kumimoji="1">
                <a:solidFill>
                  <a:schemeClr val="tx1"/>
                </a:solidFill>
                <a:latin typeface="Arial" charset="0"/>
                <a:ea typeface="ＭＳ Ｐゴシック" charset="0"/>
              </a:defRPr>
            </a:lvl7pPr>
            <a:lvl8pPr eaLnBrk="0" fontAlgn="base" hangingPunct="0">
              <a:spcBef>
                <a:spcPct val="0"/>
              </a:spcBef>
              <a:spcAft>
                <a:spcPct val="0"/>
              </a:spcAft>
              <a:defRPr kumimoji="1">
                <a:solidFill>
                  <a:schemeClr val="tx1"/>
                </a:solidFill>
                <a:latin typeface="Arial" charset="0"/>
                <a:ea typeface="ＭＳ Ｐゴシック" charset="0"/>
              </a:defRPr>
            </a:lvl8pPr>
            <a:lvl9pPr eaLnBrk="0" fontAlgn="base" hangingPunct="0">
              <a:spcBef>
                <a:spcPct val="0"/>
              </a:spcBef>
              <a:spcAft>
                <a:spcPct val="0"/>
              </a:spcAft>
              <a:defRPr kumimoji="1">
                <a:solidFill>
                  <a:schemeClr val="tx1"/>
                </a:solidFill>
                <a:latin typeface="Arial" charset="0"/>
                <a:ea typeface="ＭＳ Ｐゴシック" charset="0"/>
              </a:defRPr>
            </a:lvl9pPr>
          </a:lstStyle>
          <a:p>
            <a:pPr lvl="4" eaLnBrk="1" hangingPunct="1"/>
            <a:r>
              <a:rPr lang="en-GB" altLang="ja-JP"/>
              <a:t>Name - WirelessHD</a:t>
            </a:r>
          </a:p>
        </p:txBody>
      </p:sp>
      <p:sp>
        <p:nvSpPr>
          <p:cNvPr id="101381" name="Rectangle 10"/>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charset="0"/>
                <a:cs typeface="ＭＳ Ｐゴシック" charset="0"/>
              </a:defRPr>
            </a:lvl1pPr>
            <a:lvl2pPr marL="742950" indent="-285750" eaLnBrk="0" hangingPunct="0">
              <a:defRPr kumimoji="1">
                <a:solidFill>
                  <a:schemeClr val="tx1"/>
                </a:solidFill>
                <a:latin typeface="Arial" charset="0"/>
                <a:ea typeface="ＭＳ Ｐゴシック" charset="0"/>
              </a:defRPr>
            </a:lvl2pPr>
            <a:lvl3pPr marL="1143000" indent="-228600" eaLnBrk="0" hangingPunct="0">
              <a:defRPr kumimoji="1">
                <a:solidFill>
                  <a:schemeClr val="tx1"/>
                </a:solidFill>
                <a:latin typeface="Arial" charset="0"/>
                <a:ea typeface="ＭＳ Ｐゴシック" charset="0"/>
              </a:defRPr>
            </a:lvl3pPr>
            <a:lvl4pPr marL="1600200" indent="-228600" eaLnBrk="0" hangingPunct="0">
              <a:defRPr kumimoji="1">
                <a:solidFill>
                  <a:schemeClr val="tx1"/>
                </a:solidFill>
                <a:latin typeface="Arial" charset="0"/>
                <a:ea typeface="ＭＳ Ｐゴシック" charset="0"/>
              </a:defRPr>
            </a:lvl4pPr>
            <a:lvl5pPr marL="2057400" indent="-228600" eaLnBrk="0" hangingPunct="0">
              <a:defRPr kumimoji="1">
                <a:solidFill>
                  <a:schemeClr val="tx1"/>
                </a:solidFill>
                <a:latin typeface="Arial" charset="0"/>
                <a:ea typeface="ＭＳ Ｐゴシック" charset="0"/>
              </a:defRPr>
            </a:lvl5pPr>
            <a:lvl6pPr marL="2514600" indent="-228600" eaLnBrk="0" fontAlgn="base" hangingPunct="0">
              <a:spcBef>
                <a:spcPct val="0"/>
              </a:spcBef>
              <a:spcAft>
                <a:spcPct val="0"/>
              </a:spcAft>
              <a:defRPr kumimoji="1">
                <a:solidFill>
                  <a:schemeClr val="tx1"/>
                </a:solidFill>
                <a:latin typeface="Arial" charset="0"/>
                <a:ea typeface="ＭＳ Ｐゴシック" charset="0"/>
              </a:defRPr>
            </a:lvl6pPr>
            <a:lvl7pPr marL="2971800" indent="-228600" eaLnBrk="0" fontAlgn="base" hangingPunct="0">
              <a:spcBef>
                <a:spcPct val="0"/>
              </a:spcBef>
              <a:spcAft>
                <a:spcPct val="0"/>
              </a:spcAft>
              <a:defRPr kumimoji="1">
                <a:solidFill>
                  <a:schemeClr val="tx1"/>
                </a:solidFill>
                <a:latin typeface="Arial" charset="0"/>
                <a:ea typeface="ＭＳ Ｐゴシック" charset="0"/>
              </a:defRPr>
            </a:lvl7pPr>
            <a:lvl8pPr marL="3429000" indent="-228600" eaLnBrk="0" fontAlgn="base" hangingPunct="0">
              <a:spcBef>
                <a:spcPct val="0"/>
              </a:spcBef>
              <a:spcAft>
                <a:spcPct val="0"/>
              </a:spcAft>
              <a:defRPr kumimoji="1">
                <a:solidFill>
                  <a:schemeClr val="tx1"/>
                </a:solidFill>
                <a:latin typeface="Arial" charset="0"/>
                <a:ea typeface="ＭＳ Ｐゴシック" charset="0"/>
              </a:defRPr>
            </a:lvl8pPr>
            <a:lvl9pPr marL="3886200" indent="-228600" eaLnBrk="0" fontAlgn="base" hangingPunct="0">
              <a:spcBef>
                <a:spcPct val="0"/>
              </a:spcBef>
              <a:spcAft>
                <a:spcPct val="0"/>
              </a:spcAft>
              <a:defRPr kumimoji="1">
                <a:solidFill>
                  <a:schemeClr val="tx1"/>
                </a:solidFill>
                <a:latin typeface="Arial" charset="0"/>
                <a:ea typeface="ＭＳ Ｐゴシック" charset="0"/>
              </a:defRPr>
            </a:lvl9pPr>
          </a:lstStyle>
          <a:p>
            <a:pPr eaLnBrk="1" hangingPunct="1"/>
            <a:r>
              <a:rPr lang="en-GB" altLang="ja-JP"/>
              <a:t>Page </a:t>
            </a:r>
            <a:fld id="{3CBD4ED3-A0CA-5347-B93B-367CB98E5DF3}" type="slidenum">
              <a:rPr lang="en-GB" altLang="ja-JP"/>
              <a:pPr eaLnBrk="1" hangingPunct="1"/>
              <a:t>1</a:t>
            </a:fld>
            <a:endParaRPr lang="en-GB" altLang="ja-JP"/>
          </a:p>
        </p:txBody>
      </p:sp>
      <p:sp>
        <p:nvSpPr>
          <p:cNvPr id="101382" name="Text Box 1"/>
          <p:cNvSpPr txBox="1">
            <a:spLocks noChangeArrowheads="1"/>
          </p:cNvSpPr>
          <p:nvPr/>
        </p:nvSpPr>
        <p:spPr bwMode="auto">
          <a:xfrm>
            <a:off x="1111250" y="746125"/>
            <a:ext cx="4518025" cy="3686175"/>
          </a:xfrm>
          <a:prstGeom prst="rect">
            <a:avLst/>
          </a:prstGeom>
          <a:solidFill>
            <a:srgbClr val="FFFFFF"/>
          </a:solidFill>
          <a:ln w="9360">
            <a:solidFill>
              <a:srgbClr val="000000"/>
            </a:solidFill>
            <a:miter lim="800000"/>
            <a:headEnd/>
            <a:tailEnd/>
          </a:ln>
        </p:spPr>
        <p:txBody>
          <a:bodyPr wrap="none" lIns="90654" tIns="45327" rIns="90654" bIns="45327" anchor="ctr"/>
          <a:lstStyle>
            <a:lvl1pPr eaLnBrk="0" hangingPunct="0">
              <a:defRPr kumimoji="1">
                <a:solidFill>
                  <a:schemeClr val="tx1"/>
                </a:solidFill>
                <a:latin typeface="Arial" charset="0"/>
                <a:ea typeface="ＭＳ Ｐゴシック" charset="0"/>
                <a:cs typeface="ＭＳ Ｐゴシック" charset="0"/>
              </a:defRPr>
            </a:lvl1pPr>
            <a:lvl2pPr marL="742950" indent="-285750" eaLnBrk="0" hangingPunct="0">
              <a:defRPr kumimoji="1">
                <a:solidFill>
                  <a:schemeClr val="tx1"/>
                </a:solidFill>
                <a:latin typeface="Arial" charset="0"/>
                <a:ea typeface="ＭＳ Ｐゴシック" charset="0"/>
              </a:defRPr>
            </a:lvl2pPr>
            <a:lvl3pPr marL="1143000" indent="-228600" eaLnBrk="0" hangingPunct="0">
              <a:defRPr kumimoji="1">
                <a:solidFill>
                  <a:schemeClr val="tx1"/>
                </a:solidFill>
                <a:latin typeface="Arial" charset="0"/>
                <a:ea typeface="ＭＳ Ｐゴシック" charset="0"/>
              </a:defRPr>
            </a:lvl3pPr>
            <a:lvl4pPr marL="1600200" indent="-228600" eaLnBrk="0" hangingPunct="0">
              <a:defRPr kumimoji="1">
                <a:solidFill>
                  <a:schemeClr val="tx1"/>
                </a:solidFill>
                <a:latin typeface="Arial" charset="0"/>
                <a:ea typeface="ＭＳ Ｐゴシック" charset="0"/>
              </a:defRPr>
            </a:lvl4pPr>
            <a:lvl5pPr marL="2057400" indent="-228600" eaLnBrk="0" hangingPunct="0">
              <a:defRPr kumimoji="1">
                <a:solidFill>
                  <a:schemeClr val="tx1"/>
                </a:solidFill>
                <a:latin typeface="Arial" charset="0"/>
                <a:ea typeface="ＭＳ Ｐゴシック" charset="0"/>
              </a:defRPr>
            </a:lvl5pPr>
            <a:lvl6pPr marL="2514600" indent="-228600" eaLnBrk="0" fontAlgn="base" hangingPunct="0">
              <a:spcBef>
                <a:spcPct val="0"/>
              </a:spcBef>
              <a:spcAft>
                <a:spcPct val="0"/>
              </a:spcAft>
              <a:defRPr kumimoji="1">
                <a:solidFill>
                  <a:schemeClr val="tx1"/>
                </a:solidFill>
                <a:latin typeface="Arial" charset="0"/>
                <a:ea typeface="ＭＳ Ｐゴシック" charset="0"/>
              </a:defRPr>
            </a:lvl6pPr>
            <a:lvl7pPr marL="2971800" indent="-228600" eaLnBrk="0" fontAlgn="base" hangingPunct="0">
              <a:spcBef>
                <a:spcPct val="0"/>
              </a:spcBef>
              <a:spcAft>
                <a:spcPct val="0"/>
              </a:spcAft>
              <a:defRPr kumimoji="1">
                <a:solidFill>
                  <a:schemeClr val="tx1"/>
                </a:solidFill>
                <a:latin typeface="Arial" charset="0"/>
                <a:ea typeface="ＭＳ Ｐゴシック" charset="0"/>
              </a:defRPr>
            </a:lvl7pPr>
            <a:lvl8pPr marL="3429000" indent="-228600" eaLnBrk="0" fontAlgn="base" hangingPunct="0">
              <a:spcBef>
                <a:spcPct val="0"/>
              </a:spcBef>
              <a:spcAft>
                <a:spcPct val="0"/>
              </a:spcAft>
              <a:defRPr kumimoji="1">
                <a:solidFill>
                  <a:schemeClr val="tx1"/>
                </a:solidFill>
                <a:latin typeface="Arial" charset="0"/>
                <a:ea typeface="ＭＳ Ｐゴシック" charset="0"/>
              </a:defRPr>
            </a:lvl8pPr>
            <a:lvl9pPr marL="3886200" indent="-228600" eaLnBrk="0" fontAlgn="base" hangingPunct="0">
              <a:spcBef>
                <a:spcPct val="0"/>
              </a:spcBef>
              <a:spcAft>
                <a:spcPct val="0"/>
              </a:spcAft>
              <a:defRPr kumimoji="1">
                <a:solidFill>
                  <a:schemeClr val="tx1"/>
                </a:solidFill>
                <a:latin typeface="Arial" charset="0"/>
                <a:ea typeface="ＭＳ Ｐゴシック" charset="0"/>
              </a:defRPr>
            </a:lvl9pPr>
          </a:lstStyle>
          <a:p>
            <a:pPr eaLnBrk="1" hangingPunct="1"/>
            <a:endParaRPr lang="ja-JP" altLang="en-US"/>
          </a:p>
        </p:txBody>
      </p:sp>
      <p:sp>
        <p:nvSpPr>
          <p:cNvPr id="101383" name="Rectangle 2"/>
          <p:cNvSpPr>
            <a:spLocks noGrp="1" noChangeArrowheads="1"/>
          </p:cNvSpPr>
          <p:nvPr>
            <p:ph type="body"/>
          </p:nvPr>
        </p:nvSpPr>
        <p:spPr bwMode="auto">
          <a:xfrm>
            <a:off x="898525" y="4686300"/>
            <a:ext cx="4933950" cy="44354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none" numCol="1" anchor="ctr" anchorCtr="0" compatLnSpc="1">
            <a:prstTxWarp prst="textNoShape">
              <a:avLst/>
            </a:prstTxWarp>
          </a:bodyPr>
          <a:lstStyle/>
          <a:p>
            <a:endParaRPr lang="ja-JP">
              <a:latin typeface="Calibri" charset="0"/>
              <a:ea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dirty="0" smtClean="0"/>
              <a:t>20.3.1.4,</a:t>
            </a:r>
            <a:r>
              <a:rPr lang="en-US" altLang="ja-JP" baseline="0" dirty="0" smtClean="0"/>
              <a:t> Description is missing, so the sentence, ‘</a:t>
            </a:r>
            <a:r>
              <a:rPr lang="en-US" altLang="ja-JP" dirty="0" smtClean="0"/>
              <a:t>The PSDU field carries the data of the PPDU</a:t>
            </a:r>
            <a:r>
              <a:rPr lang="en-US" altLang="ja-JP" baseline="0" dirty="0" smtClean="0"/>
              <a:t>’ is </a:t>
            </a:r>
            <a:r>
              <a:rPr lang="en-US" altLang="ja-JP" baseline="0" dirty="0" err="1" smtClean="0"/>
              <a:t>addded</a:t>
            </a:r>
            <a:r>
              <a:rPr lang="en-US" altLang="ja-JP" baseline="0" dirty="0" smtClean="0"/>
              <a:t>.</a:t>
            </a:r>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ja-JP" dirty="0" smtClean="0"/>
              <a:t>20.3.2 System parameters for TVBS-NB-OFDM</a:t>
            </a:r>
            <a:r>
              <a:rPr kumimoji="1" lang="en-US" altLang="ja-JP" dirty="0" smtClean="0"/>
              <a:t>,</a:t>
            </a:r>
            <a:r>
              <a:rPr kumimoji="1" lang="en-US" altLang="ja-JP" baseline="0" dirty="0" smtClean="0"/>
              <a:t> </a:t>
            </a:r>
            <a:r>
              <a:rPr lang="en-US" altLang="ja-JP" dirty="0" smtClean="0"/>
              <a:t>Some of parameters,</a:t>
            </a:r>
            <a:r>
              <a:rPr lang="en-US" altLang="ja-JP" baseline="0" dirty="0" smtClean="0"/>
              <a:t> STF and LTF duration, is TBD in Table 142,</a:t>
            </a:r>
            <a:endParaRPr lang="en-US" altLang="ja-JP" dirty="0" smtClean="0"/>
          </a:p>
          <a:p>
            <a:r>
              <a:rPr kumimoji="1" lang="en-US" altLang="ja-JP" dirty="0" smtClean="0"/>
              <a:t>The</a:t>
            </a:r>
            <a:r>
              <a:rPr kumimoji="1" lang="en-US" altLang="ja-JP" baseline="0" dirty="0" smtClean="0"/>
              <a:t> values we propose are 1008 us, which are determined according to the Preamble part description.</a:t>
            </a:r>
          </a:p>
          <a:p>
            <a:endParaRPr kumimoji="1" lang="ja-JP" altLang="en-US" dirty="0"/>
          </a:p>
        </p:txBody>
      </p:sp>
      <p:sp>
        <p:nvSpPr>
          <p:cNvPr id="4" name="スライド番号プレースホルダー 3"/>
          <p:cNvSpPr>
            <a:spLocks noGrp="1"/>
          </p:cNvSpPr>
          <p:nvPr>
            <p:ph type="sldNum" sz="quarter" idx="10"/>
          </p:nvPr>
        </p:nvSpPr>
        <p:spPr/>
        <p:txBody>
          <a:bodyPr/>
          <a:lstStyle/>
          <a:p>
            <a:fld id="{552D5BD2-B97D-C942-B985-0A165744F600}" type="slidenum">
              <a:rPr lang="ja-JP" altLang="en-US" smtClean="0"/>
              <a:pPr/>
              <a:t>3</a:t>
            </a:fld>
            <a:endParaRPr lang="ja-JP" altLang="en-US"/>
          </a:p>
        </p:txBody>
      </p:sp>
    </p:spTree>
    <p:extLst>
      <p:ext uri="{BB962C8B-B14F-4D97-AF65-F5344CB8AC3E}">
        <p14:creationId xmlns:p14="http://schemas.microsoft.com/office/powerpoint/2010/main" val="4214041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sz="1200" dirty="0" smtClean="0"/>
              <a:t>The</a:t>
            </a:r>
            <a:r>
              <a:rPr lang="en-US" altLang="ja-JP" sz="1200" baseline="0" dirty="0" smtClean="0"/>
              <a:t> </a:t>
            </a:r>
            <a:r>
              <a:rPr lang="en-US" altLang="ja-JP" sz="1200" dirty="0" smtClean="0"/>
              <a:t>Reference modulator diagram, missing description are proposed</a:t>
            </a:r>
            <a:r>
              <a:rPr lang="en-US" altLang="ja-JP" sz="1200" baseline="0" dirty="0" smtClean="0"/>
              <a:t> as a same manner of 802.15.4g standard document.</a:t>
            </a:r>
            <a:endParaRPr kumimoji="1" lang="ja-JP" altLang="en-US" dirty="0"/>
          </a:p>
        </p:txBody>
      </p:sp>
      <p:sp>
        <p:nvSpPr>
          <p:cNvPr id="4" name="スライド番号プレースホルダー 3"/>
          <p:cNvSpPr>
            <a:spLocks noGrp="1"/>
          </p:cNvSpPr>
          <p:nvPr>
            <p:ph type="sldNum" sz="quarter" idx="10"/>
          </p:nvPr>
        </p:nvSpPr>
        <p:spPr/>
        <p:txBody>
          <a:bodyPr/>
          <a:lstStyle/>
          <a:p>
            <a:fld id="{552D5BD2-B97D-C942-B985-0A165744F600}" type="slidenum">
              <a:rPr lang="ja-JP" altLang="en-US" smtClean="0"/>
              <a:pPr/>
              <a:t>4</a:t>
            </a:fld>
            <a:endParaRPr lang="ja-JP" altLang="en-US"/>
          </a:p>
        </p:txBody>
      </p:sp>
    </p:spTree>
    <p:extLst>
      <p:ext uri="{BB962C8B-B14F-4D97-AF65-F5344CB8AC3E}">
        <p14:creationId xmlns:p14="http://schemas.microsoft.com/office/powerpoint/2010/main" val="34814720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What you see here is a</a:t>
            </a:r>
            <a:r>
              <a:rPr kumimoji="1" lang="en-US" altLang="ja-JP" baseline="0" dirty="0" smtClean="0"/>
              <a:t> m</a:t>
            </a:r>
            <a:r>
              <a:rPr kumimoji="1" lang="en-US" altLang="ja-JP" dirty="0" smtClean="0"/>
              <a:t>odification</a:t>
            </a:r>
            <a:r>
              <a:rPr kumimoji="1" lang="en-US" altLang="ja-JP" baseline="0" dirty="0" smtClean="0"/>
              <a:t> of Figure of systematic convolutional coder, in which tail bit inserter are added. This is the modification point. Next slide shows tail bit pattern.</a:t>
            </a:r>
            <a:endParaRPr kumimoji="1" lang="ja-JP" altLang="en-US" dirty="0"/>
          </a:p>
        </p:txBody>
      </p:sp>
      <p:sp>
        <p:nvSpPr>
          <p:cNvPr id="4" name="スライド番号プレースホルダー 3"/>
          <p:cNvSpPr>
            <a:spLocks noGrp="1"/>
          </p:cNvSpPr>
          <p:nvPr>
            <p:ph type="sldNum" sz="quarter" idx="10"/>
          </p:nvPr>
        </p:nvSpPr>
        <p:spPr/>
        <p:txBody>
          <a:bodyPr/>
          <a:lstStyle/>
          <a:p>
            <a:fld id="{552D5BD2-B97D-C942-B985-0A165744F600}" type="slidenum">
              <a:rPr lang="ja-JP" altLang="en-US" smtClean="0"/>
              <a:pPr/>
              <a:t>5</a:t>
            </a:fld>
            <a:endParaRPr lang="ja-JP" altLang="en-US"/>
          </a:p>
        </p:txBody>
      </p:sp>
    </p:spTree>
    <p:extLst>
      <p:ext uri="{BB962C8B-B14F-4D97-AF65-F5344CB8AC3E}">
        <p14:creationId xmlns:p14="http://schemas.microsoft.com/office/powerpoint/2010/main" val="492008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The tail bit pattern</a:t>
            </a:r>
            <a:r>
              <a:rPr kumimoji="1" lang="en-US" altLang="ja-JP" baseline="0" dirty="0" smtClean="0"/>
              <a:t> are added in the draft as a same manner of 802.15.4g standard document as shown in this slide.</a:t>
            </a:r>
            <a:endParaRPr kumimoji="1" lang="ja-JP" altLang="en-US" dirty="0"/>
          </a:p>
        </p:txBody>
      </p:sp>
      <p:sp>
        <p:nvSpPr>
          <p:cNvPr id="4" name="スライド番号プレースホルダー 3"/>
          <p:cNvSpPr>
            <a:spLocks noGrp="1"/>
          </p:cNvSpPr>
          <p:nvPr>
            <p:ph type="sldNum" sz="quarter" idx="10"/>
          </p:nvPr>
        </p:nvSpPr>
        <p:spPr/>
        <p:txBody>
          <a:bodyPr/>
          <a:lstStyle/>
          <a:p>
            <a:fld id="{552D5BD2-B97D-C942-B985-0A165744F600}" type="slidenum">
              <a:rPr lang="ja-JP" altLang="en-US" smtClean="0"/>
              <a:pPr/>
              <a:t>6</a:t>
            </a:fld>
            <a:endParaRPr lang="ja-JP" altLang="en-US"/>
          </a:p>
        </p:txBody>
      </p:sp>
    </p:spTree>
    <p:extLst>
      <p:ext uri="{BB962C8B-B14F-4D97-AF65-F5344CB8AC3E}">
        <p14:creationId xmlns:p14="http://schemas.microsoft.com/office/powerpoint/2010/main" val="25454237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Pad bit insertion section is</a:t>
            </a:r>
            <a:r>
              <a:rPr kumimoji="1" lang="en-US" altLang="ja-JP" baseline="0" dirty="0" smtClean="0"/>
              <a:t> also an missing part. To use RS code as an outer code, the computation is different from the system using only convolutional code. That’s why.</a:t>
            </a:r>
          </a:p>
          <a:p>
            <a:endParaRPr kumimoji="1" lang="en-US" altLang="ja-JP" baseline="0"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552D5BD2-B97D-C942-B985-0A165744F600}" type="slidenum">
              <a:rPr lang="ja-JP" altLang="en-US" smtClean="0"/>
              <a:pPr/>
              <a:t>7</a:t>
            </a:fld>
            <a:endParaRPr lang="ja-JP" altLang="en-US"/>
          </a:p>
        </p:txBody>
      </p:sp>
    </p:spTree>
    <p:extLst>
      <p:ext uri="{BB962C8B-B14F-4D97-AF65-F5344CB8AC3E}">
        <p14:creationId xmlns:p14="http://schemas.microsoft.com/office/powerpoint/2010/main" val="36665881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3"/>
          <p:cNvSpPr>
            <a:spLocks noGrp="1" noChangeArrowheads="1"/>
          </p:cNvSpPr>
          <p:nvPr>
            <p:ph type="dt" idx="10"/>
          </p:nvPr>
        </p:nvSpPr>
        <p:spPr>
          <a:ln/>
        </p:spPr>
        <p:txBody>
          <a:bodyPr/>
          <a:lstStyle>
            <a:lvl1pPr>
              <a:defRPr/>
            </a:lvl1pPr>
          </a:lstStyle>
          <a:p>
            <a:r>
              <a:rPr lang="en-US" altLang="ja-JP" dirty="0" smtClean="0"/>
              <a:t>Nov.  2012</a:t>
            </a:r>
            <a:endParaRPr lang="en-GB" altLang="ja-JP" dirty="0"/>
          </a:p>
        </p:txBody>
      </p:sp>
      <p:sp>
        <p:nvSpPr>
          <p:cNvPr id="5" name="Rectangle 4"/>
          <p:cNvSpPr>
            <a:spLocks noGrp="1" noChangeArrowheads="1"/>
          </p:cNvSpPr>
          <p:nvPr>
            <p:ph type="ftr" idx="11"/>
          </p:nvPr>
        </p:nvSpPr>
        <p:spPr>
          <a:ln/>
        </p:spPr>
        <p:txBody>
          <a:bodyPr/>
          <a:lstStyle>
            <a:lvl1pPr>
              <a:defRPr/>
            </a:lvl1pPr>
          </a:lstStyle>
          <a:p>
            <a:pPr>
              <a:defRPr/>
            </a:pPr>
            <a:r>
              <a:rPr lang="en-GB"/>
              <a:t>NICT</a:t>
            </a:r>
          </a:p>
        </p:txBody>
      </p:sp>
      <p:sp>
        <p:nvSpPr>
          <p:cNvPr id="6" name="Rectangle 5"/>
          <p:cNvSpPr>
            <a:spLocks noGrp="1" noChangeArrowheads="1"/>
          </p:cNvSpPr>
          <p:nvPr>
            <p:ph type="sldNum" idx="12"/>
          </p:nvPr>
        </p:nvSpPr>
        <p:spPr>
          <a:ln/>
        </p:spPr>
        <p:txBody>
          <a:bodyPr/>
          <a:lstStyle>
            <a:lvl1pPr>
              <a:defRPr/>
            </a:lvl1pPr>
          </a:lstStyle>
          <a:p>
            <a:r>
              <a:rPr lang="en-GB" altLang="ja-JP"/>
              <a:t>Slide </a:t>
            </a:r>
            <a:fld id="{FE73E2C9-EE74-EC4F-A174-98E1C2818DE2}" type="slidenum">
              <a:rPr lang="en-GB" altLang="ja-JP"/>
              <a:pPr/>
              <a:t>‹#›</a:t>
            </a:fld>
            <a:endParaRPr lang="en-GB" altLang="ja-JP"/>
          </a:p>
        </p:txBody>
      </p:sp>
    </p:spTree>
    <p:extLst>
      <p:ext uri="{BB962C8B-B14F-4D97-AF65-F5344CB8AC3E}">
        <p14:creationId xmlns:p14="http://schemas.microsoft.com/office/powerpoint/2010/main" val="780336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3"/>
          <p:cNvSpPr>
            <a:spLocks noGrp="1" noChangeArrowheads="1"/>
          </p:cNvSpPr>
          <p:nvPr>
            <p:ph type="dt" idx="10"/>
          </p:nvPr>
        </p:nvSpPr>
        <p:spPr>
          <a:ln/>
        </p:spPr>
        <p:txBody>
          <a:bodyPr/>
          <a:lstStyle>
            <a:lvl1pPr>
              <a:defRPr/>
            </a:lvl1pPr>
          </a:lstStyle>
          <a:p>
            <a:r>
              <a:rPr lang="en-US" altLang="ja-JP" dirty="0" smtClean="0"/>
              <a:t>Nov.  2012</a:t>
            </a:r>
            <a:endParaRPr lang="en-GB" altLang="ja-JP" dirty="0"/>
          </a:p>
        </p:txBody>
      </p:sp>
      <p:sp>
        <p:nvSpPr>
          <p:cNvPr id="5" name="Rectangle 4"/>
          <p:cNvSpPr>
            <a:spLocks noGrp="1" noChangeArrowheads="1"/>
          </p:cNvSpPr>
          <p:nvPr>
            <p:ph type="ftr" idx="11"/>
          </p:nvPr>
        </p:nvSpPr>
        <p:spPr>
          <a:ln/>
        </p:spPr>
        <p:txBody>
          <a:bodyPr/>
          <a:lstStyle>
            <a:lvl1pPr>
              <a:defRPr/>
            </a:lvl1pPr>
          </a:lstStyle>
          <a:p>
            <a:pPr>
              <a:defRPr/>
            </a:pPr>
            <a:r>
              <a:rPr lang="en-GB"/>
              <a:t>NICT</a:t>
            </a:r>
          </a:p>
        </p:txBody>
      </p:sp>
      <p:sp>
        <p:nvSpPr>
          <p:cNvPr id="6" name="Rectangle 5"/>
          <p:cNvSpPr>
            <a:spLocks noGrp="1" noChangeArrowheads="1"/>
          </p:cNvSpPr>
          <p:nvPr>
            <p:ph type="sldNum" idx="12"/>
          </p:nvPr>
        </p:nvSpPr>
        <p:spPr>
          <a:ln/>
        </p:spPr>
        <p:txBody>
          <a:bodyPr/>
          <a:lstStyle>
            <a:lvl1pPr>
              <a:defRPr/>
            </a:lvl1pPr>
          </a:lstStyle>
          <a:p>
            <a:r>
              <a:rPr lang="en-GB" altLang="ja-JP"/>
              <a:t>Slide </a:t>
            </a:r>
            <a:fld id="{09757371-7504-C44E-86EB-BB36B1B7AE3F}" type="slidenum">
              <a:rPr lang="en-GB" altLang="ja-JP"/>
              <a:pPr/>
              <a:t>‹#›</a:t>
            </a:fld>
            <a:endParaRPr lang="en-GB" altLang="ja-JP"/>
          </a:p>
        </p:txBody>
      </p:sp>
    </p:spTree>
    <p:extLst>
      <p:ext uri="{BB962C8B-B14F-4D97-AF65-F5344CB8AC3E}">
        <p14:creationId xmlns:p14="http://schemas.microsoft.com/office/powerpoint/2010/main" val="1017632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86538" y="685800"/>
            <a:ext cx="1941512" cy="5710238"/>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762000" y="685800"/>
            <a:ext cx="5672138" cy="5710238"/>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3"/>
          <p:cNvSpPr>
            <a:spLocks noGrp="1" noChangeArrowheads="1"/>
          </p:cNvSpPr>
          <p:nvPr>
            <p:ph type="dt" idx="10"/>
          </p:nvPr>
        </p:nvSpPr>
        <p:spPr>
          <a:ln/>
        </p:spPr>
        <p:txBody>
          <a:bodyPr/>
          <a:lstStyle>
            <a:lvl1pPr>
              <a:defRPr/>
            </a:lvl1pPr>
          </a:lstStyle>
          <a:p>
            <a:r>
              <a:rPr lang="en-US" altLang="ja-JP" dirty="0" smtClean="0"/>
              <a:t>Nov.  2012</a:t>
            </a:r>
            <a:endParaRPr lang="en-GB" altLang="ja-JP" dirty="0"/>
          </a:p>
        </p:txBody>
      </p:sp>
      <p:sp>
        <p:nvSpPr>
          <p:cNvPr id="5" name="Rectangle 4"/>
          <p:cNvSpPr>
            <a:spLocks noGrp="1" noChangeArrowheads="1"/>
          </p:cNvSpPr>
          <p:nvPr>
            <p:ph type="ftr" idx="11"/>
          </p:nvPr>
        </p:nvSpPr>
        <p:spPr>
          <a:ln/>
        </p:spPr>
        <p:txBody>
          <a:bodyPr/>
          <a:lstStyle>
            <a:lvl1pPr>
              <a:defRPr/>
            </a:lvl1pPr>
          </a:lstStyle>
          <a:p>
            <a:pPr>
              <a:defRPr/>
            </a:pPr>
            <a:r>
              <a:rPr lang="en-GB"/>
              <a:t>NICT</a:t>
            </a:r>
          </a:p>
        </p:txBody>
      </p:sp>
      <p:sp>
        <p:nvSpPr>
          <p:cNvPr id="6" name="Rectangle 5"/>
          <p:cNvSpPr>
            <a:spLocks noGrp="1" noChangeArrowheads="1"/>
          </p:cNvSpPr>
          <p:nvPr>
            <p:ph type="sldNum" idx="12"/>
          </p:nvPr>
        </p:nvSpPr>
        <p:spPr>
          <a:ln/>
        </p:spPr>
        <p:txBody>
          <a:bodyPr/>
          <a:lstStyle>
            <a:lvl1pPr>
              <a:defRPr/>
            </a:lvl1pPr>
          </a:lstStyle>
          <a:p>
            <a:r>
              <a:rPr lang="en-GB" altLang="ja-JP"/>
              <a:t>Slide </a:t>
            </a:r>
            <a:fld id="{80402682-5BC7-D24D-A8F6-CBA99B6AB812}" type="slidenum">
              <a:rPr lang="en-GB" altLang="ja-JP"/>
              <a:pPr/>
              <a:t>‹#›</a:t>
            </a:fld>
            <a:endParaRPr lang="en-GB" altLang="ja-JP"/>
          </a:p>
        </p:txBody>
      </p:sp>
    </p:spTree>
    <p:extLst>
      <p:ext uri="{BB962C8B-B14F-4D97-AF65-F5344CB8AC3E}">
        <p14:creationId xmlns:p14="http://schemas.microsoft.com/office/powerpoint/2010/main" val="24335168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762000" y="685800"/>
            <a:ext cx="7766050" cy="757238"/>
          </a:xfrm>
        </p:spPr>
        <p:txBody>
          <a:bodyPr/>
          <a:lstStyle/>
          <a:p>
            <a:r>
              <a:rPr lang="ja-JP" altLang="en-US" smtClean="0"/>
              <a:t>マスタ タイトルの書式設定</a:t>
            </a:r>
            <a:endParaRPr lang="ja-JP" altLang="en-US"/>
          </a:p>
        </p:txBody>
      </p:sp>
      <p:sp>
        <p:nvSpPr>
          <p:cNvPr id="3" name="Rectangle 3"/>
          <p:cNvSpPr>
            <a:spLocks noGrp="1" noChangeArrowheads="1"/>
          </p:cNvSpPr>
          <p:nvPr>
            <p:ph type="dt" idx="10"/>
          </p:nvPr>
        </p:nvSpPr>
        <p:spPr>
          <a:ln/>
        </p:spPr>
        <p:txBody>
          <a:bodyPr/>
          <a:lstStyle>
            <a:lvl1pPr>
              <a:defRPr/>
            </a:lvl1pPr>
          </a:lstStyle>
          <a:p>
            <a:r>
              <a:rPr lang="en-US" altLang="ja-JP" dirty="0" smtClean="0"/>
              <a:t>Nov.  2012</a:t>
            </a:r>
            <a:endParaRPr lang="en-GB" altLang="ja-JP" dirty="0"/>
          </a:p>
        </p:txBody>
      </p:sp>
      <p:sp>
        <p:nvSpPr>
          <p:cNvPr id="4" name="Rectangle 4"/>
          <p:cNvSpPr>
            <a:spLocks noGrp="1" noChangeArrowheads="1"/>
          </p:cNvSpPr>
          <p:nvPr>
            <p:ph type="ftr" idx="11"/>
          </p:nvPr>
        </p:nvSpPr>
        <p:spPr>
          <a:ln/>
        </p:spPr>
        <p:txBody>
          <a:bodyPr/>
          <a:lstStyle>
            <a:lvl1pPr>
              <a:defRPr/>
            </a:lvl1pPr>
          </a:lstStyle>
          <a:p>
            <a:pPr>
              <a:defRPr/>
            </a:pPr>
            <a:r>
              <a:rPr lang="en-GB"/>
              <a:t>NICT</a:t>
            </a:r>
          </a:p>
        </p:txBody>
      </p:sp>
      <p:sp>
        <p:nvSpPr>
          <p:cNvPr id="5" name="Rectangle 5"/>
          <p:cNvSpPr>
            <a:spLocks noGrp="1" noChangeArrowheads="1"/>
          </p:cNvSpPr>
          <p:nvPr>
            <p:ph type="sldNum" idx="12"/>
          </p:nvPr>
        </p:nvSpPr>
        <p:spPr>
          <a:ln/>
        </p:spPr>
        <p:txBody>
          <a:bodyPr/>
          <a:lstStyle>
            <a:lvl1pPr>
              <a:defRPr/>
            </a:lvl1pPr>
          </a:lstStyle>
          <a:p>
            <a:r>
              <a:rPr lang="en-GB" altLang="ja-JP"/>
              <a:t>Slide </a:t>
            </a:r>
            <a:fld id="{25B408D7-7A1B-8942-BD40-FD7D22412163}" type="slidenum">
              <a:rPr lang="en-GB" altLang="ja-JP"/>
              <a:pPr/>
              <a:t>‹#›</a:t>
            </a:fld>
            <a:endParaRPr lang="en-GB" altLang="ja-JP"/>
          </a:p>
        </p:txBody>
      </p:sp>
    </p:spTree>
    <p:extLst>
      <p:ext uri="{BB962C8B-B14F-4D97-AF65-F5344CB8AC3E}">
        <p14:creationId xmlns:p14="http://schemas.microsoft.com/office/powerpoint/2010/main" val="2064929703"/>
      </p:ext>
    </p:extLst>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94382" y="685800"/>
            <a:ext cx="7766050" cy="757238"/>
          </a:xfrm>
        </p:spPr>
        <p:txBody>
          <a:body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p:txBody>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3"/>
          <p:cNvSpPr>
            <a:spLocks noGrp="1" noChangeArrowheads="1"/>
          </p:cNvSpPr>
          <p:nvPr>
            <p:ph type="dt" idx="10"/>
          </p:nvPr>
        </p:nvSpPr>
        <p:spPr>
          <a:ln/>
        </p:spPr>
        <p:txBody>
          <a:bodyPr/>
          <a:lstStyle>
            <a:lvl1pPr>
              <a:defRPr/>
            </a:lvl1pPr>
          </a:lstStyle>
          <a:p>
            <a:r>
              <a:rPr lang="en-US" altLang="ja-JP" dirty="0" smtClean="0"/>
              <a:t>Nov.  2012</a:t>
            </a:r>
            <a:endParaRPr lang="en-GB" altLang="ja-JP" dirty="0"/>
          </a:p>
        </p:txBody>
      </p:sp>
      <p:sp>
        <p:nvSpPr>
          <p:cNvPr id="5" name="Rectangle 4"/>
          <p:cNvSpPr>
            <a:spLocks noGrp="1" noChangeArrowheads="1"/>
          </p:cNvSpPr>
          <p:nvPr>
            <p:ph type="ftr" idx="11"/>
          </p:nvPr>
        </p:nvSpPr>
        <p:spPr>
          <a:ln/>
        </p:spPr>
        <p:txBody>
          <a:bodyPr/>
          <a:lstStyle>
            <a:lvl1pPr>
              <a:defRPr/>
            </a:lvl1pPr>
          </a:lstStyle>
          <a:p>
            <a:pPr>
              <a:defRPr/>
            </a:pPr>
            <a:r>
              <a:rPr lang="en-GB"/>
              <a:t>NICT</a:t>
            </a:r>
          </a:p>
        </p:txBody>
      </p:sp>
      <p:sp>
        <p:nvSpPr>
          <p:cNvPr id="6" name="Rectangle 5"/>
          <p:cNvSpPr>
            <a:spLocks noGrp="1" noChangeArrowheads="1"/>
          </p:cNvSpPr>
          <p:nvPr>
            <p:ph type="sldNum" idx="12"/>
          </p:nvPr>
        </p:nvSpPr>
        <p:spPr>
          <a:ln/>
        </p:spPr>
        <p:txBody>
          <a:bodyPr/>
          <a:lstStyle>
            <a:lvl1pPr>
              <a:defRPr/>
            </a:lvl1pPr>
          </a:lstStyle>
          <a:p>
            <a:r>
              <a:rPr lang="en-GB" altLang="ja-JP"/>
              <a:t>Slide </a:t>
            </a:r>
            <a:fld id="{517AF6FA-A9C6-7C4A-8CBC-2D75657F138E}" type="slidenum">
              <a:rPr lang="en-GB" altLang="ja-JP"/>
              <a:pPr/>
              <a:t>‹#›</a:t>
            </a:fld>
            <a:endParaRPr lang="en-GB" altLang="ja-JP"/>
          </a:p>
        </p:txBody>
      </p:sp>
    </p:spTree>
    <p:extLst>
      <p:ext uri="{BB962C8B-B14F-4D97-AF65-F5344CB8AC3E}">
        <p14:creationId xmlns:p14="http://schemas.microsoft.com/office/powerpoint/2010/main" val="39991698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683568"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3"/>
          <p:cNvSpPr>
            <a:spLocks noGrp="1" noChangeArrowheads="1"/>
          </p:cNvSpPr>
          <p:nvPr>
            <p:ph type="dt" idx="10"/>
          </p:nvPr>
        </p:nvSpPr>
        <p:spPr>
          <a:ln/>
        </p:spPr>
        <p:txBody>
          <a:bodyPr/>
          <a:lstStyle>
            <a:lvl1pPr>
              <a:defRPr/>
            </a:lvl1pPr>
          </a:lstStyle>
          <a:p>
            <a:r>
              <a:rPr lang="en-US" altLang="ja-JP" dirty="0" smtClean="0"/>
              <a:t>Nov.  2012</a:t>
            </a:r>
            <a:endParaRPr lang="en-GB" altLang="ja-JP" dirty="0"/>
          </a:p>
        </p:txBody>
      </p:sp>
      <p:sp>
        <p:nvSpPr>
          <p:cNvPr id="5" name="Rectangle 4"/>
          <p:cNvSpPr>
            <a:spLocks noGrp="1" noChangeArrowheads="1"/>
          </p:cNvSpPr>
          <p:nvPr>
            <p:ph type="ftr" idx="11"/>
          </p:nvPr>
        </p:nvSpPr>
        <p:spPr>
          <a:ln/>
        </p:spPr>
        <p:txBody>
          <a:bodyPr/>
          <a:lstStyle>
            <a:lvl1pPr>
              <a:defRPr/>
            </a:lvl1pPr>
          </a:lstStyle>
          <a:p>
            <a:pPr>
              <a:defRPr/>
            </a:pPr>
            <a:r>
              <a:rPr lang="en-GB"/>
              <a:t>NICT</a:t>
            </a:r>
          </a:p>
        </p:txBody>
      </p:sp>
      <p:sp>
        <p:nvSpPr>
          <p:cNvPr id="6" name="Rectangle 5"/>
          <p:cNvSpPr>
            <a:spLocks noGrp="1" noChangeArrowheads="1"/>
          </p:cNvSpPr>
          <p:nvPr>
            <p:ph type="sldNum" idx="12"/>
          </p:nvPr>
        </p:nvSpPr>
        <p:spPr>
          <a:ln/>
        </p:spPr>
        <p:txBody>
          <a:bodyPr/>
          <a:lstStyle>
            <a:lvl1pPr>
              <a:defRPr/>
            </a:lvl1pPr>
          </a:lstStyle>
          <a:p>
            <a:r>
              <a:rPr lang="en-GB" altLang="ja-JP"/>
              <a:t>Slide </a:t>
            </a:r>
            <a:fld id="{9376110D-1FE4-B948-AA6B-01B5D63DC1A5}" type="slidenum">
              <a:rPr lang="en-GB" altLang="ja-JP"/>
              <a:pPr/>
              <a:t>‹#›</a:t>
            </a:fld>
            <a:endParaRPr lang="en-GB" altLang="ja-JP"/>
          </a:p>
        </p:txBody>
      </p:sp>
    </p:spTree>
    <p:extLst>
      <p:ext uri="{BB962C8B-B14F-4D97-AF65-F5344CB8AC3E}">
        <p14:creationId xmlns:p14="http://schemas.microsoft.com/office/powerpoint/2010/main" val="1665217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3568" y="1524000"/>
            <a:ext cx="3806825" cy="48720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2793" y="1524000"/>
            <a:ext cx="3806825" cy="48720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3"/>
          <p:cNvSpPr>
            <a:spLocks noGrp="1" noChangeArrowheads="1"/>
          </p:cNvSpPr>
          <p:nvPr>
            <p:ph type="dt" idx="10"/>
          </p:nvPr>
        </p:nvSpPr>
        <p:spPr>
          <a:ln/>
        </p:spPr>
        <p:txBody>
          <a:bodyPr/>
          <a:lstStyle>
            <a:lvl1pPr>
              <a:defRPr/>
            </a:lvl1pPr>
          </a:lstStyle>
          <a:p>
            <a:r>
              <a:rPr lang="en-US" altLang="ja-JP" dirty="0" smtClean="0"/>
              <a:t>Nov.  2012</a:t>
            </a:r>
            <a:endParaRPr lang="en-GB" altLang="ja-JP" dirty="0"/>
          </a:p>
        </p:txBody>
      </p:sp>
      <p:sp>
        <p:nvSpPr>
          <p:cNvPr id="6" name="Rectangle 4"/>
          <p:cNvSpPr>
            <a:spLocks noGrp="1" noChangeArrowheads="1"/>
          </p:cNvSpPr>
          <p:nvPr>
            <p:ph type="ftr" idx="11"/>
          </p:nvPr>
        </p:nvSpPr>
        <p:spPr>
          <a:ln/>
        </p:spPr>
        <p:txBody>
          <a:bodyPr/>
          <a:lstStyle>
            <a:lvl1pPr>
              <a:defRPr/>
            </a:lvl1pPr>
          </a:lstStyle>
          <a:p>
            <a:pPr>
              <a:defRPr/>
            </a:pPr>
            <a:r>
              <a:rPr lang="en-GB"/>
              <a:t>NICT</a:t>
            </a:r>
          </a:p>
        </p:txBody>
      </p:sp>
      <p:sp>
        <p:nvSpPr>
          <p:cNvPr id="7" name="Rectangle 5"/>
          <p:cNvSpPr>
            <a:spLocks noGrp="1" noChangeArrowheads="1"/>
          </p:cNvSpPr>
          <p:nvPr>
            <p:ph type="sldNum" idx="12"/>
          </p:nvPr>
        </p:nvSpPr>
        <p:spPr>
          <a:ln/>
        </p:spPr>
        <p:txBody>
          <a:bodyPr/>
          <a:lstStyle>
            <a:lvl1pPr>
              <a:defRPr/>
            </a:lvl1pPr>
          </a:lstStyle>
          <a:p>
            <a:r>
              <a:rPr lang="en-GB" altLang="ja-JP"/>
              <a:t>Slide </a:t>
            </a:r>
            <a:fld id="{217D1E54-BB3C-BE48-87E4-526133E8CB2B}" type="slidenum">
              <a:rPr lang="en-GB" altLang="ja-JP"/>
              <a:pPr/>
              <a:t>‹#›</a:t>
            </a:fld>
            <a:endParaRPr lang="en-GB" altLang="ja-JP"/>
          </a:p>
        </p:txBody>
      </p:sp>
    </p:spTree>
    <p:extLst>
      <p:ext uri="{BB962C8B-B14F-4D97-AF65-F5344CB8AC3E}">
        <p14:creationId xmlns:p14="http://schemas.microsoft.com/office/powerpoint/2010/main" val="3487996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692696"/>
            <a:ext cx="8229600" cy="724942"/>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3"/>
          <p:cNvSpPr>
            <a:spLocks noGrp="1" noChangeArrowheads="1"/>
          </p:cNvSpPr>
          <p:nvPr>
            <p:ph type="dt" idx="10"/>
          </p:nvPr>
        </p:nvSpPr>
        <p:spPr>
          <a:ln/>
        </p:spPr>
        <p:txBody>
          <a:bodyPr/>
          <a:lstStyle>
            <a:lvl1pPr>
              <a:defRPr/>
            </a:lvl1pPr>
          </a:lstStyle>
          <a:p>
            <a:r>
              <a:rPr lang="en-US" altLang="ja-JP" dirty="0" smtClean="0"/>
              <a:t>Nov.  2012</a:t>
            </a:r>
            <a:endParaRPr lang="en-GB" altLang="ja-JP" dirty="0"/>
          </a:p>
        </p:txBody>
      </p:sp>
      <p:sp>
        <p:nvSpPr>
          <p:cNvPr id="8" name="Rectangle 4"/>
          <p:cNvSpPr>
            <a:spLocks noGrp="1" noChangeArrowheads="1"/>
          </p:cNvSpPr>
          <p:nvPr>
            <p:ph type="ftr" idx="11"/>
          </p:nvPr>
        </p:nvSpPr>
        <p:spPr>
          <a:ln/>
        </p:spPr>
        <p:txBody>
          <a:bodyPr/>
          <a:lstStyle>
            <a:lvl1pPr>
              <a:defRPr/>
            </a:lvl1pPr>
          </a:lstStyle>
          <a:p>
            <a:pPr>
              <a:defRPr/>
            </a:pPr>
            <a:r>
              <a:rPr lang="en-GB"/>
              <a:t>NICT</a:t>
            </a:r>
          </a:p>
        </p:txBody>
      </p:sp>
      <p:sp>
        <p:nvSpPr>
          <p:cNvPr id="9" name="Rectangle 5"/>
          <p:cNvSpPr>
            <a:spLocks noGrp="1" noChangeArrowheads="1"/>
          </p:cNvSpPr>
          <p:nvPr>
            <p:ph type="sldNum" idx="12"/>
          </p:nvPr>
        </p:nvSpPr>
        <p:spPr>
          <a:ln/>
        </p:spPr>
        <p:txBody>
          <a:bodyPr/>
          <a:lstStyle>
            <a:lvl1pPr>
              <a:defRPr/>
            </a:lvl1pPr>
          </a:lstStyle>
          <a:p>
            <a:r>
              <a:rPr lang="en-GB" altLang="ja-JP"/>
              <a:t>Slide </a:t>
            </a:r>
            <a:fld id="{8F699D3C-FD46-514C-971E-6F650024C37B}" type="slidenum">
              <a:rPr lang="en-GB" altLang="ja-JP"/>
              <a:pPr/>
              <a:t>‹#›</a:t>
            </a:fld>
            <a:endParaRPr lang="en-GB" altLang="ja-JP"/>
          </a:p>
        </p:txBody>
      </p:sp>
    </p:spTree>
    <p:extLst>
      <p:ext uri="{BB962C8B-B14F-4D97-AF65-F5344CB8AC3E}">
        <p14:creationId xmlns:p14="http://schemas.microsoft.com/office/powerpoint/2010/main" val="2654787006"/>
      </p:ext>
    </p:extLst>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3"/>
          <p:cNvSpPr>
            <a:spLocks noGrp="1" noChangeArrowheads="1"/>
          </p:cNvSpPr>
          <p:nvPr>
            <p:ph type="dt" idx="10"/>
          </p:nvPr>
        </p:nvSpPr>
        <p:spPr>
          <a:ln/>
        </p:spPr>
        <p:txBody>
          <a:bodyPr/>
          <a:lstStyle>
            <a:lvl1pPr>
              <a:defRPr/>
            </a:lvl1pPr>
          </a:lstStyle>
          <a:p>
            <a:r>
              <a:rPr lang="en-US" altLang="ja-JP" dirty="0" smtClean="0"/>
              <a:t>Nov.  2012</a:t>
            </a:r>
            <a:endParaRPr lang="en-GB" altLang="ja-JP" dirty="0"/>
          </a:p>
        </p:txBody>
      </p:sp>
      <p:sp>
        <p:nvSpPr>
          <p:cNvPr id="4" name="Rectangle 4"/>
          <p:cNvSpPr>
            <a:spLocks noGrp="1" noChangeArrowheads="1"/>
          </p:cNvSpPr>
          <p:nvPr>
            <p:ph type="ftr" idx="11"/>
          </p:nvPr>
        </p:nvSpPr>
        <p:spPr>
          <a:ln/>
        </p:spPr>
        <p:txBody>
          <a:bodyPr/>
          <a:lstStyle>
            <a:lvl1pPr>
              <a:defRPr/>
            </a:lvl1pPr>
          </a:lstStyle>
          <a:p>
            <a:pPr>
              <a:defRPr/>
            </a:pPr>
            <a:r>
              <a:rPr lang="en-GB"/>
              <a:t>NICT</a:t>
            </a:r>
          </a:p>
        </p:txBody>
      </p:sp>
      <p:sp>
        <p:nvSpPr>
          <p:cNvPr id="5" name="Rectangle 5"/>
          <p:cNvSpPr>
            <a:spLocks noGrp="1" noChangeArrowheads="1"/>
          </p:cNvSpPr>
          <p:nvPr>
            <p:ph type="sldNum" idx="12"/>
          </p:nvPr>
        </p:nvSpPr>
        <p:spPr>
          <a:ln/>
        </p:spPr>
        <p:txBody>
          <a:bodyPr/>
          <a:lstStyle>
            <a:lvl1pPr>
              <a:defRPr/>
            </a:lvl1pPr>
          </a:lstStyle>
          <a:p>
            <a:r>
              <a:rPr lang="en-GB" altLang="ja-JP"/>
              <a:t>Slide </a:t>
            </a:r>
            <a:fld id="{5215ECDC-DBCB-B040-8DA9-68115DA993E8}" type="slidenum">
              <a:rPr lang="en-GB" altLang="ja-JP"/>
              <a:pPr/>
              <a:t>‹#›</a:t>
            </a:fld>
            <a:endParaRPr lang="en-GB" altLang="ja-JP"/>
          </a:p>
        </p:txBody>
      </p:sp>
    </p:spTree>
    <p:extLst>
      <p:ext uri="{BB962C8B-B14F-4D97-AF65-F5344CB8AC3E}">
        <p14:creationId xmlns:p14="http://schemas.microsoft.com/office/powerpoint/2010/main" val="882288538"/>
      </p:ext>
    </p:extLst>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ltLang="ja-JP" dirty="0" smtClean="0"/>
              <a:t>Nov.  2012</a:t>
            </a:r>
            <a:endParaRPr lang="en-GB" altLang="ja-JP" dirty="0"/>
          </a:p>
        </p:txBody>
      </p:sp>
      <p:sp>
        <p:nvSpPr>
          <p:cNvPr id="3" name="Rectangle 4"/>
          <p:cNvSpPr>
            <a:spLocks noGrp="1" noChangeArrowheads="1"/>
          </p:cNvSpPr>
          <p:nvPr>
            <p:ph type="ftr" idx="11"/>
          </p:nvPr>
        </p:nvSpPr>
        <p:spPr>
          <a:ln/>
        </p:spPr>
        <p:txBody>
          <a:bodyPr/>
          <a:lstStyle>
            <a:lvl1pPr>
              <a:defRPr/>
            </a:lvl1pPr>
          </a:lstStyle>
          <a:p>
            <a:pPr>
              <a:defRPr/>
            </a:pPr>
            <a:r>
              <a:rPr lang="en-GB"/>
              <a:t>NICT</a:t>
            </a:r>
          </a:p>
        </p:txBody>
      </p:sp>
      <p:sp>
        <p:nvSpPr>
          <p:cNvPr id="4" name="Rectangle 5"/>
          <p:cNvSpPr>
            <a:spLocks noGrp="1" noChangeArrowheads="1"/>
          </p:cNvSpPr>
          <p:nvPr>
            <p:ph type="sldNum" idx="12"/>
          </p:nvPr>
        </p:nvSpPr>
        <p:spPr>
          <a:ln/>
        </p:spPr>
        <p:txBody>
          <a:bodyPr/>
          <a:lstStyle>
            <a:lvl1pPr>
              <a:defRPr/>
            </a:lvl1pPr>
          </a:lstStyle>
          <a:p>
            <a:r>
              <a:rPr lang="en-GB" altLang="ja-JP"/>
              <a:t>Slide </a:t>
            </a:r>
            <a:fld id="{4A74CA5F-990B-7D44-BB73-2EFE84E98FF8}" type="slidenum">
              <a:rPr lang="en-GB" altLang="ja-JP"/>
              <a:pPr/>
              <a:t>‹#›</a:t>
            </a:fld>
            <a:endParaRPr lang="en-GB" altLang="ja-JP"/>
          </a:p>
        </p:txBody>
      </p:sp>
    </p:spTree>
    <p:extLst>
      <p:ext uri="{BB962C8B-B14F-4D97-AF65-F5344CB8AC3E}">
        <p14:creationId xmlns:p14="http://schemas.microsoft.com/office/powerpoint/2010/main" val="2958762343"/>
      </p:ext>
    </p:extLst>
  </p:cSld>
  <p:clrMapOvr>
    <a:masterClrMapping/>
  </p:clrMapOvr>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3"/>
          <p:cNvSpPr>
            <a:spLocks noGrp="1" noChangeArrowheads="1"/>
          </p:cNvSpPr>
          <p:nvPr>
            <p:ph type="dt" idx="10"/>
          </p:nvPr>
        </p:nvSpPr>
        <p:spPr>
          <a:ln/>
        </p:spPr>
        <p:txBody>
          <a:bodyPr/>
          <a:lstStyle>
            <a:lvl1pPr>
              <a:defRPr/>
            </a:lvl1pPr>
          </a:lstStyle>
          <a:p>
            <a:r>
              <a:rPr lang="en-US" altLang="ja-JP" dirty="0" smtClean="0"/>
              <a:t>Nov.  2012</a:t>
            </a:r>
            <a:endParaRPr lang="en-GB" altLang="ja-JP" dirty="0"/>
          </a:p>
        </p:txBody>
      </p:sp>
      <p:sp>
        <p:nvSpPr>
          <p:cNvPr id="6" name="Rectangle 4"/>
          <p:cNvSpPr>
            <a:spLocks noGrp="1" noChangeArrowheads="1"/>
          </p:cNvSpPr>
          <p:nvPr>
            <p:ph type="ftr" idx="11"/>
          </p:nvPr>
        </p:nvSpPr>
        <p:spPr>
          <a:ln/>
        </p:spPr>
        <p:txBody>
          <a:bodyPr/>
          <a:lstStyle>
            <a:lvl1pPr>
              <a:defRPr/>
            </a:lvl1pPr>
          </a:lstStyle>
          <a:p>
            <a:pPr>
              <a:defRPr/>
            </a:pPr>
            <a:r>
              <a:rPr lang="en-GB"/>
              <a:t>NICT</a:t>
            </a:r>
          </a:p>
        </p:txBody>
      </p:sp>
      <p:sp>
        <p:nvSpPr>
          <p:cNvPr id="7" name="Rectangle 5"/>
          <p:cNvSpPr>
            <a:spLocks noGrp="1" noChangeArrowheads="1"/>
          </p:cNvSpPr>
          <p:nvPr>
            <p:ph type="sldNum" idx="12"/>
          </p:nvPr>
        </p:nvSpPr>
        <p:spPr>
          <a:ln/>
        </p:spPr>
        <p:txBody>
          <a:bodyPr/>
          <a:lstStyle>
            <a:lvl1pPr>
              <a:defRPr/>
            </a:lvl1pPr>
          </a:lstStyle>
          <a:p>
            <a:r>
              <a:rPr lang="en-GB" altLang="ja-JP"/>
              <a:t>Slide </a:t>
            </a:r>
            <a:fld id="{5E3E3F13-0815-4449-A05B-02F49536C7E9}" type="slidenum">
              <a:rPr lang="en-GB" altLang="ja-JP"/>
              <a:pPr/>
              <a:t>‹#›</a:t>
            </a:fld>
            <a:endParaRPr lang="en-GB" altLang="ja-JP"/>
          </a:p>
        </p:txBody>
      </p:sp>
    </p:spTree>
    <p:extLst>
      <p:ext uri="{BB962C8B-B14F-4D97-AF65-F5344CB8AC3E}">
        <p14:creationId xmlns:p14="http://schemas.microsoft.com/office/powerpoint/2010/main" val="39226780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3"/>
          <p:cNvSpPr>
            <a:spLocks noGrp="1" noChangeArrowheads="1"/>
          </p:cNvSpPr>
          <p:nvPr>
            <p:ph type="dt" idx="10"/>
          </p:nvPr>
        </p:nvSpPr>
        <p:spPr>
          <a:ln/>
        </p:spPr>
        <p:txBody>
          <a:bodyPr/>
          <a:lstStyle>
            <a:lvl1pPr>
              <a:defRPr/>
            </a:lvl1pPr>
          </a:lstStyle>
          <a:p>
            <a:r>
              <a:rPr lang="en-US" altLang="ja-JP" dirty="0" smtClean="0"/>
              <a:t>Nov.  2012</a:t>
            </a:r>
            <a:endParaRPr lang="en-GB" altLang="ja-JP" dirty="0"/>
          </a:p>
        </p:txBody>
      </p:sp>
      <p:sp>
        <p:nvSpPr>
          <p:cNvPr id="6" name="Rectangle 4"/>
          <p:cNvSpPr>
            <a:spLocks noGrp="1" noChangeArrowheads="1"/>
          </p:cNvSpPr>
          <p:nvPr>
            <p:ph type="ftr" idx="11"/>
          </p:nvPr>
        </p:nvSpPr>
        <p:spPr>
          <a:ln/>
        </p:spPr>
        <p:txBody>
          <a:bodyPr/>
          <a:lstStyle>
            <a:lvl1pPr>
              <a:defRPr/>
            </a:lvl1pPr>
          </a:lstStyle>
          <a:p>
            <a:pPr>
              <a:defRPr/>
            </a:pPr>
            <a:r>
              <a:rPr lang="en-GB"/>
              <a:t>NICT</a:t>
            </a:r>
          </a:p>
        </p:txBody>
      </p:sp>
      <p:sp>
        <p:nvSpPr>
          <p:cNvPr id="7" name="Rectangle 5"/>
          <p:cNvSpPr>
            <a:spLocks noGrp="1" noChangeArrowheads="1"/>
          </p:cNvSpPr>
          <p:nvPr>
            <p:ph type="sldNum" idx="12"/>
          </p:nvPr>
        </p:nvSpPr>
        <p:spPr>
          <a:ln/>
        </p:spPr>
        <p:txBody>
          <a:bodyPr/>
          <a:lstStyle>
            <a:lvl1pPr>
              <a:defRPr/>
            </a:lvl1pPr>
          </a:lstStyle>
          <a:p>
            <a:r>
              <a:rPr lang="en-GB" altLang="ja-JP"/>
              <a:t>Slide </a:t>
            </a:r>
            <a:fld id="{3F5D9661-BFF8-1B4F-867B-C8DA89491C69}" type="slidenum">
              <a:rPr lang="en-GB" altLang="ja-JP"/>
              <a:pPr/>
              <a:t>‹#›</a:t>
            </a:fld>
            <a:endParaRPr lang="en-GB" altLang="ja-JP"/>
          </a:p>
        </p:txBody>
      </p:sp>
    </p:spTree>
    <p:extLst>
      <p:ext uri="{BB962C8B-B14F-4D97-AF65-F5344CB8AC3E}">
        <p14:creationId xmlns:p14="http://schemas.microsoft.com/office/powerpoint/2010/main" val="22243230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684213" y="685800"/>
            <a:ext cx="7766050" cy="757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FAA26D3D-D897-4be2-8F04-BA451C77F1D7}">
              <ma14:placeholderFlag xmlns:ma14="http://schemas.microsoft.com/office/mac/drawingml/2011/main" val="1"/>
            </a:ext>
          </a:extLst>
        </p:spPr>
        <p:txBody>
          <a:bodyPr vert="horz" wrap="square" lIns="92160" tIns="46080" rIns="92160" bIns="46080" numCol="1" anchor="ctr" anchorCtr="0" compatLnSpc="1">
            <a:prstTxWarp prst="textNoShape">
              <a:avLst/>
            </a:prstTxWarp>
          </a:bodyPr>
          <a:lstStyle/>
          <a:p>
            <a:pPr lvl="0"/>
            <a:r>
              <a:rPr lang="en-GB" altLang="ja-JP"/>
              <a:t>Click to edit the title text format</a:t>
            </a:r>
          </a:p>
        </p:txBody>
      </p:sp>
      <p:sp>
        <p:nvSpPr>
          <p:cNvPr id="1027" name="Rectangle 2"/>
          <p:cNvSpPr>
            <a:spLocks noGrp="1" noChangeArrowheads="1"/>
          </p:cNvSpPr>
          <p:nvPr>
            <p:ph type="body" idx="1"/>
          </p:nvPr>
        </p:nvSpPr>
        <p:spPr bwMode="auto">
          <a:xfrm>
            <a:off x="684213" y="1524000"/>
            <a:ext cx="7766050" cy="4872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FAA26D3D-D897-4be2-8F04-BA451C77F1D7}">
              <ma14:placeholderFlag xmlns:ma14="http://schemas.microsoft.com/office/mac/drawingml/2011/main" val="1"/>
            </a:ext>
          </a:extLst>
        </p:spPr>
        <p:txBody>
          <a:bodyPr vert="horz" wrap="square" lIns="92160" tIns="46080" rIns="92160" bIns="46080" numCol="1" anchor="t" anchorCtr="0" compatLnSpc="1">
            <a:prstTxWarp prst="textNoShape">
              <a:avLst/>
            </a:prstTxWarp>
          </a:bodyPr>
          <a:lstStyle/>
          <a:p>
            <a:pPr lvl="0"/>
            <a:r>
              <a:rPr lang="en-GB" altLang="ja-JP"/>
              <a:t>Click to edit the outline text format</a:t>
            </a:r>
          </a:p>
          <a:p>
            <a:pPr lvl="1"/>
            <a:r>
              <a:rPr lang="en-GB" altLang="ja-JP"/>
              <a:t>Second Outline Level</a:t>
            </a:r>
          </a:p>
          <a:p>
            <a:pPr lvl="2"/>
            <a:r>
              <a:rPr lang="en-GB" altLang="ja-JP"/>
              <a:t>Third Outline Level</a:t>
            </a:r>
          </a:p>
          <a:p>
            <a:pPr lvl="3"/>
            <a:r>
              <a:rPr lang="en-GB" altLang="ja-JP"/>
              <a:t>Fourth Outline Level</a:t>
            </a:r>
          </a:p>
          <a:p>
            <a:pPr lvl="4"/>
            <a:r>
              <a:rPr lang="en-GB" altLang="ja-JP"/>
              <a:t>Fifth Outline Level</a:t>
            </a:r>
          </a:p>
          <a:p>
            <a:pPr lvl="4"/>
            <a:r>
              <a:rPr lang="en-GB" altLang="ja-JP"/>
              <a:t>Sixth Outline Level</a:t>
            </a:r>
          </a:p>
          <a:p>
            <a:pPr lvl="4"/>
            <a:r>
              <a:rPr lang="en-GB" altLang="ja-JP"/>
              <a:t>Seventh Outline Level</a:t>
            </a:r>
          </a:p>
          <a:p>
            <a:pPr lvl="4"/>
            <a:r>
              <a:rPr lang="en-GB" altLang="ja-JP"/>
              <a:t>Eighth Outline Level</a:t>
            </a:r>
          </a:p>
          <a:p>
            <a:pPr lvl="4"/>
            <a:r>
              <a:rPr lang="en-GB" altLang="ja-JP"/>
              <a:t>Ninth Outline Level</a:t>
            </a:r>
          </a:p>
        </p:txBody>
      </p:sp>
      <p:sp>
        <p:nvSpPr>
          <p:cNvPr id="2" name="Rectangle 3"/>
          <p:cNvSpPr>
            <a:spLocks noGrp="1" noChangeArrowheads="1"/>
          </p:cNvSpPr>
          <p:nvPr>
            <p:ph type="dt"/>
          </p:nvPr>
        </p:nvSpPr>
        <p:spPr bwMode="auto">
          <a:xfrm>
            <a:off x="684213" y="404813"/>
            <a:ext cx="189865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b="1">
                <a:solidFill>
                  <a:srgbClr val="000000"/>
                </a:solidFill>
              </a:defRPr>
            </a:lvl1pPr>
          </a:lstStyle>
          <a:p>
            <a:r>
              <a:rPr lang="en-US" altLang="ja-JP" dirty="0" smtClean="0"/>
              <a:t>Nov.  2012</a:t>
            </a:r>
            <a:endParaRPr lang="en-GB" altLang="ja-JP" dirty="0"/>
          </a:p>
        </p:txBody>
      </p:sp>
      <p:sp>
        <p:nvSpPr>
          <p:cNvPr id="1028" name="Rectangle 4"/>
          <p:cNvSpPr>
            <a:spLocks noGrp="1" noChangeArrowheads="1"/>
          </p:cNvSpPr>
          <p:nvPr>
            <p:ph type="ftr"/>
          </p:nvPr>
        </p:nvSpPr>
        <p:spPr bwMode="auto">
          <a:xfrm>
            <a:off x="5486400" y="6475413"/>
            <a:ext cx="3117850"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Arial" charset="0"/>
                <a:ea typeface="ＭＳ Ｐゴシック" pitchFamily="32" charset="-128"/>
                <a:cs typeface="+mn-cs"/>
              </a:defRPr>
            </a:lvl1pPr>
          </a:lstStyle>
          <a:p>
            <a:pPr>
              <a:defRPr/>
            </a:pPr>
            <a:r>
              <a:rPr lang="en-GB"/>
              <a:t>NICT</a:t>
            </a:r>
          </a:p>
        </p:txBody>
      </p:sp>
      <p:sp>
        <p:nvSpPr>
          <p:cNvPr id="1029" name="Rectangle 5"/>
          <p:cNvSpPr>
            <a:spLocks noGrp="1" noChangeArrowheads="1"/>
          </p:cNvSpPr>
          <p:nvPr>
            <p:ph type="sldNum"/>
          </p:nvPr>
        </p:nvSpPr>
        <p:spPr bwMode="auto">
          <a:xfrm>
            <a:off x="4344988" y="6475413"/>
            <a:ext cx="523875" cy="36671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defRPr>
            </a:lvl1pPr>
          </a:lstStyle>
          <a:p>
            <a:r>
              <a:rPr lang="en-GB" altLang="ja-JP"/>
              <a:t>Slide </a:t>
            </a:r>
            <a:fld id="{A1170D15-820F-ED46-AE80-D682893AC7FA}" type="slidenum">
              <a:rPr lang="en-GB" altLang="ja-JP"/>
              <a:pPr/>
              <a:t>‹#›</a:t>
            </a:fld>
            <a:endParaRPr lang="en-GB" altLang="ja-JP"/>
          </a:p>
        </p:txBody>
      </p:sp>
      <p:sp>
        <p:nvSpPr>
          <p:cNvPr id="1031" name="Rectangle 6"/>
          <p:cNvSpPr>
            <a:spLocks noChangeArrowheads="1"/>
          </p:cNvSpPr>
          <p:nvPr/>
        </p:nvSpPr>
        <p:spPr bwMode="auto">
          <a:xfrm>
            <a:off x="4071938" y="379869"/>
            <a:ext cx="446246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nchor="b">
            <a:spAutoFit/>
          </a:bodyPr>
          <a:lstStyle/>
          <a:p>
            <a:pPr marL="1422400" lvl="4" algn="r">
              <a:tabLst>
                <a:tab pos="1422400" algn="l"/>
                <a:tab pos="1879600" algn="l"/>
                <a:tab pos="2336800" algn="l"/>
                <a:tab pos="2794000" algn="l"/>
                <a:tab pos="3251200" algn="l"/>
                <a:tab pos="3708400" algn="l"/>
                <a:tab pos="4165600" algn="l"/>
                <a:tab pos="4622800" algn="l"/>
                <a:tab pos="5080000" algn="l"/>
                <a:tab pos="5537200" algn="l"/>
                <a:tab pos="5994400" algn="l"/>
                <a:tab pos="6451600" algn="l"/>
                <a:tab pos="6908800" algn="l"/>
                <a:tab pos="7366000" algn="l"/>
                <a:tab pos="7823200" algn="l"/>
                <a:tab pos="8280400" algn="l"/>
                <a:tab pos="8737600" algn="l"/>
                <a:tab pos="9194800" algn="l"/>
                <a:tab pos="9652000" algn="l"/>
                <a:tab pos="10109200" algn="l"/>
                <a:tab pos="10566400" algn="l"/>
              </a:tabLst>
            </a:pPr>
            <a:r>
              <a:rPr lang="en-GB" altLang="ja-JP" sz="1400" b="1" dirty="0">
                <a:solidFill>
                  <a:srgbClr val="000000"/>
                </a:solidFill>
              </a:rPr>
              <a:t>doc.: </a:t>
            </a:r>
            <a:r>
              <a:rPr lang="en-GB" altLang="ja-JP" sz="1400" b="1" dirty="0" smtClean="0">
                <a:solidFill>
                  <a:srgbClr val="000000"/>
                </a:solidFill>
              </a:rPr>
              <a:t>IEEE 802.</a:t>
            </a:r>
            <a:r>
              <a:rPr lang="en-GB" altLang="ja-JP" sz="1400" b="1" dirty="0" smtClean="0">
                <a:solidFill>
                  <a:schemeClr val="tx1"/>
                </a:solidFill>
              </a:rPr>
              <a:t>1</a:t>
            </a:r>
            <a:r>
              <a:rPr lang="en-GB" altLang="ja-JP" sz="1400" b="1" dirty="0" smtClean="0"/>
              <a:t>5-12-0648-00-004m</a:t>
            </a:r>
            <a:endParaRPr lang="en-GB" altLang="ja-JP" sz="1400" b="1" dirty="0">
              <a:solidFill>
                <a:srgbClr val="000000"/>
              </a:solidFill>
            </a:endParaRPr>
          </a:p>
        </p:txBody>
      </p:sp>
      <p:sp>
        <p:nvSpPr>
          <p:cNvPr id="1032" name="Line 7"/>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33" name="Line 9"/>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ja-JP" alt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iming>
    <p:tnLst>
      <p:par>
        <p:cTn xmlns:p14="http://schemas.microsoft.com/office/powerpoint/2010/main" id="1" dur="indefinite" restart="never" nodeType="tmRoot"/>
      </p:par>
    </p:tnLst>
  </p:timing>
  <p:hf hdr="0"/>
  <p:txStyles>
    <p:titleStyle>
      <a:lvl1pPr algn="ctr" defTabSz="457200" rtl="0" eaLnBrk="0" fontAlgn="base" hangingPunct="0">
        <a:lnSpc>
          <a:spcPct val="93000"/>
        </a:lnSpc>
        <a:spcBef>
          <a:spcPct val="0"/>
        </a:spcBef>
        <a:spcAft>
          <a:spcPct val="0"/>
        </a:spcAft>
        <a:buClr>
          <a:srgbClr val="000000"/>
        </a:buClr>
        <a:buSzPct val="100000"/>
        <a:buFont typeface="Times New Roman" charset="0"/>
        <a:defRPr sz="4000">
          <a:solidFill>
            <a:srgbClr val="000000"/>
          </a:solidFill>
          <a:latin typeface="+mj-lt"/>
          <a:ea typeface="ＭＳ Ｐゴシック" charset="0"/>
          <a:cs typeface="+mj-cs"/>
        </a:defRPr>
      </a:lvl1pPr>
      <a:lvl2pPr algn="ctr" defTabSz="457200" rtl="0" eaLnBrk="0" fontAlgn="base" hangingPunct="0">
        <a:lnSpc>
          <a:spcPct val="93000"/>
        </a:lnSpc>
        <a:spcBef>
          <a:spcPct val="0"/>
        </a:spcBef>
        <a:spcAft>
          <a:spcPct val="0"/>
        </a:spcAft>
        <a:buClr>
          <a:srgbClr val="000000"/>
        </a:buClr>
        <a:buSzPct val="100000"/>
        <a:buFont typeface="Times New Roman" charset="0"/>
        <a:defRPr sz="4000">
          <a:solidFill>
            <a:srgbClr val="000000"/>
          </a:solidFill>
          <a:latin typeface="Times New Roman" pitchFamily="16" charset="0"/>
          <a:ea typeface="ＭＳ Ｐゴシック" charset="0"/>
          <a:cs typeface="Arial" charset="0"/>
        </a:defRPr>
      </a:lvl2pPr>
      <a:lvl3pPr algn="ctr" defTabSz="457200" rtl="0" eaLnBrk="0" fontAlgn="base" hangingPunct="0">
        <a:lnSpc>
          <a:spcPct val="93000"/>
        </a:lnSpc>
        <a:spcBef>
          <a:spcPct val="0"/>
        </a:spcBef>
        <a:spcAft>
          <a:spcPct val="0"/>
        </a:spcAft>
        <a:buClr>
          <a:srgbClr val="000000"/>
        </a:buClr>
        <a:buSzPct val="100000"/>
        <a:buFont typeface="Times New Roman" charset="0"/>
        <a:defRPr sz="4000">
          <a:solidFill>
            <a:srgbClr val="000000"/>
          </a:solidFill>
          <a:latin typeface="Times New Roman" pitchFamily="16" charset="0"/>
          <a:ea typeface="ＭＳ Ｐゴシック" charset="0"/>
          <a:cs typeface="Arial" charset="0"/>
        </a:defRPr>
      </a:lvl3pPr>
      <a:lvl4pPr algn="ctr" defTabSz="457200" rtl="0" eaLnBrk="0" fontAlgn="base" hangingPunct="0">
        <a:lnSpc>
          <a:spcPct val="93000"/>
        </a:lnSpc>
        <a:spcBef>
          <a:spcPct val="0"/>
        </a:spcBef>
        <a:spcAft>
          <a:spcPct val="0"/>
        </a:spcAft>
        <a:buClr>
          <a:srgbClr val="000000"/>
        </a:buClr>
        <a:buSzPct val="100000"/>
        <a:buFont typeface="Times New Roman" charset="0"/>
        <a:defRPr sz="4000">
          <a:solidFill>
            <a:srgbClr val="000000"/>
          </a:solidFill>
          <a:latin typeface="Times New Roman" pitchFamily="16" charset="0"/>
          <a:ea typeface="ＭＳ Ｐゴシック" charset="0"/>
          <a:cs typeface="Arial" charset="0"/>
        </a:defRPr>
      </a:lvl4pPr>
      <a:lvl5pPr algn="ctr" defTabSz="457200" rtl="0" eaLnBrk="0" fontAlgn="base" hangingPunct="0">
        <a:lnSpc>
          <a:spcPct val="93000"/>
        </a:lnSpc>
        <a:spcBef>
          <a:spcPct val="0"/>
        </a:spcBef>
        <a:spcAft>
          <a:spcPct val="0"/>
        </a:spcAft>
        <a:buClr>
          <a:srgbClr val="000000"/>
        </a:buClr>
        <a:buSzPct val="100000"/>
        <a:buFont typeface="Times New Roman" charset="0"/>
        <a:defRPr sz="4000">
          <a:solidFill>
            <a:srgbClr val="000000"/>
          </a:solidFill>
          <a:latin typeface="Times New Roman" pitchFamily="16" charset="0"/>
          <a:ea typeface="ＭＳ Ｐゴシック" charset="0"/>
          <a:cs typeface="Arial" charset="0"/>
        </a:defRPr>
      </a:lvl5pPr>
      <a:lvl6pPr marL="457200" algn="ctr" defTabSz="457200" rtl="0" eaLnBrk="0" fontAlgn="base" hangingPunct="0">
        <a:lnSpc>
          <a:spcPct val="93000"/>
        </a:lnSpc>
        <a:spcBef>
          <a:spcPct val="0"/>
        </a:spcBef>
        <a:spcAft>
          <a:spcPct val="0"/>
        </a:spcAft>
        <a:buClr>
          <a:srgbClr val="000000"/>
        </a:buClr>
        <a:buSzPct val="100000"/>
        <a:buFont typeface="Times New Roman" pitchFamily="16" charset="0"/>
        <a:defRPr sz="4000">
          <a:solidFill>
            <a:srgbClr val="000000"/>
          </a:solidFill>
          <a:latin typeface="Times New Roman" pitchFamily="16" charset="0"/>
          <a:cs typeface="Arial" charset="0"/>
        </a:defRPr>
      </a:lvl6pPr>
      <a:lvl7pPr marL="914400" algn="ctr" defTabSz="457200" rtl="0" eaLnBrk="0" fontAlgn="base" hangingPunct="0">
        <a:lnSpc>
          <a:spcPct val="93000"/>
        </a:lnSpc>
        <a:spcBef>
          <a:spcPct val="0"/>
        </a:spcBef>
        <a:spcAft>
          <a:spcPct val="0"/>
        </a:spcAft>
        <a:buClr>
          <a:srgbClr val="000000"/>
        </a:buClr>
        <a:buSzPct val="100000"/>
        <a:buFont typeface="Times New Roman" pitchFamily="16" charset="0"/>
        <a:defRPr sz="4000">
          <a:solidFill>
            <a:srgbClr val="000000"/>
          </a:solidFill>
          <a:latin typeface="Times New Roman" pitchFamily="16" charset="0"/>
          <a:cs typeface="Arial" charset="0"/>
        </a:defRPr>
      </a:lvl7pPr>
      <a:lvl8pPr marL="1371600" algn="ctr" defTabSz="457200" rtl="0" eaLnBrk="0" fontAlgn="base" hangingPunct="0">
        <a:lnSpc>
          <a:spcPct val="93000"/>
        </a:lnSpc>
        <a:spcBef>
          <a:spcPct val="0"/>
        </a:spcBef>
        <a:spcAft>
          <a:spcPct val="0"/>
        </a:spcAft>
        <a:buClr>
          <a:srgbClr val="000000"/>
        </a:buClr>
        <a:buSzPct val="100000"/>
        <a:buFont typeface="Times New Roman" pitchFamily="16" charset="0"/>
        <a:defRPr sz="4000">
          <a:solidFill>
            <a:srgbClr val="000000"/>
          </a:solidFill>
          <a:latin typeface="Times New Roman" pitchFamily="16" charset="0"/>
          <a:cs typeface="Arial" charset="0"/>
        </a:defRPr>
      </a:lvl8pPr>
      <a:lvl9pPr marL="1828800" algn="ctr" defTabSz="457200" rtl="0" eaLnBrk="0" fontAlgn="base" hangingPunct="0">
        <a:lnSpc>
          <a:spcPct val="93000"/>
        </a:lnSpc>
        <a:spcBef>
          <a:spcPct val="0"/>
        </a:spcBef>
        <a:spcAft>
          <a:spcPct val="0"/>
        </a:spcAft>
        <a:buClr>
          <a:srgbClr val="000000"/>
        </a:buClr>
        <a:buSzPct val="100000"/>
        <a:buFont typeface="Times New Roman" pitchFamily="16" charset="0"/>
        <a:defRPr sz="4000">
          <a:solidFill>
            <a:srgbClr val="000000"/>
          </a:solidFill>
          <a:latin typeface="Times New Roman" pitchFamily="16" charset="0"/>
          <a:cs typeface="Arial" charset="0"/>
        </a:defRPr>
      </a:lvl9pPr>
    </p:titleStyle>
    <p:bodyStyle>
      <a:lvl1pPr marL="336550" indent="-336550" algn="l" defTabSz="457200" rtl="0" eaLnBrk="0" fontAlgn="base" hangingPunct="0">
        <a:lnSpc>
          <a:spcPct val="93000"/>
        </a:lnSpc>
        <a:spcBef>
          <a:spcPts val="800"/>
        </a:spcBef>
        <a:spcAft>
          <a:spcPct val="0"/>
        </a:spcAft>
        <a:buClr>
          <a:srgbClr val="000000"/>
        </a:buClr>
        <a:buSzPct val="100000"/>
        <a:buFont typeface="Times New Roman" charset="0"/>
        <a:buChar char="•"/>
        <a:defRPr sz="3200">
          <a:solidFill>
            <a:srgbClr val="000000"/>
          </a:solidFill>
          <a:latin typeface="+mn-lt"/>
          <a:ea typeface="ＭＳ Ｐゴシック" charset="0"/>
          <a:cs typeface="+mn-cs"/>
        </a:defRPr>
      </a:lvl1pPr>
      <a:lvl2pPr marL="736600" indent="-279400" algn="l" defTabSz="457200" rtl="0" eaLnBrk="0" fontAlgn="base" hangingPunct="0">
        <a:lnSpc>
          <a:spcPct val="93000"/>
        </a:lnSpc>
        <a:spcBef>
          <a:spcPts val="700"/>
        </a:spcBef>
        <a:spcAft>
          <a:spcPct val="0"/>
        </a:spcAft>
        <a:buClr>
          <a:srgbClr val="000000"/>
        </a:buClr>
        <a:buSzPct val="100000"/>
        <a:buFont typeface="Times New Roman" charset="0"/>
        <a:buChar char="–"/>
        <a:defRPr sz="2800">
          <a:solidFill>
            <a:srgbClr val="000000"/>
          </a:solidFill>
          <a:latin typeface="+mn-lt"/>
          <a:ea typeface="Arial" charset="0"/>
          <a:cs typeface="+mn-cs"/>
        </a:defRPr>
      </a:lvl2pPr>
      <a:lvl3pPr marL="1079500" indent="-228600" algn="l" defTabSz="457200" rtl="0" eaLnBrk="0" fontAlgn="base" hangingPunct="0">
        <a:lnSpc>
          <a:spcPct val="93000"/>
        </a:lnSpc>
        <a:spcBef>
          <a:spcPts val="600"/>
        </a:spcBef>
        <a:spcAft>
          <a:spcPct val="0"/>
        </a:spcAft>
        <a:buClr>
          <a:srgbClr val="000000"/>
        </a:buClr>
        <a:buSzPct val="100000"/>
        <a:buFont typeface="Times New Roman" charset="0"/>
        <a:buChar char="•"/>
        <a:defRPr sz="2400">
          <a:solidFill>
            <a:srgbClr val="000000"/>
          </a:solidFill>
          <a:latin typeface="+mn-lt"/>
          <a:ea typeface="Arial" charset="0"/>
          <a:cs typeface="+mn-cs"/>
        </a:defRPr>
      </a:lvl3pPr>
      <a:lvl4pPr marL="1422400" indent="-228600" algn="l" defTabSz="457200" rtl="0" eaLnBrk="0" fontAlgn="base" hangingPunct="0">
        <a:lnSpc>
          <a:spcPct val="93000"/>
        </a:lnSpc>
        <a:spcBef>
          <a:spcPts val="500"/>
        </a:spcBef>
        <a:spcAft>
          <a:spcPct val="0"/>
        </a:spcAft>
        <a:buClr>
          <a:srgbClr val="000000"/>
        </a:buClr>
        <a:buSzPct val="100000"/>
        <a:buFont typeface="Times New Roman" charset="0"/>
        <a:buChar char="–"/>
        <a:defRPr sz="2000">
          <a:solidFill>
            <a:srgbClr val="000000"/>
          </a:solidFill>
          <a:latin typeface="+mn-lt"/>
          <a:ea typeface="Arial" charset="0"/>
          <a:cs typeface="+mn-cs"/>
        </a:defRPr>
      </a:lvl4pPr>
      <a:lvl5pPr marL="1765300" indent="-228600" algn="l" defTabSz="457200" rtl="0" eaLnBrk="0" fontAlgn="base" hangingPunct="0">
        <a:lnSpc>
          <a:spcPct val="93000"/>
        </a:lnSpc>
        <a:spcBef>
          <a:spcPts val="500"/>
        </a:spcBef>
        <a:spcAft>
          <a:spcPct val="0"/>
        </a:spcAft>
        <a:buClr>
          <a:srgbClr val="000000"/>
        </a:buClr>
        <a:buSzPct val="100000"/>
        <a:buFont typeface="Times New Roman" charset="0"/>
        <a:buChar char="•"/>
        <a:defRPr sz="2000">
          <a:solidFill>
            <a:srgbClr val="000000"/>
          </a:solidFill>
          <a:latin typeface="+mn-lt"/>
          <a:ea typeface="Arial" charset="0"/>
          <a:cs typeface="+mn-cs"/>
        </a:defRPr>
      </a:lvl5pPr>
      <a:lvl6pPr marL="2222500" indent="-228600" algn="l" defTabSz="457200" rtl="0" eaLnBrk="0" fontAlgn="base" hangingPunct="0">
        <a:lnSpc>
          <a:spcPct val="93000"/>
        </a:lnSpc>
        <a:spcBef>
          <a:spcPts val="500"/>
        </a:spcBef>
        <a:spcAft>
          <a:spcPct val="0"/>
        </a:spcAft>
        <a:buClr>
          <a:srgbClr val="000000"/>
        </a:buClr>
        <a:buSzPct val="100000"/>
        <a:buFont typeface="Times New Roman" pitchFamily="16" charset="0"/>
        <a:buChar char="•"/>
        <a:defRPr sz="2000">
          <a:solidFill>
            <a:srgbClr val="000000"/>
          </a:solidFill>
          <a:latin typeface="+mn-lt"/>
          <a:cs typeface="+mn-cs"/>
        </a:defRPr>
      </a:lvl6pPr>
      <a:lvl7pPr marL="2679700" indent="-228600" algn="l" defTabSz="457200" rtl="0" eaLnBrk="0" fontAlgn="base" hangingPunct="0">
        <a:lnSpc>
          <a:spcPct val="93000"/>
        </a:lnSpc>
        <a:spcBef>
          <a:spcPts val="500"/>
        </a:spcBef>
        <a:spcAft>
          <a:spcPct val="0"/>
        </a:spcAft>
        <a:buClr>
          <a:srgbClr val="000000"/>
        </a:buClr>
        <a:buSzPct val="100000"/>
        <a:buFont typeface="Times New Roman" pitchFamily="16" charset="0"/>
        <a:buChar char="•"/>
        <a:defRPr sz="2000">
          <a:solidFill>
            <a:srgbClr val="000000"/>
          </a:solidFill>
          <a:latin typeface="+mn-lt"/>
          <a:cs typeface="+mn-cs"/>
        </a:defRPr>
      </a:lvl7pPr>
      <a:lvl8pPr marL="3136900" indent="-228600" algn="l" defTabSz="457200" rtl="0" eaLnBrk="0" fontAlgn="base" hangingPunct="0">
        <a:lnSpc>
          <a:spcPct val="93000"/>
        </a:lnSpc>
        <a:spcBef>
          <a:spcPts val="500"/>
        </a:spcBef>
        <a:spcAft>
          <a:spcPct val="0"/>
        </a:spcAft>
        <a:buClr>
          <a:srgbClr val="000000"/>
        </a:buClr>
        <a:buSzPct val="100000"/>
        <a:buFont typeface="Times New Roman" pitchFamily="16" charset="0"/>
        <a:buChar char="•"/>
        <a:defRPr sz="2000">
          <a:solidFill>
            <a:srgbClr val="000000"/>
          </a:solidFill>
          <a:latin typeface="+mn-lt"/>
          <a:cs typeface="+mn-cs"/>
        </a:defRPr>
      </a:lvl8pPr>
      <a:lvl9pPr marL="3594100" indent="-228600" algn="l" defTabSz="457200" rtl="0" eaLnBrk="0" fontAlgn="base" hangingPunct="0">
        <a:lnSpc>
          <a:spcPct val="93000"/>
        </a:lnSpc>
        <a:spcBef>
          <a:spcPts val="500"/>
        </a:spcBef>
        <a:spcAft>
          <a:spcPct val="0"/>
        </a:spcAft>
        <a:buClr>
          <a:srgbClr val="000000"/>
        </a:buClr>
        <a:buSzPct val="100000"/>
        <a:buFont typeface="Times New Roman" pitchFamily="16" charset="0"/>
        <a:buChar char="•"/>
        <a:defRPr sz="2000">
          <a:solidFill>
            <a:srgbClr val="000000"/>
          </a:solidFill>
          <a:latin typeface="+mn-lt"/>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4" Type="http://schemas.openxmlformats.org/officeDocument/2006/relationships/oleObject" Target="../embeddings/oleObject1.bin"/><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4" Type="http://schemas.openxmlformats.org/officeDocument/2006/relationships/oleObject" Target="../embeddings/oleObject2.bin"/><Relationship Id="rId5" Type="http://schemas.openxmlformats.org/officeDocument/2006/relationships/image" Target="../media/image2.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solidFill>
                  <a:schemeClr val="tx1"/>
                </a:solidFill>
                <a:latin typeface="Arial" charset="0"/>
                <a:ea typeface="ＭＳ Ｐゴシック" charset="0"/>
                <a:cs typeface="ＭＳ Ｐゴシック" charset="0"/>
              </a:defRPr>
            </a:lvl1pPr>
            <a:lvl2pPr marL="742950" indent="-28575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solidFill>
                  <a:schemeClr val="tx1"/>
                </a:solidFill>
                <a:latin typeface="Arial" charset="0"/>
                <a:ea typeface="ＭＳ Ｐゴシック" charset="0"/>
              </a:defRPr>
            </a:lvl2pPr>
            <a:lvl3pPr marL="1143000" indent="-22860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solidFill>
                  <a:schemeClr val="tx1"/>
                </a:solidFill>
                <a:latin typeface="Arial" charset="0"/>
                <a:ea typeface="ＭＳ Ｐゴシック" charset="0"/>
              </a:defRPr>
            </a:lvl3pPr>
            <a:lvl4pPr marL="1600200" indent="-22860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solidFill>
                  <a:schemeClr val="tx1"/>
                </a:solidFill>
                <a:latin typeface="Arial" charset="0"/>
                <a:ea typeface="ＭＳ Ｐゴシック" charset="0"/>
              </a:defRPr>
            </a:lvl4pPr>
            <a:lvl5pPr marL="2057400" indent="-22860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solidFill>
                  <a:schemeClr val="tx1"/>
                </a:solidFill>
                <a:latin typeface="Arial" charset="0"/>
                <a:ea typeface="ＭＳ Ｐゴシック"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solidFill>
                  <a:schemeClr val="tx1"/>
                </a:solidFill>
                <a:latin typeface="Arial" charset="0"/>
                <a:ea typeface="ＭＳ Ｐゴシック"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solidFill>
                  <a:schemeClr val="tx1"/>
                </a:solidFill>
                <a:latin typeface="Arial" charset="0"/>
                <a:ea typeface="ＭＳ Ｐゴシック"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solidFill>
                  <a:schemeClr val="tx1"/>
                </a:solidFill>
                <a:latin typeface="Arial" charset="0"/>
                <a:ea typeface="ＭＳ Ｐゴシック"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solidFill>
                  <a:schemeClr val="tx1"/>
                </a:solidFill>
                <a:latin typeface="Arial" charset="0"/>
                <a:ea typeface="ＭＳ Ｐゴシック" charset="0"/>
              </a:defRPr>
            </a:lvl9pPr>
          </a:lstStyle>
          <a:p>
            <a:pPr eaLnBrk="1" hangingPunct="1"/>
            <a:r>
              <a:rPr lang="en-US" altLang="ja-JP" dirty="0" smtClean="0">
                <a:solidFill>
                  <a:srgbClr val="000000"/>
                </a:solidFill>
              </a:rPr>
              <a:t>Nov.  </a:t>
            </a:r>
            <a:r>
              <a:rPr lang="en-US" altLang="ja-JP" dirty="0">
                <a:solidFill>
                  <a:srgbClr val="000000"/>
                </a:solidFill>
              </a:rPr>
              <a:t>2012</a:t>
            </a:r>
            <a:endParaRPr lang="en-GB" altLang="ja-JP" dirty="0">
              <a:solidFill>
                <a:srgbClr val="000000"/>
              </a:solidFill>
            </a:endParaRPr>
          </a:p>
        </p:txBody>
      </p:sp>
      <p:sp>
        <p:nvSpPr>
          <p:cNvPr id="2051" name="フッター プレースホルダ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solidFill>
                  <a:schemeClr val="tx1"/>
                </a:solidFill>
                <a:latin typeface="Arial" charset="0"/>
                <a:ea typeface="ＭＳ Ｐゴシック" charset="0"/>
                <a:cs typeface="ＭＳ Ｐゴシック" charset="0"/>
              </a:defRPr>
            </a:lvl1pPr>
            <a:lvl2pPr marL="742950" indent="-28575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solidFill>
                  <a:schemeClr val="tx1"/>
                </a:solidFill>
                <a:latin typeface="Arial" charset="0"/>
                <a:ea typeface="ＭＳ Ｐゴシック" charset="0"/>
              </a:defRPr>
            </a:lvl2pPr>
            <a:lvl3pPr marL="1143000" indent="-22860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solidFill>
                  <a:schemeClr val="tx1"/>
                </a:solidFill>
                <a:latin typeface="Arial" charset="0"/>
                <a:ea typeface="ＭＳ Ｐゴシック" charset="0"/>
              </a:defRPr>
            </a:lvl3pPr>
            <a:lvl4pPr marL="1600200" indent="-22860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solidFill>
                  <a:schemeClr val="tx1"/>
                </a:solidFill>
                <a:latin typeface="Arial" charset="0"/>
                <a:ea typeface="ＭＳ Ｐゴシック" charset="0"/>
              </a:defRPr>
            </a:lvl4pPr>
            <a:lvl5pPr marL="2057400" indent="-22860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solidFill>
                  <a:schemeClr val="tx1"/>
                </a:solidFill>
                <a:latin typeface="Arial" charset="0"/>
                <a:ea typeface="ＭＳ Ｐゴシック"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solidFill>
                  <a:schemeClr val="tx1"/>
                </a:solidFill>
                <a:latin typeface="Arial" charset="0"/>
                <a:ea typeface="ＭＳ Ｐゴシック"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solidFill>
                  <a:schemeClr val="tx1"/>
                </a:solidFill>
                <a:latin typeface="Arial" charset="0"/>
                <a:ea typeface="ＭＳ Ｐゴシック"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solidFill>
                  <a:schemeClr val="tx1"/>
                </a:solidFill>
                <a:latin typeface="Arial" charset="0"/>
                <a:ea typeface="ＭＳ Ｐゴシック"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solidFill>
                  <a:schemeClr val="tx1"/>
                </a:solidFill>
                <a:latin typeface="Arial" charset="0"/>
                <a:ea typeface="ＭＳ Ｐゴシック" charset="0"/>
              </a:defRPr>
            </a:lvl9pPr>
          </a:lstStyle>
          <a:p>
            <a:pPr eaLnBrk="1" hangingPunct="1"/>
            <a:r>
              <a:rPr lang="en-GB" altLang="ja-JP">
                <a:solidFill>
                  <a:srgbClr val="000000"/>
                </a:solidFill>
              </a:rPr>
              <a:t>NICT</a:t>
            </a:r>
          </a:p>
        </p:txBody>
      </p:sp>
      <p:sp>
        <p:nvSpPr>
          <p:cNvPr id="3073" name="Rectangle 1"/>
          <p:cNvSpPr>
            <a:spLocks noChangeArrowheads="1"/>
          </p:cNvSpPr>
          <p:nvPr/>
        </p:nvSpPr>
        <p:spPr bwMode="auto">
          <a:xfrm>
            <a:off x="609600" y="838200"/>
            <a:ext cx="8001000" cy="4187942"/>
          </a:xfrm>
          <a:prstGeom prst="rect">
            <a:avLst/>
          </a:prstGeom>
          <a:noFill/>
          <a:ln w="9525">
            <a:noFill/>
            <a:round/>
            <a:headEnd/>
            <a:tailEnd/>
          </a:ln>
          <a:effectLst/>
        </p:spPr>
        <p:txBody>
          <a:bodyPr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ja-JP" sz="1400" b="1" u="sng" dirty="0">
                <a:effectLst>
                  <a:outerShdw blurRad="38100" dist="38100" dir="2700000" algn="tl">
                    <a:srgbClr val="DDDDDD"/>
                  </a:outerShdw>
                </a:effectLst>
              </a:rPr>
              <a:t>Project: IEEE P802.15 Working Group for Wireless Personal Area Networks (WPANs)‏</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altLang="ja-JP" sz="1400" dirty="0"/>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ja-JP" sz="1400" b="1" dirty="0"/>
              <a:t>Submission Title:</a:t>
            </a:r>
            <a:r>
              <a:rPr lang="en-GB" altLang="ja-JP" sz="1400" dirty="0"/>
              <a:t> </a:t>
            </a:r>
            <a:r>
              <a:rPr lang="en-GB" altLang="ja-JP" sz="1400" dirty="0" smtClean="0"/>
              <a:t>[Proposal </a:t>
            </a:r>
            <a:r>
              <a:rPr lang="en-GB" altLang="ja-JP" sz="1400" dirty="0" smtClean="0"/>
              <a:t>for TBDs in </a:t>
            </a:r>
            <a:r>
              <a:rPr lang="en-GB" altLang="ja-JP" sz="1400" dirty="0" smtClean="0"/>
              <a:t>TVWS</a:t>
            </a:r>
            <a:r>
              <a:rPr lang="en-GB" altLang="ja-JP" sz="1400" dirty="0" smtClean="0"/>
              <a:t>-</a:t>
            </a:r>
            <a:r>
              <a:rPr lang="en-US" altLang="ja-JP" sz="1400" dirty="0" smtClean="0"/>
              <a:t>NB-</a:t>
            </a:r>
            <a:r>
              <a:rPr lang="en-US" altLang="ja-JP" sz="1400" dirty="0" smtClean="0"/>
              <a:t>OFDM draft document</a:t>
            </a:r>
            <a:r>
              <a:rPr lang="en-GB" altLang="ja-JP" sz="1400" dirty="0" smtClean="0"/>
              <a:t>]</a:t>
            </a:r>
            <a:r>
              <a:rPr lang="en-GB" altLang="ja-JP" sz="1400" dirty="0"/>
              <a:t>	</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ja-JP" sz="1400" b="1" dirty="0"/>
              <a:t>Date Submitted: </a:t>
            </a:r>
            <a:r>
              <a:rPr lang="en-GB" altLang="ja-JP" sz="1400" dirty="0" smtClean="0"/>
              <a:t>[</a:t>
            </a:r>
            <a:r>
              <a:rPr lang="en-GB" altLang="ja-JP" sz="1400" dirty="0" smtClean="0"/>
              <a:t>November 14, </a:t>
            </a:r>
            <a:r>
              <a:rPr lang="en-GB" altLang="ja-JP" sz="1400" dirty="0"/>
              <a:t>2012]	</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ja-JP" sz="1400" b="1" dirty="0"/>
              <a:t>Source:</a:t>
            </a:r>
            <a:r>
              <a:rPr lang="en-GB" altLang="ja-JP" sz="1400" dirty="0"/>
              <a:t> </a:t>
            </a:r>
            <a:r>
              <a:rPr lang="en-GB" altLang="ja-JP" sz="1400" dirty="0" smtClean="0"/>
              <a:t>[</a:t>
            </a:r>
            <a:r>
              <a:rPr lang="en-GB" altLang="ja-JP" sz="1400" dirty="0" err="1" smtClean="0"/>
              <a:t>Ryuhei</a:t>
            </a:r>
            <a:r>
              <a:rPr lang="en-GB" altLang="ja-JP" sz="1400" dirty="0" smtClean="0"/>
              <a:t> </a:t>
            </a:r>
            <a:r>
              <a:rPr lang="en-GB" altLang="ja-JP" sz="1400" dirty="0" err="1" smtClean="0"/>
              <a:t>Funada</a:t>
            </a:r>
            <a:r>
              <a:rPr lang="en-GB" altLang="ja-JP" sz="1400" dirty="0" smtClean="0"/>
              <a:t>, </a:t>
            </a:r>
            <a:r>
              <a:rPr lang="en-US" altLang="ja-JP" sz="1400" dirty="0" smtClean="0"/>
              <a:t>Hiroshi </a:t>
            </a:r>
            <a:r>
              <a:rPr lang="en-US" altLang="ja-JP" sz="1400" dirty="0" smtClean="0"/>
              <a:t>Harada</a:t>
            </a:r>
            <a:r>
              <a:rPr lang="en-GB" altLang="ja-JP" sz="1400" dirty="0" smtClean="0"/>
              <a:t>]</a:t>
            </a:r>
            <a:endParaRPr lang="en-GB" altLang="ja-JP" sz="1400" dirty="0"/>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ja-JP" sz="1400" dirty="0"/>
              <a:t>Company [NICT]</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ja-JP" sz="1400" dirty="0"/>
              <a:t>Address [3-4, </a:t>
            </a:r>
            <a:r>
              <a:rPr lang="en-GB" altLang="ja-JP" sz="1400" dirty="0" err="1"/>
              <a:t>Hikarino-oka</a:t>
            </a:r>
            <a:r>
              <a:rPr lang="en-GB" altLang="ja-JP" sz="1400" dirty="0"/>
              <a:t>, Yokosuka, 239-0847 Japan.]</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ja-JP" sz="1400" dirty="0"/>
              <a:t>Voice: [+81-46-847-5092], FAX: [+81-46-847-5440], E-Mail: </a:t>
            </a:r>
            <a:r>
              <a:rPr lang="en-GB" altLang="ja-JP" sz="1400" dirty="0" smtClean="0"/>
              <a:t>[</a:t>
            </a:r>
            <a:r>
              <a:rPr lang="en-GB" altLang="ja-JP" sz="1400" dirty="0" err="1" smtClean="0"/>
              <a:t>funada@</a:t>
            </a:r>
            <a:r>
              <a:rPr lang="en-GB" altLang="ja-JP" sz="1400" dirty="0" err="1"/>
              <a:t>nict.go.jp</a:t>
            </a:r>
            <a:r>
              <a:rPr lang="en-GB" altLang="ja-JP" sz="1400" dirty="0"/>
              <a:t>]</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ja-JP" sz="1400" b="1" dirty="0"/>
              <a:t>Re:</a:t>
            </a:r>
            <a:r>
              <a:rPr lang="en-GB" altLang="ja-JP" sz="1400" dirty="0"/>
              <a:t> </a:t>
            </a:r>
            <a:r>
              <a:rPr lang="en-GB" altLang="ja-JP" sz="1400" dirty="0" smtClean="0"/>
              <a:t>[Proposal of TVWS-</a:t>
            </a:r>
            <a:r>
              <a:rPr lang="en-US" altLang="ja-JP" sz="1400" dirty="0" smtClean="0"/>
              <a:t>NB-OFDM </a:t>
            </a:r>
            <a:r>
              <a:rPr lang="en-GB" altLang="ja-JP" sz="1400" dirty="0" smtClean="0"/>
              <a:t>for IEEE 802.15.4m Document]</a:t>
            </a:r>
            <a:endParaRPr lang="en-GB" altLang="ja-JP" sz="1400" dirty="0"/>
          </a:p>
          <a:p>
            <a:pPr>
              <a:buClr>
                <a:srgbClr val="3333CC"/>
              </a:buCl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ja-JP" sz="1400" dirty="0"/>
              <a:t>	</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ja-JP" sz="1400" b="1" dirty="0"/>
              <a:t>Abstract:</a:t>
            </a:r>
            <a:r>
              <a:rPr lang="en-GB" altLang="ja-JP" sz="1400" dirty="0"/>
              <a:t>	[This document </a:t>
            </a:r>
            <a:r>
              <a:rPr lang="en-GB" altLang="ja-JP" sz="1400" dirty="0" smtClean="0"/>
              <a:t>proposes additions and modifications of description of the TVWS-</a:t>
            </a:r>
            <a:r>
              <a:rPr lang="en-US" altLang="ja-JP" sz="1400" dirty="0" smtClean="0"/>
              <a:t>NB-OFDM section in </a:t>
            </a:r>
            <a:r>
              <a:rPr lang="en-GB" altLang="ja-JP" sz="1400" dirty="0"/>
              <a:t>the preliminary </a:t>
            </a:r>
            <a:r>
              <a:rPr lang="en-GB" altLang="ja-JP" sz="1400" dirty="0" smtClean="0"/>
              <a:t>draft 15-12-0575-00-4m.]</a:t>
            </a:r>
            <a:endParaRPr lang="en-GB" altLang="ja-JP" sz="1400" dirty="0"/>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ja-JP" sz="1400" b="1" dirty="0"/>
              <a:t>Purpose:</a:t>
            </a:r>
            <a:r>
              <a:rPr lang="en-GB" altLang="ja-JP" sz="1400" dirty="0"/>
              <a:t>	</a:t>
            </a:r>
            <a:r>
              <a:rPr lang="en-GB" altLang="ja-JP" sz="1400" dirty="0" smtClean="0"/>
              <a:t>[]</a:t>
            </a:r>
            <a:endParaRPr lang="en-GB" altLang="ja-JP" sz="1400" dirty="0"/>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ja-JP" sz="1400" b="1" dirty="0"/>
              <a:t>Notice:</a:t>
            </a:r>
            <a:r>
              <a:rPr lang="en-GB" altLang="ja-JP" sz="14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ja-JP" sz="1400" b="1" dirty="0"/>
              <a:t>Release:</a:t>
            </a:r>
            <a:r>
              <a:rPr lang="en-GB" altLang="ja-JP" sz="1400" dirty="0"/>
              <a:t>	[The contributor acknowledges and accepts that this contribution becomes the property of IEEE and may be made publicly available by P802.15.]	</a:t>
            </a:r>
          </a:p>
        </p:txBody>
      </p:sp>
      <p:sp>
        <p:nvSpPr>
          <p:cNvPr id="2053" name="スライド番号プレースホルダ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solidFill>
                  <a:schemeClr val="tx1"/>
                </a:solidFill>
                <a:latin typeface="Arial" charset="0"/>
                <a:ea typeface="ＭＳ Ｐゴシック" charset="0"/>
                <a:cs typeface="ＭＳ Ｐゴシック" charset="0"/>
              </a:defRPr>
            </a:lvl1pPr>
            <a:lvl2pPr marL="742950" indent="-28575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solidFill>
                  <a:schemeClr val="tx1"/>
                </a:solidFill>
                <a:latin typeface="Arial" charset="0"/>
                <a:ea typeface="ＭＳ Ｐゴシック" charset="0"/>
              </a:defRPr>
            </a:lvl2pPr>
            <a:lvl3pPr marL="1143000" indent="-22860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solidFill>
                  <a:schemeClr val="tx1"/>
                </a:solidFill>
                <a:latin typeface="Arial" charset="0"/>
                <a:ea typeface="ＭＳ Ｐゴシック" charset="0"/>
              </a:defRPr>
            </a:lvl3pPr>
            <a:lvl4pPr marL="1600200" indent="-22860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solidFill>
                  <a:schemeClr val="tx1"/>
                </a:solidFill>
                <a:latin typeface="Arial" charset="0"/>
                <a:ea typeface="ＭＳ Ｐゴシック" charset="0"/>
              </a:defRPr>
            </a:lvl4pPr>
            <a:lvl5pPr marL="2057400" indent="-22860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solidFill>
                  <a:schemeClr val="tx1"/>
                </a:solidFill>
                <a:latin typeface="Arial" charset="0"/>
                <a:ea typeface="ＭＳ Ｐゴシック"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solidFill>
                  <a:schemeClr val="tx1"/>
                </a:solidFill>
                <a:latin typeface="Arial" charset="0"/>
                <a:ea typeface="ＭＳ Ｐゴシック"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solidFill>
                  <a:schemeClr val="tx1"/>
                </a:solidFill>
                <a:latin typeface="Arial" charset="0"/>
                <a:ea typeface="ＭＳ Ｐゴシック"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solidFill>
                  <a:schemeClr val="tx1"/>
                </a:solidFill>
                <a:latin typeface="Arial" charset="0"/>
                <a:ea typeface="ＭＳ Ｐゴシック"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solidFill>
                  <a:schemeClr val="tx1"/>
                </a:solidFill>
                <a:latin typeface="Arial" charset="0"/>
                <a:ea typeface="ＭＳ Ｐゴシック" charset="0"/>
              </a:defRPr>
            </a:lvl9pPr>
          </a:lstStyle>
          <a:p>
            <a:pPr eaLnBrk="1" hangingPunct="1"/>
            <a:r>
              <a:rPr lang="en-GB" altLang="ja-JP">
                <a:solidFill>
                  <a:srgbClr val="000000"/>
                </a:solidFill>
              </a:rPr>
              <a:t>Slide </a:t>
            </a:r>
            <a:fld id="{D0CAC4BD-644C-F54A-9565-E08C06D8883B}" type="slidenum">
              <a:rPr lang="en-GB" altLang="ja-JP">
                <a:solidFill>
                  <a:srgbClr val="000000"/>
                </a:solidFill>
              </a:rPr>
              <a:pPr eaLnBrk="1" hangingPunct="1"/>
              <a:t>1</a:t>
            </a:fld>
            <a:endParaRPr lang="en-GB" altLang="ja-JP">
              <a:solidFill>
                <a:srgbClr val="000000"/>
              </a:solidFill>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Summary</a:t>
            </a:r>
            <a:endParaRPr kumimoji="1" lang="ja-JP" altLang="en-US" dirty="0"/>
          </a:p>
        </p:txBody>
      </p:sp>
      <p:sp>
        <p:nvSpPr>
          <p:cNvPr id="6" name="コンテンツ プレースホルダー 5"/>
          <p:cNvSpPr>
            <a:spLocks noGrp="1"/>
          </p:cNvSpPr>
          <p:nvPr>
            <p:ph idx="1"/>
          </p:nvPr>
        </p:nvSpPr>
        <p:spPr/>
        <p:txBody>
          <a:bodyPr/>
          <a:lstStyle/>
          <a:p>
            <a:r>
              <a:rPr lang="en-GB" altLang="ja-JP" sz="2800" dirty="0" smtClean="0"/>
              <a:t>This </a:t>
            </a:r>
            <a:r>
              <a:rPr lang="en-GB" altLang="ja-JP" sz="2800" dirty="0"/>
              <a:t>document proposes </a:t>
            </a:r>
            <a:r>
              <a:rPr lang="en-GB" altLang="ja-JP" sz="2800" dirty="0" smtClean="0"/>
              <a:t>additions </a:t>
            </a:r>
            <a:r>
              <a:rPr lang="en-GB" altLang="ja-JP" sz="2800" dirty="0"/>
              <a:t>and </a:t>
            </a:r>
            <a:r>
              <a:rPr lang="en-GB" altLang="ja-JP" sz="2800" dirty="0" smtClean="0"/>
              <a:t>modifications </a:t>
            </a:r>
            <a:r>
              <a:rPr lang="en-GB" altLang="ja-JP" sz="2800" dirty="0"/>
              <a:t>of description of the TVWS-</a:t>
            </a:r>
            <a:r>
              <a:rPr lang="en-US" altLang="ja-JP" sz="2800" dirty="0"/>
              <a:t>NB-OFDM section in </a:t>
            </a:r>
            <a:r>
              <a:rPr lang="en-GB" altLang="ja-JP" sz="2800" dirty="0"/>
              <a:t>the </a:t>
            </a:r>
            <a:r>
              <a:rPr lang="en-GB" altLang="ja-JP" sz="2800" dirty="0" smtClean="0"/>
              <a:t>TG4m preliminary </a:t>
            </a:r>
            <a:r>
              <a:rPr lang="en-GB" altLang="ja-JP" sz="2800" dirty="0"/>
              <a:t>draft </a:t>
            </a:r>
            <a:r>
              <a:rPr lang="en-GB" altLang="ja-JP" sz="2800" dirty="0" smtClean="0"/>
              <a:t>15-12-0575-00-4m.</a:t>
            </a:r>
            <a:endParaRPr kumimoji="1" lang="en-US" altLang="ja-JP" dirty="0" smtClean="0"/>
          </a:p>
          <a:p>
            <a:pPr lvl="1"/>
            <a:r>
              <a:rPr lang="en-US" altLang="ja-JP" sz="2400" dirty="0"/>
              <a:t>20.3.1.4 PSDU field</a:t>
            </a:r>
            <a:endParaRPr lang="ja-JP" altLang="ja-JP" sz="2400" dirty="0"/>
          </a:p>
          <a:p>
            <a:pPr lvl="1"/>
            <a:r>
              <a:rPr lang="en-US" altLang="ja-JP" sz="2400" dirty="0" smtClean="0"/>
              <a:t>20.3.2 </a:t>
            </a:r>
            <a:r>
              <a:rPr lang="en-US" altLang="ja-JP" sz="2400" dirty="0"/>
              <a:t>System parameters for </a:t>
            </a:r>
            <a:r>
              <a:rPr lang="en-US" altLang="ja-JP" sz="2400" dirty="0" smtClean="0"/>
              <a:t>TVBS-NB-OFDM (Table 142)</a:t>
            </a:r>
          </a:p>
          <a:p>
            <a:pPr lvl="1"/>
            <a:r>
              <a:rPr lang="en-US" altLang="ja-JP" sz="2400" dirty="0"/>
              <a:t>20.3.3.1 Reference modulator </a:t>
            </a:r>
            <a:r>
              <a:rPr lang="en-US" altLang="ja-JP" sz="2400" dirty="0" smtClean="0"/>
              <a:t>diagram</a:t>
            </a:r>
          </a:p>
          <a:p>
            <a:pPr lvl="1"/>
            <a:r>
              <a:rPr lang="en-US" altLang="ja-JP" sz="2400" dirty="0"/>
              <a:t>20.3.3.2.2 Inner </a:t>
            </a:r>
            <a:r>
              <a:rPr lang="en-US" altLang="ja-JP" sz="2400" dirty="0" smtClean="0"/>
              <a:t>encoding</a:t>
            </a:r>
          </a:p>
          <a:p>
            <a:pPr lvl="1"/>
            <a:r>
              <a:rPr lang="en-US" altLang="ja-JP" sz="2400" dirty="0"/>
              <a:t>20.3.3.2.3 Pad bit </a:t>
            </a:r>
            <a:r>
              <a:rPr lang="en-US" altLang="ja-JP" sz="2400" dirty="0" smtClean="0"/>
              <a:t>Insertion</a:t>
            </a:r>
          </a:p>
          <a:p>
            <a:pPr lvl="1"/>
            <a:r>
              <a:rPr lang="en-US" altLang="ja-JP" sz="2400" dirty="0" smtClean="0"/>
              <a:t>20.3.5.1 Operating frequency range</a:t>
            </a:r>
            <a:endParaRPr lang="ja-JP" altLang="ja-JP" sz="2400" dirty="0"/>
          </a:p>
        </p:txBody>
      </p:sp>
      <p:sp>
        <p:nvSpPr>
          <p:cNvPr id="3" name="日付プレースホルダー 2"/>
          <p:cNvSpPr>
            <a:spLocks noGrp="1"/>
          </p:cNvSpPr>
          <p:nvPr>
            <p:ph type="dt" idx="10"/>
          </p:nvPr>
        </p:nvSpPr>
        <p:spPr/>
        <p:txBody>
          <a:bodyPr/>
          <a:lstStyle/>
          <a:p>
            <a:r>
              <a:rPr lang="en-US" altLang="ja-JP" dirty="0" smtClean="0"/>
              <a:t>Nov.  </a:t>
            </a:r>
            <a:r>
              <a:rPr lang="en-US" altLang="ja-JP" dirty="0" smtClean="0"/>
              <a:t>2012</a:t>
            </a:r>
            <a:endParaRPr lang="en-GB" altLang="ja-JP" dirty="0"/>
          </a:p>
        </p:txBody>
      </p:sp>
      <p:sp>
        <p:nvSpPr>
          <p:cNvPr id="4" name="フッター プレースホルダー 3"/>
          <p:cNvSpPr>
            <a:spLocks noGrp="1"/>
          </p:cNvSpPr>
          <p:nvPr>
            <p:ph type="ftr" idx="11"/>
          </p:nvPr>
        </p:nvSpPr>
        <p:spPr/>
        <p:txBody>
          <a:bodyPr/>
          <a:lstStyle/>
          <a:p>
            <a:pPr>
              <a:defRPr/>
            </a:pPr>
            <a:r>
              <a:rPr lang="en-GB" smtClean="0"/>
              <a:t>NICT</a:t>
            </a:r>
            <a:endParaRPr lang="en-GB"/>
          </a:p>
        </p:txBody>
      </p:sp>
      <p:sp>
        <p:nvSpPr>
          <p:cNvPr id="5" name="スライド番号プレースホルダー 4"/>
          <p:cNvSpPr>
            <a:spLocks noGrp="1"/>
          </p:cNvSpPr>
          <p:nvPr>
            <p:ph type="sldNum" idx="12"/>
          </p:nvPr>
        </p:nvSpPr>
        <p:spPr/>
        <p:txBody>
          <a:bodyPr/>
          <a:lstStyle/>
          <a:p>
            <a:r>
              <a:rPr lang="en-GB" altLang="ja-JP" smtClean="0"/>
              <a:t>Slide </a:t>
            </a:r>
            <a:fld id="{25B408D7-7A1B-8942-BD40-FD7D22412163}" type="slidenum">
              <a:rPr lang="en-GB" altLang="ja-JP" smtClean="0"/>
              <a:pPr/>
              <a:t>2</a:t>
            </a:fld>
            <a:endParaRPr lang="en-GB" altLang="ja-JP"/>
          </a:p>
        </p:txBody>
      </p:sp>
    </p:spTree>
    <p:extLst>
      <p:ext uri="{BB962C8B-B14F-4D97-AF65-F5344CB8AC3E}">
        <p14:creationId xmlns:p14="http://schemas.microsoft.com/office/powerpoint/2010/main" val="278399454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p:txBody>
          <a:bodyPr/>
          <a:lstStyle/>
          <a:p>
            <a:r>
              <a:rPr lang="en-US" altLang="ja-JP" dirty="0" smtClean="0"/>
              <a:t>20.3.1.4</a:t>
            </a:r>
            <a:r>
              <a:rPr lang="en-US" altLang="ja-JP" dirty="0"/>
              <a:t>, 20.3.2 and 20.3.5.1</a:t>
            </a:r>
            <a:endParaRPr kumimoji="1" lang="ja-JP" altLang="en-US" dirty="0"/>
          </a:p>
        </p:txBody>
      </p:sp>
      <p:sp>
        <p:nvSpPr>
          <p:cNvPr id="7" name="コンテンツ プレースホルダー 6"/>
          <p:cNvSpPr>
            <a:spLocks noGrp="1"/>
          </p:cNvSpPr>
          <p:nvPr>
            <p:ph idx="1"/>
          </p:nvPr>
        </p:nvSpPr>
        <p:spPr/>
        <p:txBody>
          <a:bodyPr/>
          <a:lstStyle/>
          <a:p>
            <a:r>
              <a:rPr lang="en-US" altLang="ja-JP" dirty="0"/>
              <a:t>20.3.1.4 PSDU </a:t>
            </a:r>
            <a:r>
              <a:rPr lang="en-US" altLang="ja-JP" dirty="0" smtClean="0"/>
              <a:t>field</a:t>
            </a:r>
            <a:endParaRPr lang="ja-JP" altLang="ja-JP" dirty="0"/>
          </a:p>
          <a:p>
            <a:pPr lvl="1"/>
            <a:r>
              <a:rPr lang="en-US" altLang="ja-JP" dirty="0"/>
              <a:t>The PSDU field carries the data of the PPDU.</a:t>
            </a:r>
            <a:endParaRPr lang="ja-JP" altLang="ja-JP" dirty="0"/>
          </a:p>
          <a:p>
            <a:r>
              <a:rPr lang="en-US" altLang="ja-JP" dirty="0" smtClean="0"/>
              <a:t>20.3.2 </a:t>
            </a:r>
            <a:r>
              <a:rPr lang="en-US" altLang="ja-JP" dirty="0"/>
              <a:t>System parameters for </a:t>
            </a:r>
            <a:r>
              <a:rPr lang="en-US" altLang="ja-JP" dirty="0" smtClean="0"/>
              <a:t>TVBS-NB-OFDM</a:t>
            </a:r>
          </a:p>
          <a:p>
            <a:endParaRPr lang="en-US" altLang="ja-JP" dirty="0" smtClean="0"/>
          </a:p>
          <a:p>
            <a:endParaRPr lang="en-US" altLang="ja-JP" dirty="0"/>
          </a:p>
          <a:p>
            <a:pPr marL="0" indent="0">
              <a:buNone/>
            </a:pPr>
            <a:endParaRPr lang="en-US" altLang="ja-JP" dirty="0"/>
          </a:p>
          <a:p>
            <a:r>
              <a:rPr lang="en-US" altLang="ja-JP" dirty="0" smtClean="0"/>
              <a:t>20.3.5.1 </a:t>
            </a:r>
            <a:r>
              <a:rPr lang="en-US" altLang="ja-JP" dirty="0"/>
              <a:t>Operating frequency </a:t>
            </a:r>
            <a:r>
              <a:rPr lang="en-US" altLang="ja-JP" dirty="0" smtClean="0"/>
              <a:t>range</a:t>
            </a:r>
          </a:p>
          <a:p>
            <a:pPr lvl="1"/>
            <a:r>
              <a:rPr lang="en-US" altLang="ja-JP" dirty="0" smtClean="0"/>
              <a:t>Removed</a:t>
            </a:r>
            <a:endParaRPr lang="ja-JP" altLang="ja-JP" dirty="0"/>
          </a:p>
          <a:p>
            <a:endParaRPr kumimoji="1" lang="ja-JP" altLang="en-US" dirty="0"/>
          </a:p>
        </p:txBody>
      </p:sp>
      <p:sp>
        <p:nvSpPr>
          <p:cNvPr id="3" name="日付プレースホルダー 2"/>
          <p:cNvSpPr>
            <a:spLocks noGrp="1"/>
          </p:cNvSpPr>
          <p:nvPr>
            <p:ph type="dt" idx="10"/>
          </p:nvPr>
        </p:nvSpPr>
        <p:spPr/>
        <p:txBody>
          <a:bodyPr/>
          <a:lstStyle/>
          <a:p>
            <a:r>
              <a:rPr lang="en-US" altLang="ja-JP" dirty="0" smtClean="0"/>
              <a:t>Nov.  </a:t>
            </a:r>
            <a:r>
              <a:rPr lang="en-US" altLang="ja-JP" dirty="0" smtClean="0"/>
              <a:t>2012</a:t>
            </a:r>
            <a:endParaRPr lang="en-GB" altLang="ja-JP" dirty="0"/>
          </a:p>
        </p:txBody>
      </p:sp>
      <p:sp>
        <p:nvSpPr>
          <p:cNvPr id="4" name="フッター プレースホルダー 3"/>
          <p:cNvSpPr>
            <a:spLocks noGrp="1"/>
          </p:cNvSpPr>
          <p:nvPr>
            <p:ph type="ftr" idx="11"/>
          </p:nvPr>
        </p:nvSpPr>
        <p:spPr/>
        <p:txBody>
          <a:bodyPr/>
          <a:lstStyle/>
          <a:p>
            <a:pPr>
              <a:defRPr/>
            </a:pPr>
            <a:r>
              <a:rPr lang="en-GB" smtClean="0"/>
              <a:t>NICT</a:t>
            </a:r>
            <a:endParaRPr lang="en-GB"/>
          </a:p>
        </p:txBody>
      </p:sp>
      <p:sp>
        <p:nvSpPr>
          <p:cNvPr id="5" name="スライド番号プレースホルダー 4"/>
          <p:cNvSpPr>
            <a:spLocks noGrp="1"/>
          </p:cNvSpPr>
          <p:nvPr>
            <p:ph type="sldNum" idx="12"/>
          </p:nvPr>
        </p:nvSpPr>
        <p:spPr/>
        <p:txBody>
          <a:bodyPr/>
          <a:lstStyle/>
          <a:p>
            <a:r>
              <a:rPr lang="en-GB" altLang="ja-JP" smtClean="0"/>
              <a:t>Slide </a:t>
            </a:r>
            <a:fld id="{25B408D7-7A1B-8942-BD40-FD7D22412163}" type="slidenum">
              <a:rPr lang="en-GB" altLang="ja-JP" smtClean="0"/>
              <a:pPr/>
              <a:t>3</a:t>
            </a:fld>
            <a:endParaRPr lang="en-GB" altLang="ja-JP"/>
          </a:p>
        </p:txBody>
      </p:sp>
      <p:graphicFrame>
        <p:nvGraphicFramePr>
          <p:cNvPr id="8" name="表 7"/>
          <p:cNvGraphicFramePr>
            <a:graphicFrameLocks noGrp="1"/>
          </p:cNvGraphicFramePr>
          <p:nvPr>
            <p:extLst>
              <p:ext uri="{D42A27DB-BD31-4B8C-83A1-F6EECF244321}">
                <p14:modId xmlns:p14="http://schemas.microsoft.com/office/powerpoint/2010/main" val="3282434254"/>
              </p:ext>
            </p:extLst>
          </p:nvPr>
        </p:nvGraphicFramePr>
        <p:xfrm>
          <a:off x="1331640" y="3892407"/>
          <a:ext cx="6048672" cy="1336793"/>
        </p:xfrm>
        <a:graphic>
          <a:graphicData uri="http://schemas.openxmlformats.org/drawingml/2006/table">
            <a:tbl>
              <a:tblPr firstRow="1" firstCol="1" bandRow="1">
                <a:tableStyleId>{5940675A-B579-460E-94D1-54222C63F5DA}</a:tableStyleId>
              </a:tblPr>
              <a:tblGrid>
                <a:gridCol w="1944216"/>
                <a:gridCol w="1790436"/>
                <a:gridCol w="2314020"/>
              </a:tblGrid>
              <a:tr h="407847">
                <a:tc>
                  <a:txBody>
                    <a:bodyPr/>
                    <a:lstStyle/>
                    <a:p>
                      <a:pPr algn="ctr">
                        <a:spcAft>
                          <a:spcPts val="1000"/>
                        </a:spcAft>
                      </a:pPr>
                      <a:r>
                        <a:rPr lang="en-SG" sz="2000" kern="0" dirty="0">
                          <a:effectLst/>
                        </a:rPr>
                        <a:t>Parameter</a:t>
                      </a:r>
                      <a:endParaRPr lang="ja-JP" sz="2400" kern="100" dirty="0">
                        <a:effectLst/>
                        <a:latin typeface="Century"/>
                        <a:ea typeface="ＭＳ 明朝"/>
                        <a:cs typeface="Times New Roman"/>
                      </a:endParaRPr>
                    </a:p>
                  </a:txBody>
                  <a:tcPr marL="0" marR="0" marT="0" marB="0" anchor="ctr"/>
                </a:tc>
                <a:tc>
                  <a:txBody>
                    <a:bodyPr/>
                    <a:lstStyle/>
                    <a:p>
                      <a:pPr algn="ctr">
                        <a:spcAft>
                          <a:spcPts val="1000"/>
                        </a:spcAft>
                      </a:pPr>
                      <a:r>
                        <a:rPr lang="en-US" sz="2000" kern="0">
                          <a:effectLst/>
                        </a:rPr>
                        <a:t>Mode #1</a:t>
                      </a:r>
                      <a:endParaRPr lang="ja-JP" sz="2400" kern="100">
                        <a:effectLst/>
                        <a:latin typeface="Century"/>
                        <a:ea typeface="ＭＳ 明朝"/>
                        <a:cs typeface="Times New Roman"/>
                      </a:endParaRPr>
                    </a:p>
                  </a:txBody>
                  <a:tcPr marL="68580" marR="68580" marT="0" marB="0" anchor="ctr"/>
                </a:tc>
                <a:tc>
                  <a:txBody>
                    <a:bodyPr/>
                    <a:lstStyle/>
                    <a:p>
                      <a:pPr algn="ctr">
                        <a:spcAft>
                          <a:spcPts val="1000"/>
                        </a:spcAft>
                      </a:pPr>
                      <a:r>
                        <a:rPr lang="en-US" sz="2000" kern="0">
                          <a:effectLst/>
                        </a:rPr>
                        <a:t>Mode #2</a:t>
                      </a:r>
                      <a:endParaRPr lang="ja-JP" sz="2400" kern="100">
                        <a:effectLst/>
                        <a:latin typeface="Century"/>
                        <a:ea typeface="ＭＳ 明朝"/>
                        <a:cs typeface="Times New Roman"/>
                      </a:endParaRPr>
                    </a:p>
                  </a:txBody>
                  <a:tcPr marL="68580" marR="68580" marT="0" marB="0" anchor="ctr"/>
                </a:tc>
              </a:tr>
              <a:tr h="464473">
                <a:tc>
                  <a:txBody>
                    <a:bodyPr/>
                    <a:lstStyle/>
                    <a:p>
                      <a:pPr algn="ctr">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800" kern="0" dirty="0">
                          <a:effectLst/>
                        </a:rPr>
                        <a:t>STF duration (T</a:t>
                      </a:r>
                      <a:r>
                        <a:rPr lang="en-US" sz="1400" kern="0" baseline="-25000" dirty="0">
                          <a:effectLst/>
                        </a:rPr>
                        <a:t>STF</a:t>
                      </a:r>
                      <a:r>
                        <a:rPr lang="en-US" sz="1800" kern="0" dirty="0">
                          <a:effectLst/>
                        </a:rPr>
                        <a:t>)</a:t>
                      </a:r>
                      <a:endParaRPr lang="ja-JP" sz="2400" kern="100" dirty="0">
                        <a:effectLst/>
                        <a:latin typeface="Century"/>
                        <a:ea typeface="ＭＳ 明朝"/>
                        <a:cs typeface="Times New Roman"/>
                      </a:endParaRPr>
                    </a:p>
                  </a:txBody>
                  <a:tcPr marL="0" marR="0" marT="0" marB="0" anchor="ctr"/>
                </a:tc>
                <a:tc gridSpan="2">
                  <a:txBody>
                    <a:bodyPr/>
                    <a:lstStyle/>
                    <a:p>
                      <a:pPr algn="ctr">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800" kern="0" dirty="0">
                          <a:effectLst/>
                        </a:rPr>
                        <a:t>1008 (</a:t>
                      </a:r>
                      <a:r>
                        <a:rPr lang="en-US" sz="1800" kern="0" dirty="0" smtClean="0">
                          <a:effectLst/>
                        </a:rPr>
                        <a:t>252 x4</a:t>
                      </a:r>
                      <a:r>
                        <a:rPr lang="en-US" sz="1800" kern="0" dirty="0">
                          <a:effectLst/>
                        </a:rPr>
                        <a:t>) us</a:t>
                      </a:r>
                      <a:endParaRPr lang="ja-JP" sz="2400" kern="100" dirty="0">
                        <a:effectLst/>
                        <a:latin typeface="Century"/>
                        <a:ea typeface="ＭＳ 明朝"/>
                        <a:cs typeface="Times New Roman"/>
                      </a:endParaRPr>
                    </a:p>
                  </a:txBody>
                  <a:tcPr marL="68580" marR="68580" marT="0" marB="0" anchor="ctr"/>
                </a:tc>
                <a:tc hMerge="1">
                  <a:txBody>
                    <a:bodyPr/>
                    <a:lstStyle/>
                    <a:p>
                      <a:endParaRPr kumimoji="1" lang="ja-JP" altLang="en-US"/>
                    </a:p>
                  </a:txBody>
                  <a:tcPr/>
                </a:tc>
              </a:tr>
              <a:tr h="464473">
                <a:tc>
                  <a:txBody>
                    <a:bodyPr/>
                    <a:lstStyle/>
                    <a:p>
                      <a:pPr algn="ctr">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800" kern="0" dirty="0">
                          <a:effectLst/>
                        </a:rPr>
                        <a:t>LTF duration (T</a:t>
                      </a:r>
                      <a:r>
                        <a:rPr lang="en-US" sz="1400" kern="0" baseline="-25000" dirty="0">
                          <a:effectLst/>
                        </a:rPr>
                        <a:t>LTF</a:t>
                      </a:r>
                      <a:r>
                        <a:rPr lang="en-US" sz="1800" kern="0" dirty="0">
                          <a:effectLst/>
                        </a:rPr>
                        <a:t>)</a:t>
                      </a:r>
                      <a:endParaRPr lang="ja-JP" sz="2400" kern="100" dirty="0">
                        <a:effectLst/>
                        <a:latin typeface="Century"/>
                        <a:ea typeface="ＭＳ 明朝"/>
                        <a:cs typeface="Times New Roman"/>
                      </a:endParaRPr>
                    </a:p>
                  </a:txBody>
                  <a:tcPr marL="68580" marR="68580" marT="0" marB="0" anchor="ctr"/>
                </a:tc>
                <a:tc gridSpan="2">
                  <a:txBody>
                    <a:bodyPr/>
                    <a:lstStyle/>
                    <a:p>
                      <a:pPr algn="ctr">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800" kern="0" dirty="0">
                          <a:effectLst/>
                        </a:rPr>
                        <a:t>1008 (504x2) us</a:t>
                      </a:r>
                      <a:endParaRPr lang="ja-JP" sz="2400" kern="100" dirty="0">
                        <a:effectLst/>
                        <a:latin typeface="Century"/>
                        <a:ea typeface="ＭＳ 明朝"/>
                        <a:cs typeface="Times New Roman"/>
                      </a:endParaRPr>
                    </a:p>
                  </a:txBody>
                  <a:tcPr marL="68580" marR="68580" marT="0" marB="0" anchor="ctr"/>
                </a:tc>
                <a:tc hMerge="1">
                  <a:txBody>
                    <a:bodyPr/>
                    <a:lstStyle/>
                    <a:p>
                      <a:endParaRPr kumimoji="1" lang="ja-JP" altLang="en-US"/>
                    </a:p>
                  </a:txBody>
                  <a:tcPr/>
                </a:tc>
              </a:tr>
            </a:tbl>
          </a:graphicData>
        </a:graphic>
      </p:graphicFrame>
      <p:sp>
        <p:nvSpPr>
          <p:cNvPr id="9" name="正方形/長方形 8"/>
          <p:cNvSpPr/>
          <p:nvPr/>
        </p:nvSpPr>
        <p:spPr>
          <a:xfrm>
            <a:off x="3131840" y="3429000"/>
            <a:ext cx="2454583" cy="369332"/>
          </a:xfrm>
          <a:prstGeom prst="rect">
            <a:avLst/>
          </a:prstGeom>
        </p:spPr>
        <p:txBody>
          <a:bodyPr wrap="none">
            <a:spAutoFit/>
          </a:bodyPr>
          <a:lstStyle/>
          <a:p>
            <a:r>
              <a:rPr lang="en-US" altLang="ja-JP" dirty="0" smtClean="0"/>
              <a:t>Table 142 (Continued)</a:t>
            </a:r>
            <a:endParaRPr lang="ja-JP" altLang="en-US" dirty="0"/>
          </a:p>
        </p:txBody>
      </p:sp>
    </p:spTree>
    <p:extLst>
      <p:ext uri="{BB962C8B-B14F-4D97-AF65-F5344CB8AC3E}">
        <p14:creationId xmlns:p14="http://schemas.microsoft.com/office/powerpoint/2010/main" val="393449311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z="3600" dirty="0"/>
              <a:t>20.3.3.1 Reference modulator diagram</a:t>
            </a:r>
            <a:endParaRPr kumimoji="1" lang="ja-JP" altLang="en-US" sz="3600" dirty="0"/>
          </a:p>
        </p:txBody>
      </p:sp>
      <p:sp>
        <p:nvSpPr>
          <p:cNvPr id="3" name="コンテンツ プレースホルダー 2"/>
          <p:cNvSpPr>
            <a:spLocks noGrp="1"/>
          </p:cNvSpPr>
          <p:nvPr>
            <p:ph idx="1"/>
          </p:nvPr>
        </p:nvSpPr>
        <p:spPr/>
        <p:txBody>
          <a:bodyPr/>
          <a:lstStyle/>
          <a:p>
            <a:r>
              <a:rPr lang="en-US" altLang="ja-JP" dirty="0" smtClean="0"/>
              <a:t>The </a:t>
            </a:r>
            <a:r>
              <a:rPr lang="en-US" altLang="ja-JP" dirty="0"/>
              <a:t>reference modulator diagram is shown in Figure </a:t>
            </a:r>
            <a:r>
              <a:rPr lang="en-US" altLang="ja-JP" dirty="0" err="1"/>
              <a:t>zzz</a:t>
            </a:r>
            <a:r>
              <a:rPr lang="en-US" altLang="ja-JP" dirty="0"/>
              <a:t>.</a:t>
            </a:r>
          </a:p>
          <a:p>
            <a:pPr lvl="1"/>
            <a:endParaRPr kumimoji="1" lang="ja-JP" altLang="en-US" dirty="0"/>
          </a:p>
        </p:txBody>
      </p:sp>
      <p:sp>
        <p:nvSpPr>
          <p:cNvPr id="4" name="日付プレースホルダー 3"/>
          <p:cNvSpPr>
            <a:spLocks noGrp="1"/>
          </p:cNvSpPr>
          <p:nvPr>
            <p:ph type="dt" idx="10"/>
          </p:nvPr>
        </p:nvSpPr>
        <p:spPr/>
        <p:txBody>
          <a:bodyPr/>
          <a:lstStyle/>
          <a:p>
            <a:r>
              <a:rPr lang="en-US" altLang="ja-JP" dirty="0" smtClean="0"/>
              <a:t>Nov.  </a:t>
            </a:r>
            <a:r>
              <a:rPr lang="en-US" altLang="ja-JP" dirty="0" smtClean="0"/>
              <a:t>2012</a:t>
            </a:r>
            <a:endParaRPr lang="en-GB" altLang="ja-JP" dirty="0"/>
          </a:p>
        </p:txBody>
      </p:sp>
      <p:sp>
        <p:nvSpPr>
          <p:cNvPr id="5" name="フッター プレースホルダー 4"/>
          <p:cNvSpPr>
            <a:spLocks noGrp="1"/>
          </p:cNvSpPr>
          <p:nvPr>
            <p:ph type="ftr" idx="11"/>
          </p:nvPr>
        </p:nvSpPr>
        <p:spPr/>
        <p:txBody>
          <a:bodyPr/>
          <a:lstStyle/>
          <a:p>
            <a:pPr>
              <a:defRPr/>
            </a:pPr>
            <a:r>
              <a:rPr lang="en-GB" smtClean="0"/>
              <a:t>NICT</a:t>
            </a:r>
            <a:endParaRPr lang="en-GB"/>
          </a:p>
        </p:txBody>
      </p:sp>
      <p:sp>
        <p:nvSpPr>
          <p:cNvPr id="6" name="スライド番号プレースホルダー 5"/>
          <p:cNvSpPr>
            <a:spLocks noGrp="1"/>
          </p:cNvSpPr>
          <p:nvPr>
            <p:ph type="sldNum" idx="12"/>
          </p:nvPr>
        </p:nvSpPr>
        <p:spPr/>
        <p:txBody>
          <a:bodyPr/>
          <a:lstStyle/>
          <a:p>
            <a:r>
              <a:rPr lang="en-GB" altLang="ja-JP" smtClean="0"/>
              <a:t>Slide </a:t>
            </a:r>
            <a:fld id="{517AF6FA-A9C6-7C4A-8CBC-2D75657F138E}" type="slidenum">
              <a:rPr lang="en-GB" altLang="ja-JP" smtClean="0"/>
              <a:pPr/>
              <a:t>4</a:t>
            </a:fld>
            <a:endParaRPr lang="en-GB" altLang="ja-JP"/>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8" name="オブジェクト 7"/>
          <p:cNvGraphicFramePr>
            <a:graphicFrameLocks noChangeAspect="1"/>
          </p:cNvGraphicFramePr>
          <p:nvPr>
            <p:extLst>
              <p:ext uri="{D42A27DB-BD31-4B8C-83A1-F6EECF244321}">
                <p14:modId xmlns:p14="http://schemas.microsoft.com/office/powerpoint/2010/main" val="3491598389"/>
              </p:ext>
            </p:extLst>
          </p:nvPr>
        </p:nvGraphicFramePr>
        <p:xfrm>
          <a:off x="683568" y="1844824"/>
          <a:ext cx="7641489" cy="4555852"/>
        </p:xfrm>
        <a:graphic>
          <a:graphicData uri="http://schemas.openxmlformats.org/presentationml/2006/ole">
            <mc:AlternateContent xmlns:mc="http://schemas.openxmlformats.org/markup-compatibility/2006">
              <mc:Choice xmlns:v="urn:schemas-microsoft-com:vml" Requires="v">
                <p:oleObj spid="_x0000_s2063" name="Visio" r:id="rId4" imgW="7180854" imgH="4279810" progId="Visio.Drawing.11">
                  <p:embed/>
                </p:oleObj>
              </mc:Choice>
              <mc:Fallback>
                <p:oleObj name="Visio" r:id="rId4" imgW="7180854" imgH="4279810" progId="Visio.Drawing.11">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3568" y="1844824"/>
                        <a:ext cx="7641489" cy="4555852"/>
                      </a:xfrm>
                      <a:prstGeom prst="rect">
                        <a:avLst/>
                      </a:prstGeom>
                      <a:noFill/>
                    </p:spPr>
                  </p:pic>
                </p:oleObj>
              </mc:Fallback>
            </mc:AlternateContent>
          </a:graphicData>
        </a:graphic>
      </p:graphicFrame>
    </p:spTree>
    <p:extLst>
      <p:ext uri="{BB962C8B-B14F-4D97-AF65-F5344CB8AC3E}">
        <p14:creationId xmlns:p14="http://schemas.microsoft.com/office/powerpoint/2010/main" val="142574060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20.3.3.2.2 Inner </a:t>
            </a:r>
            <a:r>
              <a:rPr lang="en-US" altLang="ja-JP" dirty="0" smtClean="0"/>
              <a:t>encoding (1/2)</a:t>
            </a:r>
            <a:endParaRPr kumimoji="1" lang="ja-JP" altLang="en-US" dirty="0"/>
          </a:p>
        </p:txBody>
      </p:sp>
      <p:sp>
        <p:nvSpPr>
          <p:cNvPr id="3" name="コンテンツ プレースホルダー 2"/>
          <p:cNvSpPr>
            <a:spLocks noGrp="1"/>
          </p:cNvSpPr>
          <p:nvPr>
            <p:ph idx="1"/>
          </p:nvPr>
        </p:nvSpPr>
        <p:spPr/>
        <p:txBody>
          <a:bodyPr/>
          <a:lstStyle/>
          <a:p>
            <a:r>
              <a:rPr lang="en-US" altLang="ja-JP" sz="2000" dirty="0" smtClean="0"/>
              <a:t>A recursive and systematic convolutional encoder of coding rate R = 1/2, 2/3, 3/4, 7/8 encodes the RS encoded data bits, 6 tail bits, and pad bits. The convolutional encoder shall use the generator polynomials g0 = 171 and g1 = 133, of rate R = 1/2, with feedback connection of g0 as shown in Figure 129.</a:t>
            </a:r>
            <a:endParaRPr kumimoji="1" lang="ja-JP" altLang="en-US" sz="2000" dirty="0"/>
          </a:p>
        </p:txBody>
      </p:sp>
      <p:sp>
        <p:nvSpPr>
          <p:cNvPr id="4" name="日付プレースホルダー 3"/>
          <p:cNvSpPr>
            <a:spLocks noGrp="1"/>
          </p:cNvSpPr>
          <p:nvPr>
            <p:ph type="dt" idx="10"/>
          </p:nvPr>
        </p:nvSpPr>
        <p:spPr/>
        <p:txBody>
          <a:bodyPr/>
          <a:lstStyle/>
          <a:p>
            <a:r>
              <a:rPr lang="en-US" altLang="ja-JP" dirty="0" smtClean="0"/>
              <a:t>Nov.  </a:t>
            </a:r>
            <a:r>
              <a:rPr lang="en-US" altLang="ja-JP" dirty="0" smtClean="0"/>
              <a:t>2012</a:t>
            </a:r>
            <a:endParaRPr lang="en-GB" altLang="ja-JP" dirty="0"/>
          </a:p>
        </p:txBody>
      </p:sp>
      <p:sp>
        <p:nvSpPr>
          <p:cNvPr id="5" name="フッター プレースホルダー 4"/>
          <p:cNvSpPr>
            <a:spLocks noGrp="1"/>
          </p:cNvSpPr>
          <p:nvPr>
            <p:ph type="ftr" idx="11"/>
          </p:nvPr>
        </p:nvSpPr>
        <p:spPr/>
        <p:txBody>
          <a:bodyPr/>
          <a:lstStyle/>
          <a:p>
            <a:pPr>
              <a:defRPr/>
            </a:pPr>
            <a:r>
              <a:rPr lang="en-GB" smtClean="0"/>
              <a:t>NICT</a:t>
            </a:r>
            <a:endParaRPr lang="en-GB"/>
          </a:p>
        </p:txBody>
      </p:sp>
      <p:sp>
        <p:nvSpPr>
          <p:cNvPr id="6" name="スライド番号プレースホルダー 5"/>
          <p:cNvSpPr>
            <a:spLocks noGrp="1"/>
          </p:cNvSpPr>
          <p:nvPr>
            <p:ph type="sldNum" idx="12"/>
          </p:nvPr>
        </p:nvSpPr>
        <p:spPr/>
        <p:txBody>
          <a:bodyPr/>
          <a:lstStyle/>
          <a:p>
            <a:r>
              <a:rPr lang="en-GB" altLang="ja-JP" smtClean="0"/>
              <a:t>Slide </a:t>
            </a:r>
            <a:fld id="{517AF6FA-A9C6-7C4A-8CBC-2D75657F138E}" type="slidenum">
              <a:rPr lang="en-GB" altLang="ja-JP" smtClean="0"/>
              <a:pPr/>
              <a:t>5</a:t>
            </a:fld>
            <a:endParaRPr lang="en-GB" altLang="ja-JP"/>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9" name="オブジェクト 8"/>
          <p:cNvGraphicFramePr>
            <a:graphicFrameLocks noChangeAspect="1"/>
          </p:cNvGraphicFramePr>
          <p:nvPr>
            <p:extLst>
              <p:ext uri="{D42A27DB-BD31-4B8C-83A1-F6EECF244321}">
                <p14:modId xmlns:p14="http://schemas.microsoft.com/office/powerpoint/2010/main" val="586080662"/>
              </p:ext>
            </p:extLst>
          </p:nvPr>
        </p:nvGraphicFramePr>
        <p:xfrm>
          <a:off x="900113" y="3284538"/>
          <a:ext cx="7751762" cy="2998787"/>
        </p:xfrm>
        <a:graphic>
          <a:graphicData uri="http://schemas.openxmlformats.org/presentationml/2006/ole">
            <mc:AlternateContent xmlns:mc="http://schemas.openxmlformats.org/markup-compatibility/2006">
              <mc:Choice xmlns:v="urn:schemas-microsoft-com:vml" Requires="v">
                <p:oleObj spid="_x0000_s4109" name="Visio" r:id="rId4" imgW="10203641" imgH="3931956" progId="Visio.Drawing.11">
                  <p:embed/>
                </p:oleObj>
              </mc:Choice>
              <mc:Fallback>
                <p:oleObj name="Visio" r:id="rId4" imgW="10203641" imgH="3931956" progId="Visio.Drawing.11">
                  <p:embed/>
                  <p:pic>
                    <p:nvPicPr>
                      <p:cNvPr id="0" name="オブジェクト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00113" y="3284538"/>
                        <a:ext cx="7751762" cy="299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49894443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20.3.3.2.2 Inner encoding </a:t>
            </a:r>
            <a:r>
              <a:rPr lang="en-US" altLang="ja-JP" dirty="0" smtClean="0"/>
              <a:t>(2/2</a:t>
            </a:r>
            <a:r>
              <a:rPr lang="en-US" altLang="ja-JP" dirty="0"/>
              <a:t>)</a:t>
            </a:r>
            <a:endParaRPr kumimoji="1" lang="ja-JP" altLang="en-US" dirty="0"/>
          </a:p>
        </p:txBody>
      </p:sp>
      <p:sp>
        <p:nvSpPr>
          <p:cNvPr id="3" name="コンテンツ プレースホルダー 2"/>
          <p:cNvSpPr>
            <a:spLocks noGrp="1"/>
          </p:cNvSpPr>
          <p:nvPr>
            <p:ph idx="1"/>
          </p:nvPr>
        </p:nvSpPr>
        <p:spPr/>
        <p:txBody>
          <a:bodyPr/>
          <a:lstStyle/>
          <a:p>
            <a:r>
              <a:rPr lang="en-US" altLang="ja-JP" sz="2000" dirty="0"/>
              <a:t>The value of the tail bits are dependent on the memory state shown in Figure 129 and shall be set as shown in Table xxx</a:t>
            </a:r>
            <a:r>
              <a:rPr lang="en-US" altLang="ja-JP" sz="2000" dirty="0" smtClean="0"/>
              <a:t>.</a:t>
            </a:r>
            <a:endParaRPr lang="ja-JP" altLang="ja-JP" sz="2000" dirty="0"/>
          </a:p>
        </p:txBody>
      </p:sp>
      <p:sp>
        <p:nvSpPr>
          <p:cNvPr id="4" name="日付プレースホルダー 3"/>
          <p:cNvSpPr>
            <a:spLocks noGrp="1"/>
          </p:cNvSpPr>
          <p:nvPr>
            <p:ph type="dt" idx="10"/>
          </p:nvPr>
        </p:nvSpPr>
        <p:spPr/>
        <p:txBody>
          <a:bodyPr/>
          <a:lstStyle/>
          <a:p>
            <a:r>
              <a:rPr lang="en-US" altLang="ja-JP" dirty="0" smtClean="0"/>
              <a:t>Nov.  </a:t>
            </a:r>
            <a:r>
              <a:rPr lang="en-US" altLang="ja-JP" dirty="0" smtClean="0"/>
              <a:t>2012</a:t>
            </a:r>
            <a:endParaRPr lang="en-GB" altLang="ja-JP" dirty="0"/>
          </a:p>
        </p:txBody>
      </p:sp>
      <p:sp>
        <p:nvSpPr>
          <p:cNvPr id="5" name="フッター プレースホルダー 4"/>
          <p:cNvSpPr>
            <a:spLocks noGrp="1"/>
          </p:cNvSpPr>
          <p:nvPr>
            <p:ph type="ftr" idx="11"/>
          </p:nvPr>
        </p:nvSpPr>
        <p:spPr/>
        <p:txBody>
          <a:bodyPr/>
          <a:lstStyle/>
          <a:p>
            <a:pPr>
              <a:defRPr/>
            </a:pPr>
            <a:r>
              <a:rPr lang="en-GB" smtClean="0"/>
              <a:t>NICT</a:t>
            </a:r>
            <a:endParaRPr lang="en-GB"/>
          </a:p>
        </p:txBody>
      </p:sp>
      <p:sp>
        <p:nvSpPr>
          <p:cNvPr id="6" name="スライド番号プレースホルダー 5"/>
          <p:cNvSpPr>
            <a:spLocks noGrp="1"/>
          </p:cNvSpPr>
          <p:nvPr>
            <p:ph type="sldNum" idx="12"/>
          </p:nvPr>
        </p:nvSpPr>
        <p:spPr/>
        <p:txBody>
          <a:bodyPr/>
          <a:lstStyle/>
          <a:p>
            <a:r>
              <a:rPr lang="en-GB" altLang="ja-JP" smtClean="0"/>
              <a:t>Slide </a:t>
            </a:r>
            <a:fld id="{517AF6FA-A9C6-7C4A-8CBC-2D75657F138E}" type="slidenum">
              <a:rPr lang="en-GB" altLang="ja-JP" smtClean="0"/>
              <a:pPr/>
              <a:t>6</a:t>
            </a:fld>
            <a:endParaRPr lang="en-GB" altLang="ja-JP"/>
          </a:p>
        </p:txBody>
      </p:sp>
      <p:sp>
        <p:nvSpPr>
          <p:cNvPr id="9" name="正方形/長方形 8"/>
          <p:cNvSpPr/>
          <p:nvPr/>
        </p:nvSpPr>
        <p:spPr>
          <a:xfrm>
            <a:off x="2286000" y="2132856"/>
            <a:ext cx="4572000" cy="646331"/>
          </a:xfrm>
          <a:prstGeom prst="rect">
            <a:avLst/>
          </a:prstGeom>
        </p:spPr>
        <p:txBody>
          <a:bodyPr>
            <a:spAutoFit/>
          </a:bodyPr>
          <a:lstStyle/>
          <a:p>
            <a:r>
              <a:rPr lang="en-US" altLang="ja-JP" b="1" dirty="0"/>
              <a:t>Table xxx—Tail bit pattern for the recursive systematic encoder</a:t>
            </a:r>
            <a:endParaRPr lang="ja-JP" altLang="ja-JP" dirty="0"/>
          </a:p>
        </p:txBody>
      </p:sp>
      <p:graphicFrame>
        <p:nvGraphicFramePr>
          <p:cNvPr id="10" name="表 9"/>
          <p:cNvGraphicFramePr>
            <a:graphicFrameLocks noGrp="1"/>
          </p:cNvGraphicFramePr>
          <p:nvPr>
            <p:extLst>
              <p:ext uri="{D42A27DB-BD31-4B8C-83A1-F6EECF244321}">
                <p14:modId xmlns:p14="http://schemas.microsoft.com/office/powerpoint/2010/main" val="3296707875"/>
              </p:ext>
            </p:extLst>
          </p:nvPr>
        </p:nvGraphicFramePr>
        <p:xfrm>
          <a:off x="1691680" y="2926040"/>
          <a:ext cx="5537200" cy="3383280"/>
        </p:xfrm>
        <a:graphic>
          <a:graphicData uri="http://schemas.openxmlformats.org/drawingml/2006/table">
            <a:tbl>
              <a:tblPr firstRow="1" firstCol="1" bandRow="1">
                <a:tableStyleId>{5940675A-B579-460E-94D1-54222C63F5DA}</a:tableStyleId>
              </a:tblPr>
              <a:tblGrid>
                <a:gridCol w="817245"/>
                <a:gridCol w="667385"/>
                <a:gridCol w="691515"/>
                <a:gridCol w="667385"/>
                <a:gridCol w="691515"/>
                <a:gridCol w="667385"/>
                <a:gridCol w="667385"/>
                <a:gridCol w="667385"/>
              </a:tblGrid>
              <a:tr h="0">
                <a:tc>
                  <a:txBody>
                    <a:bodyPr/>
                    <a:lstStyle/>
                    <a:p>
                      <a:pPr algn="ctr">
                        <a:spcAft>
                          <a:spcPts val="0"/>
                        </a:spcAft>
                      </a:pPr>
                      <a:r>
                        <a:rPr lang="en-US" sz="1000" kern="0" dirty="0">
                          <a:effectLst/>
                        </a:rPr>
                        <a:t>Memory state (M</a:t>
                      </a:r>
                      <a:r>
                        <a:rPr lang="en-US" sz="800" kern="0" dirty="0">
                          <a:effectLst/>
                        </a:rPr>
                        <a:t>0</a:t>
                      </a:r>
                      <a:r>
                        <a:rPr lang="en-US" sz="1000" kern="0" dirty="0">
                          <a:effectLst/>
                        </a:rPr>
                        <a:t>–M</a:t>
                      </a:r>
                      <a:r>
                        <a:rPr lang="en-US" sz="800" kern="0" dirty="0">
                          <a:effectLst/>
                        </a:rPr>
                        <a:t>5</a:t>
                      </a:r>
                      <a:r>
                        <a:rPr lang="en-US" sz="1000" kern="0" dirty="0">
                          <a:effectLst/>
                        </a:rPr>
                        <a:t>)</a:t>
                      </a:r>
                      <a:endParaRPr lang="ja-JP" sz="1100" kern="100" dirty="0">
                        <a:effectLst/>
                        <a:latin typeface="Century"/>
                        <a:ea typeface="ＭＳ 明朝"/>
                        <a:cs typeface="Times New Roman"/>
                      </a:endParaRPr>
                    </a:p>
                  </a:txBody>
                  <a:tcPr marL="0" marR="0" marT="0" marB="0" anchor="ctr"/>
                </a:tc>
                <a:tc>
                  <a:txBody>
                    <a:bodyPr/>
                    <a:lstStyle/>
                    <a:p>
                      <a:pPr algn="ctr">
                        <a:spcAft>
                          <a:spcPts val="0"/>
                        </a:spcAft>
                      </a:pPr>
                      <a:r>
                        <a:rPr lang="en-US" sz="1000" kern="0">
                          <a:effectLst/>
                        </a:rPr>
                        <a:t>Tail bits</a:t>
                      </a:r>
                      <a:br>
                        <a:rPr lang="en-US" sz="1000" kern="0">
                          <a:effectLst/>
                        </a:rPr>
                      </a:br>
                      <a:r>
                        <a:rPr lang="en-US" sz="1000" kern="0">
                          <a:effectLst/>
                        </a:rPr>
                        <a:t>(T</a:t>
                      </a:r>
                      <a:r>
                        <a:rPr lang="en-US" sz="800" kern="0">
                          <a:effectLst/>
                        </a:rPr>
                        <a:t>0</a:t>
                      </a:r>
                      <a:r>
                        <a:rPr lang="en-US" sz="1000" kern="0">
                          <a:effectLst/>
                        </a:rPr>
                        <a:t>–T</a:t>
                      </a:r>
                      <a:r>
                        <a:rPr lang="en-US" sz="800" kern="0">
                          <a:effectLst/>
                        </a:rPr>
                        <a:t>5</a:t>
                      </a:r>
                      <a:r>
                        <a:rPr lang="en-US" sz="1000" kern="0">
                          <a:effectLst/>
                        </a:rPr>
                        <a:t>)</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000" kern="0" dirty="0">
                          <a:effectLst/>
                        </a:rPr>
                        <a:t>Memory state (M</a:t>
                      </a:r>
                      <a:r>
                        <a:rPr lang="en-US" sz="800" kern="0" dirty="0">
                          <a:effectLst/>
                        </a:rPr>
                        <a:t>0</a:t>
                      </a:r>
                      <a:r>
                        <a:rPr lang="en-US" sz="1000" kern="0" dirty="0">
                          <a:effectLst/>
                        </a:rPr>
                        <a:t>–M</a:t>
                      </a:r>
                      <a:r>
                        <a:rPr lang="en-US" sz="800" kern="0" dirty="0">
                          <a:effectLst/>
                        </a:rPr>
                        <a:t>5</a:t>
                      </a:r>
                      <a:r>
                        <a:rPr lang="en-US" sz="1000" kern="0" dirty="0">
                          <a:effectLst/>
                        </a:rPr>
                        <a:t>)</a:t>
                      </a:r>
                      <a:endParaRPr lang="ja-JP" sz="1100" kern="100" dirty="0">
                        <a:effectLst/>
                        <a:latin typeface="Century"/>
                        <a:ea typeface="ＭＳ 明朝"/>
                        <a:cs typeface="Times New Roman"/>
                      </a:endParaRPr>
                    </a:p>
                  </a:txBody>
                  <a:tcPr marL="0" marR="0" marT="0" marB="0" anchor="ctr"/>
                </a:tc>
                <a:tc>
                  <a:txBody>
                    <a:bodyPr/>
                    <a:lstStyle/>
                    <a:p>
                      <a:pPr algn="ctr">
                        <a:spcAft>
                          <a:spcPts val="0"/>
                        </a:spcAft>
                      </a:pPr>
                      <a:r>
                        <a:rPr lang="en-US" sz="1000" kern="0">
                          <a:effectLst/>
                        </a:rPr>
                        <a:t>Tail bits</a:t>
                      </a:r>
                      <a:br>
                        <a:rPr lang="en-US" sz="1000" kern="0">
                          <a:effectLst/>
                        </a:rPr>
                      </a:br>
                      <a:r>
                        <a:rPr lang="en-US" sz="1000" kern="0">
                          <a:effectLst/>
                        </a:rPr>
                        <a:t>(T</a:t>
                      </a:r>
                      <a:r>
                        <a:rPr lang="en-US" sz="800" kern="0">
                          <a:effectLst/>
                        </a:rPr>
                        <a:t>0</a:t>
                      </a:r>
                      <a:r>
                        <a:rPr lang="en-US" sz="1000" kern="0">
                          <a:effectLst/>
                        </a:rPr>
                        <a:t>–T</a:t>
                      </a:r>
                      <a:r>
                        <a:rPr lang="en-US" sz="800" kern="0">
                          <a:effectLst/>
                        </a:rPr>
                        <a:t>5</a:t>
                      </a:r>
                      <a:r>
                        <a:rPr lang="en-US" sz="1000" kern="0">
                          <a:effectLst/>
                        </a:rPr>
                        <a:t>)</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000" kern="0">
                          <a:effectLst/>
                        </a:rPr>
                        <a:t>Memory state (M</a:t>
                      </a:r>
                      <a:r>
                        <a:rPr lang="en-US" sz="800" kern="0">
                          <a:effectLst/>
                        </a:rPr>
                        <a:t>0</a:t>
                      </a:r>
                      <a:r>
                        <a:rPr lang="en-US" sz="1000" kern="0">
                          <a:effectLst/>
                        </a:rPr>
                        <a:t>–M</a:t>
                      </a:r>
                      <a:r>
                        <a:rPr lang="en-US" sz="800" kern="0">
                          <a:effectLst/>
                        </a:rPr>
                        <a:t>5</a:t>
                      </a:r>
                      <a:r>
                        <a:rPr lang="en-US" sz="1000" kern="0">
                          <a:effectLst/>
                        </a:rPr>
                        <a:t>)</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000" kern="0">
                          <a:effectLst/>
                        </a:rPr>
                        <a:t>Tail bits</a:t>
                      </a:r>
                      <a:br>
                        <a:rPr lang="en-US" sz="1000" kern="0">
                          <a:effectLst/>
                        </a:rPr>
                      </a:br>
                      <a:r>
                        <a:rPr lang="en-US" sz="1000" kern="0">
                          <a:effectLst/>
                        </a:rPr>
                        <a:t>(T</a:t>
                      </a:r>
                      <a:r>
                        <a:rPr lang="en-US" sz="800" kern="0">
                          <a:effectLst/>
                        </a:rPr>
                        <a:t>0</a:t>
                      </a:r>
                      <a:r>
                        <a:rPr lang="en-US" sz="1000" kern="0">
                          <a:effectLst/>
                        </a:rPr>
                        <a:t>–T</a:t>
                      </a:r>
                      <a:r>
                        <a:rPr lang="en-US" sz="800" kern="0">
                          <a:effectLst/>
                        </a:rPr>
                        <a:t>5</a:t>
                      </a:r>
                      <a:r>
                        <a:rPr lang="en-US" sz="1000" kern="0">
                          <a:effectLst/>
                        </a:rPr>
                        <a:t>)</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000" kern="0">
                          <a:effectLst/>
                        </a:rPr>
                        <a:t>Memory state (M</a:t>
                      </a:r>
                      <a:r>
                        <a:rPr lang="en-US" sz="800" kern="0">
                          <a:effectLst/>
                        </a:rPr>
                        <a:t>0</a:t>
                      </a:r>
                      <a:r>
                        <a:rPr lang="en-US" sz="1000" kern="0">
                          <a:effectLst/>
                        </a:rPr>
                        <a:t>–M</a:t>
                      </a:r>
                      <a:r>
                        <a:rPr lang="en-US" sz="800" kern="0">
                          <a:effectLst/>
                        </a:rPr>
                        <a:t>5</a:t>
                      </a:r>
                      <a:r>
                        <a:rPr lang="en-US" sz="1000" kern="0">
                          <a:effectLst/>
                        </a:rPr>
                        <a:t>)</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000" kern="0">
                          <a:effectLst/>
                        </a:rPr>
                        <a:t>Tail bits</a:t>
                      </a:r>
                      <a:br>
                        <a:rPr lang="en-US" sz="1000" kern="0">
                          <a:effectLst/>
                        </a:rPr>
                      </a:br>
                      <a:r>
                        <a:rPr lang="en-US" sz="1000" kern="0">
                          <a:effectLst/>
                        </a:rPr>
                        <a:t>(T</a:t>
                      </a:r>
                      <a:r>
                        <a:rPr lang="en-US" sz="800" kern="0">
                          <a:effectLst/>
                        </a:rPr>
                        <a:t>0</a:t>
                      </a:r>
                      <a:r>
                        <a:rPr lang="en-US" sz="1000" kern="0">
                          <a:effectLst/>
                        </a:rPr>
                        <a:t>–T</a:t>
                      </a:r>
                      <a:r>
                        <a:rPr lang="en-US" sz="800" kern="0">
                          <a:effectLst/>
                        </a:rPr>
                        <a:t>5</a:t>
                      </a:r>
                      <a:r>
                        <a:rPr lang="en-US" sz="1000" kern="0">
                          <a:effectLst/>
                        </a:rPr>
                        <a:t>)</a:t>
                      </a:r>
                      <a:endParaRPr lang="ja-JP" sz="1100" kern="100">
                        <a:effectLst/>
                        <a:latin typeface="Century"/>
                        <a:ea typeface="ＭＳ 明朝"/>
                        <a:cs typeface="Times New Roman"/>
                      </a:endParaRPr>
                    </a:p>
                  </a:txBody>
                  <a:tcPr marL="0" marR="0" marT="0" marB="0" anchor="ctr"/>
                </a:tc>
              </a:tr>
              <a:tr h="0">
                <a:tc>
                  <a:txBody>
                    <a:bodyPr/>
                    <a:lstStyle/>
                    <a:p>
                      <a:pPr algn="ctr">
                        <a:spcAft>
                          <a:spcPts val="0"/>
                        </a:spcAft>
                      </a:pPr>
                      <a:r>
                        <a:rPr lang="en-US" sz="1200" kern="100">
                          <a:effectLst/>
                        </a:rPr>
                        <a:t>000000</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000000</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010000</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100001</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100000</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111011</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110000</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011010</a:t>
                      </a:r>
                      <a:endParaRPr lang="ja-JP" sz="1100" kern="100">
                        <a:effectLst/>
                        <a:latin typeface="Century"/>
                        <a:ea typeface="ＭＳ 明朝"/>
                        <a:cs typeface="Times New Roman"/>
                      </a:endParaRPr>
                    </a:p>
                  </a:txBody>
                  <a:tcPr marL="0" marR="0" marT="0" marB="0" anchor="ctr"/>
                </a:tc>
              </a:tr>
              <a:tr h="0">
                <a:tc>
                  <a:txBody>
                    <a:bodyPr/>
                    <a:lstStyle/>
                    <a:p>
                      <a:pPr algn="ctr">
                        <a:spcAft>
                          <a:spcPts val="0"/>
                        </a:spcAft>
                      </a:pPr>
                      <a:r>
                        <a:rPr lang="en-US" sz="1200" kern="100">
                          <a:effectLst/>
                        </a:rPr>
                        <a:t>000001</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111001</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010001</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011000</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100001</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000010</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110001</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100011</a:t>
                      </a:r>
                      <a:endParaRPr lang="ja-JP" sz="1100" kern="100">
                        <a:effectLst/>
                        <a:latin typeface="Century"/>
                        <a:ea typeface="ＭＳ 明朝"/>
                        <a:cs typeface="Times New Roman"/>
                      </a:endParaRPr>
                    </a:p>
                  </a:txBody>
                  <a:tcPr marL="0" marR="0" marT="0" marB="0" anchor="ctr"/>
                </a:tc>
              </a:tr>
              <a:tr h="0">
                <a:tc>
                  <a:txBody>
                    <a:bodyPr/>
                    <a:lstStyle/>
                    <a:p>
                      <a:pPr algn="ctr">
                        <a:spcAft>
                          <a:spcPts val="0"/>
                        </a:spcAft>
                      </a:pPr>
                      <a:r>
                        <a:rPr lang="en-US" sz="1200" kern="100">
                          <a:effectLst/>
                        </a:rPr>
                        <a:t>000010</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001011</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010010</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101010</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100010</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110000</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110010</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010001</a:t>
                      </a:r>
                      <a:endParaRPr lang="ja-JP" sz="1100" kern="100">
                        <a:effectLst/>
                        <a:latin typeface="Century"/>
                        <a:ea typeface="ＭＳ 明朝"/>
                        <a:cs typeface="Times New Roman"/>
                      </a:endParaRPr>
                    </a:p>
                  </a:txBody>
                  <a:tcPr marL="0" marR="0" marT="0" marB="0" anchor="ctr"/>
                </a:tc>
              </a:tr>
              <a:tr h="0">
                <a:tc>
                  <a:txBody>
                    <a:bodyPr/>
                    <a:lstStyle/>
                    <a:p>
                      <a:pPr algn="ctr">
                        <a:spcAft>
                          <a:spcPts val="0"/>
                        </a:spcAft>
                      </a:pPr>
                      <a:r>
                        <a:rPr lang="en-US" sz="1200" kern="100">
                          <a:effectLst/>
                        </a:rPr>
                        <a:t>000011</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dirty="0">
                          <a:effectLst/>
                        </a:rPr>
                        <a:t>110010</a:t>
                      </a:r>
                      <a:endParaRPr lang="ja-JP" sz="1100" kern="100" dirty="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010011</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010011</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100011</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001001</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110011</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101000</a:t>
                      </a:r>
                      <a:endParaRPr lang="ja-JP" sz="1100" kern="100">
                        <a:effectLst/>
                        <a:latin typeface="Century"/>
                        <a:ea typeface="ＭＳ 明朝"/>
                        <a:cs typeface="Times New Roman"/>
                      </a:endParaRPr>
                    </a:p>
                  </a:txBody>
                  <a:tcPr marL="0" marR="0" marT="0" marB="0" anchor="ctr"/>
                </a:tc>
              </a:tr>
              <a:tr h="0">
                <a:tc>
                  <a:txBody>
                    <a:bodyPr/>
                    <a:lstStyle/>
                    <a:p>
                      <a:pPr algn="ctr">
                        <a:spcAft>
                          <a:spcPts val="0"/>
                        </a:spcAft>
                      </a:pPr>
                      <a:r>
                        <a:rPr lang="en-US" sz="1200" kern="100">
                          <a:effectLst/>
                        </a:rPr>
                        <a:t>000100</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010110</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010100</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110111</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100100</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101101</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110100</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001100</a:t>
                      </a:r>
                      <a:endParaRPr lang="ja-JP" sz="1100" kern="100">
                        <a:effectLst/>
                        <a:latin typeface="Century"/>
                        <a:ea typeface="ＭＳ 明朝"/>
                        <a:cs typeface="Times New Roman"/>
                      </a:endParaRPr>
                    </a:p>
                  </a:txBody>
                  <a:tcPr marL="0" marR="0" marT="0" marB="0" anchor="ctr"/>
                </a:tc>
              </a:tr>
              <a:tr h="0">
                <a:tc>
                  <a:txBody>
                    <a:bodyPr/>
                    <a:lstStyle/>
                    <a:p>
                      <a:pPr algn="ctr">
                        <a:spcAft>
                          <a:spcPts val="0"/>
                        </a:spcAft>
                      </a:pPr>
                      <a:r>
                        <a:rPr lang="en-US" sz="1200" kern="100">
                          <a:effectLst/>
                        </a:rPr>
                        <a:t>000101</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101111</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010101</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001110</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100101</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010100</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110101</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110101</a:t>
                      </a:r>
                      <a:endParaRPr lang="ja-JP" sz="1100" kern="100">
                        <a:effectLst/>
                        <a:latin typeface="Century"/>
                        <a:ea typeface="ＭＳ 明朝"/>
                        <a:cs typeface="Times New Roman"/>
                      </a:endParaRPr>
                    </a:p>
                  </a:txBody>
                  <a:tcPr marL="0" marR="0" marT="0" marB="0" anchor="ctr"/>
                </a:tc>
              </a:tr>
              <a:tr h="0">
                <a:tc>
                  <a:txBody>
                    <a:bodyPr/>
                    <a:lstStyle/>
                    <a:p>
                      <a:pPr algn="ctr">
                        <a:spcAft>
                          <a:spcPts val="0"/>
                        </a:spcAft>
                      </a:pPr>
                      <a:r>
                        <a:rPr lang="en-US" sz="1200" kern="100">
                          <a:effectLst/>
                        </a:rPr>
                        <a:t>000110</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011101</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010110</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111100</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100110</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100110</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110110</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000111</a:t>
                      </a:r>
                      <a:endParaRPr lang="ja-JP" sz="1100" kern="100">
                        <a:effectLst/>
                        <a:latin typeface="Century"/>
                        <a:ea typeface="ＭＳ 明朝"/>
                        <a:cs typeface="Times New Roman"/>
                      </a:endParaRPr>
                    </a:p>
                  </a:txBody>
                  <a:tcPr marL="0" marR="0" marT="0" marB="0" anchor="ctr"/>
                </a:tc>
              </a:tr>
              <a:tr h="0">
                <a:tc>
                  <a:txBody>
                    <a:bodyPr/>
                    <a:lstStyle/>
                    <a:p>
                      <a:pPr algn="ctr">
                        <a:spcAft>
                          <a:spcPts val="0"/>
                        </a:spcAft>
                      </a:pPr>
                      <a:r>
                        <a:rPr lang="en-US" sz="1200" kern="100">
                          <a:effectLst/>
                        </a:rPr>
                        <a:t>000111</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100100</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010111</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000101</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100111</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011111</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110111</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111110</a:t>
                      </a:r>
                      <a:endParaRPr lang="ja-JP" sz="1100" kern="100">
                        <a:effectLst/>
                        <a:latin typeface="Century"/>
                        <a:ea typeface="ＭＳ 明朝"/>
                        <a:cs typeface="Times New Roman"/>
                      </a:endParaRPr>
                    </a:p>
                  </a:txBody>
                  <a:tcPr marL="0" marR="0" marT="0" marB="0" anchor="ctr"/>
                </a:tc>
              </a:tr>
              <a:tr h="0">
                <a:tc>
                  <a:txBody>
                    <a:bodyPr/>
                    <a:lstStyle/>
                    <a:p>
                      <a:pPr algn="ctr">
                        <a:spcAft>
                          <a:spcPts val="0"/>
                        </a:spcAft>
                      </a:pPr>
                      <a:r>
                        <a:rPr lang="en-US" sz="1200" kern="100">
                          <a:effectLst/>
                        </a:rPr>
                        <a:t>001000</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101100</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011000</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001101</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101000</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010111</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111000</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110110</a:t>
                      </a:r>
                      <a:endParaRPr lang="ja-JP" sz="1100" kern="100">
                        <a:effectLst/>
                        <a:latin typeface="Century"/>
                        <a:ea typeface="ＭＳ 明朝"/>
                        <a:cs typeface="Times New Roman"/>
                      </a:endParaRPr>
                    </a:p>
                  </a:txBody>
                  <a:tcPr marL="0" marR="0" marT="0" marB="0" anchor="ctr"/>
                </a:tc>
              </a:tr>
              <a:tr h="0">
                <a:tc>
                  <a:txBody>
                    <a:bodyPr/>
                    <a:lstStyle/>
                    <a:p>
                      <a:pPr algn="ctr">
                        <a:spcAft>
                          <a:spcPts val="0"/>
                        </a:spcAft>
                      </a:pPr>
                      <a:r>
                        <a:rPr lang="en-US" sz="1200" kern="100">
                          <a:effectLst/>
                        </a:rPr>
                        <a:t>001001</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010101</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011001</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110100</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101001</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101110</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111001</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001111</a:t>
                      </a:r>
                      <a:endParaRPr lang="ja-JP" sz="1100" kern="100">
                        <a:effectLst/>
                        <a:latin typeface="Century"/>
                        <a:ea typeface="ＭＳ 明朝"/>
                        <a:cs typeface="Times New Roman"/>
                      </a:endParaRPr>
                    </a:p>
                  </a:txBody>
                  <a:tcPr marL="0" marR="0" marT="0" marB="0" anchor="ctr"/>
                </a:tc>
              </a:tr>
              <a:tr h="0">
                <a:tc>
                  <a:txBody>
                    <a:bodyPr/>
                    <a:lstStyle/>
                    <a:p>
                      <a:pPr algn="ctr">
                        <a:spcAft>
                          <a:spcPts val="0"/>
                        </a:spcAft>
                      </a:pPr>
                      <a:r>
                        <a:rPr lang="en-US" sz="1200" kern="100">
                          <a:effectLst/>
                        </a:rPr>
                        <a:t>001010</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100111</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011010</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000110</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101010</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011100</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111010</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111101</a:t>
                      </a:r>
                      <a:endParaRPr lang="ja-JP" sz="1100" kern="100">
                        <a:effectLst/>
                        <a:latin typeface="Century"/>
                        <a:ea typeface="ＭＳ 明朝"/>
                        <a:cs typeface="Times New Roman"/>
                      </a:endParaRPr>
                    </a:p>
                  </a:txBody>
                  <a:tcPr marL="0" marR="0" marT="0" marB="0" anchor="ctr"/>
                </a:tc>
              </a:tr>
              <a:tr h="0">
                <a:tc>
                  <a:txBody>
                    <a:bodyPr/>
                    <a:lstStyle/>
                    <a:p>
                      <a:pPr algn="ctr">
                        <a:spcAft>
                          <a:spcPts val="0"/>
                        </a:spcAft>
                      </a:pPr>
                      <a:r>
                        <a:rPr lang="en-US" sz="1200" kern="100">
                          <a:effectLst/>
                        </a:rPr>
                        <a:t>001011</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011110</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011011</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111111</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101011</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100101</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111011</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000100</a:t>
                      </a:r>
                      <a:endParaRPr lang="ja-JP" sz="1100" kern="100">
                        <a:effectLst/>
                        <a:latin typeface="Century"/>
                        <a:ea typeface="ＭＳ 明朝"/>
                        <a:cs typeface="Times New Roman"/>
                      </a:endParaRPr>
                    </a:p>
                  </a:txBody>
                  <a:tcPr marL="0" marR="0" marT="0" marB="0" anchor="ctr"/>
                </a:tc>
              </a:tr>
              <a:tr h="0">
                <a:tc>
                  <a:txBody>
                    <a:bodyPr/>
                    <a:lstStyle/>
                    <a:p>
                      <a:pPr algn="ctr">
                        <a:spcAft>
                          <a:spcPts val="0"/>
                        </a:spcAft>
                      </a:pPr>
                      <a:r>
                        <a:rPr lang="en-US" sz="1200" kern="100">
                          <a:effectLst/>
                        </a:rPr>
                        <a:t>001100</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111010</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011100</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011011</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101100</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000001</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111100</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100000</a:t>
                      </a:r>
                      <a:endParaRPr lang="ja-JP" sz="1100" kern="100">
                        <a:effectLst/>
                        <a:latin typeface="Century"/>
                        <a:ea typeface="ＭＳ 明朝"/>
                        <a:cs typeface="Times New Roman"/>
                      </a:endParaRPr>
                    </a:p>
                  </a:txBody>
                  <a:tcPr marL="0" marR="0" marT="0" marB="0" anchor="ctr"/>
                </a:tc>
              </a:tr>
              <a:tr h="0">
                <a:tc>
                  <a:txBody>
                    <a:bodyPr/>
                    <a:lstStyle/>
                    <a:p>
                      <a:pPr algn="ctr">
                        <a:spcAft>
                          <a:spcPts val="0"/>
                        </a:spcAft>
                      </a:pPr>
                      <a:r>
                        <a:rPr lang="en-US" sz="1200" kern="100">
                          <a:effectLst/>
                        </a:rPr>
                        <a:t>001101</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000011</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011101</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100010</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101101</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111000</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111101</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011001</a:t>
                      </a:r>
                      <a:endParaRPr lang="ja-JP" sz="1100" kern="100">
                        <a:effectLst/>
                        <a:latin typeface="Century"/>
                        <a:ea typeface="ＭＳ 明朝"/>
                        <a:cs typeface="Times New Roman"/>
                      </a:endParaRPr>
                    </a:p>
                  </a:txBody>
                  <a:tcPr marL="0" marR="0" marT="0" marB="0" anchor="ctr"/>
                </a:tc>
              </a:tr>
              <a:tr h="0">
                <a:tc>
                  <a:txBody>
                    <a:bodyPr/>
                    <a:lstStyle/>
                    <a:p>
                      <a:pPr algn="ctr">
                        <a:spcAft>
                          <a:spcPts val="0"/>
                        </a:spcAft>
                      </a:pPr>
                      <a:r>
                        <a:rPr lang="en-US" sz="1200" kern="100">
                          <a:effectLst/>
                        </a:rPr>
                        <a:t>001110</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110001</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011110</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010000</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101110</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001010</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111110</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101011</a:t>
                      </a:r>
                      <a:endParaRPr lang="ja-JP" sz="1100" kern="100">
                        <a:effectLst/>
                        <a:latin typeface="Century"/>
                        <a:ea typeface="ＭＳ 明朝"/>
                        <a:cs typeface="Times New Roman"/>
                      </a:endParaRPr>
                    </a:p>
                  </a:txBody>
                  <a:tcPr marL="0" marR="0" marT="0" marB="0" anchor="ctr"/>
                </a:tc>
              </a:tr>
              <a:tr h="0">
                <a:tc>
                  <a:txBody>
                    <a:bodyPr/>
                    <a:lstStyle/>
                    <a:p>
                      <a:pPr algn="ctr">
                        <a:spcAft>
                          <a:spcPts val="0"/>
                        </a:spcAft>
                      </a:pPr>
                      <a:r>
                        <a:rPr lang="en-US" sz="1200" kern="100">
                          <a:effectLst/>
                        </a:rPr>
                        <a:t>001111</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001000</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dirty="0">
                          <a:effectLst/>
                        </a:rPr>
                        <a:t>011111</a:t>
                      </a:r>
                      <a:endParaRPr lang="ja-JP" sz="1100" kern="100" dirty="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101001</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101111</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110011</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a:effectLst/>
                        </a:rPr>
                        <a:t>111111</a:t>
                      </a:r>
                      <a:endParaRPr lang="ja-JP" sz="1100" kern="100">
                        <a:effectLst/>
                        <a:latin typeface="Century"/>
                        <a:ea typeface="ＭＳ 明朝"/>
                        <a:cs typeface="Times New Roman"/>
                      </a:endParaRPr>
                    </a:p>
                  </a:txBody>
                  <a:tcPr marL="0" marR="0" marT="0" marB="0" anchor="ctr"/>
                </a:tc>
                <a:tc>
                  <a:txBody>
                    <a:bodyPr/>
                    <a:lstStyle/>
                    <a:p>
                      <a:pPr algn="ctr">
                        <a:spcAft>
                          <a:spcPts val="0"/>
                        </a:spcAft>
                      </a:pPr>
                      <a:r>
                        <a:rPr lang="en-US" sz="1200" kern="100" dirty="0">
                          <a:effectLst/>
                        </a:rPr>
                        <a:t>010010</a:t>
                      </a:r>
                      <a:endParaRPr lang="ja-JP" sz="1100" kern="100" dirty="0">
                        <a:effectLst/>
                        <a:latin typeface="Century"/>
                        <a:ea typeface="ＭＳ 明朝"/>
                        <a:cs typeface="Times New Roman"/>
                      </a:endParaRPr>
                    </a:p>
                  </a:txBody>
                  <a:tcPr marL="0" marR="0" marT="0" marB="0" anchor="ctr"/>
                </a:tc>
              </a:tr>
            </a:tbl>
          </a:graphicData>
        </a:graphic>
      </p:graphicFrame>
    </p:spTree>
    <p:extLst>
      <p:ext uri="{BB962C8B-B14F-4D97-AF65-F5344CB8AC3E}">
        <p14:creationId xmlns:p14="http://schemas.microsoft.com/office/powerpoint/2010/main" val="243537645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20.3.3.2.3 Pad bit </a:t>
            </a:r>
            <a:r>
              <a:rPr lang="en-US" altLang="ja-JP" dirty="0" smtClean="0"/>
              <a:t>Insertion</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en-US" altLang="ja-JP" sz="1600" dirty="0"/>
              <a:t>The number of pad bits input to the convolutional encoder, N</a:t>
            </a:r>
            <a:r>
              <a:rPr lang="en-US" altLang="ja-JP" sz="1600" baseline="-25000" dirty="0"/>
              <a:t>PAD</a:t>
            </a:r>
            <a:r>
              <a:rPr lang="en-US" altLang="ja-JP" sz="1600" dirty="0"/>
              <a:t>, shall be computed with to the following equation</a:t>
            </a:r>
            <a:r>
              <a:rPr lang="en-US" altLang="ja-JP" sz="1600" dirty="0" smtClean="0"/>
              <a:t>:</a:t>
            </a:r>
            <a:endParaRPr lang="ja-JP" altLang="ja-JP" sz="1600" dirty="0"/>
          </a:p>
          <a:p>
            <a:pPr marL="0" indent="0">
              <a:buNone/>
            </a:pPr>
            <a:r>
              <a:rPr lang="en-US" altLang="ja-JP" sz="1600" dirty="0"/>
              <a:t>N</a:t>
            </a:r>
            <a:r>
              <a:rPr lang="en-US" altLang="ja-JP" sz="1600" baseline="-25000" dirty="0"/>
              <a:t>RS</a:t>
            </a:r>
            <a:r>
              <a:rPr lang="en-US" altLang="ja-JP" sz="1600" dirty="0"/>
              <a:t> = ceiling (L</a:t>
            </a:r>
            <a:r>
              <a:rPr lang="en-US" altLang="ja-JP" sz="1600" baseline="-25000" dirty="0"/>
              <a:t>PSDU</a:t>
            </a:r>
            <a:r>
              <a:rPr lang="en-US" altLang="ja-JP" sz="1600" dirty="0"/>
              <a:t> /(188*8))</a:t>
            </a:r>
            <a:endParaRPr lang="ja-JP" altLang="ja-JP" sz="1600" dirty="0"/>
          </a:p>
          <a:p>
            <a:pPr marL="0" indent="0">
              <a:buNone/>
            </a:pPr>
            <a:r>
              <a:rPr lang="en-US" altLang="ja-JP" sz="1600" dirty="0"/>
              <a:t>L</a:t>
            </a:r>
            <a:r>
              <a:rPr lang="en-US" altLang="ja-JP" sz="1600" baseline="-25000" dirty="0"/>
              <a:t>RS</a:t>
            </a:r>
            <a:r>
              <a:rPr lang="en-US" altLang="ja-JP" sz="1600" dirty="0"/>
              <a:t>= L</a:t>
            </a:r>
            <a:r>
              <a:rPr lang="en-US" altLang="ja-JP" sz="1600" baseline="-25000" dirty="0"/>
              <a:t>PSDU</a:t>
            </a:r>
            <a:r>
              <a:rPr lang="en-US" altLang="ja-JP" sz="1600" dirty="0"/>
              <a:t>+N</a:t>
            </a:r>
            <a:r>
              <a:rPr lang="en-US" altLang="ja-JP" sz="1600" baseline="-25000" dirty="0"/>
              <a:t>RS</a:t>
            </a:r>
            <a:r>
              <a:rPr lang="en-US" altLang="ja-JP" sz="1600" dirty="0"/>
              <a:t>×16*8</a:t>
            </a:r>
            <a:endParaRPr lang="ja-JP" altLang="ja-JP" sz="1600" dirty="0"/>
          </a:p>
          <a:p>
            <a:pPr marL="0" indent="0">
              <a:buNone/>
            </a:pPr>
            <a:r>
              <a:rPr lang="en-US" altLang="ja-JP" sz="1600" dirty="0"/>
              <a:t>N</a:t>
            </a:r>
            <a:r>
              <a:rPr lang="en-US" altLang="ja-JP" sz="1600" baseline="-25000" dirty="0"/>
              <a:t>SYS</a:t>
            </a:r>
            <a:r>
              <a:rPr lang="en-US" altLang="ja-JP" sz="1600" dirty="0"/>
              <a:t> = ceiling ((L</a:t>
            </a:r>
            <a:r>
              <a:rPr lang="en-US" altLang="ja-JP" sz="1600" baseline="-25000" dirty="0"/>
              <a:t>RS</a:t>
            </a:r>
            <a:r>
              <a:rPr lang="en-US" altLang="ja-JP" sz="1600" dirty="0"/>
              <a:t> +6)/ N</a:t>
            </a:r>
            <a:r>
              <a:rPr lang="en-US" altLang="ja-JP" sz="1600" baseline="-25000" dirty="0"/>
              <a:t>DBPS</a:t>
            </a:r>
            <a:r>
              <a:rPr lang="en-US" altLang="ja-JP" sz="1600" dirty="0"/>
              <a:t>))</a:t>
            </a:r>
            <a:endParaRPr lang="ja-JP" altLang="ja-JP" sz="1600" dirty="0"/>
          </a:p>
          <a:p>
            <a:pPr marL="0" indent="0">
              <a:buNone/>
            </a:pPr>
            <a:r>
              <a:rPr lang="en-US" altLang="ja-JP" sz="1600" dirty="0"/>
              <a:t>N</a:t>
            </a:r>
            <a:r>
              <a:rPr lang="en-US" altLang="ja-JP" sz="1600" baseline="-25000" dirty="0"/>
              <a:t>DATA</a:t>
            </a:r>
            <a:r>
              <a:rPr lang="en-US" altLang="ja-JP" sz="1600" dirty="0"/>
              <a:t>= N</a:t>
            </a:r>
            <a:r>
              <a:rPr lang="en-US" altLang="ja-JP" sz="1600" baseline="-25000" dirty="0"/>
              <a:t>SYS</a:t>
            </a:r>
            <a:r>
              <a:rPr lang="en-US" altLang="ja-JP" sz="1600" dirty="0"/>
              <a:t>* N</a:t>
            </a:r>
            <a:r>
              <a:rPr lang="en-US" altLang="ja-JP" sz="1600" baseline="-25000" dirty="0"/>
              <a:t>DBPS</a:t>
            </a:r>
            <a:endParaRPr lang="ja-JP" altLang="ja-JP" sz="1600" dirty="0"/>
          </a:p>
          <a:p>
            <a:pPr marL="0" indent="0">
              <a:buNone/>
            </a:pPr>
            <a:r>
              <a:rPr lang="en-US" altLang="ja-JP" sz="1600" dirty="0"/>
              <a:t>N</a:t>
            </a:r>
            <a:r>
              <a:rPr lang="en-US" altLang="ja-JP" sz="1600" baseline="-25000" dirty="0"/>
              <a:t>PAD</a:t>
            </a:r>
            <a:r>
              <a:rPr lang="en-US" altLang="ja-JP" sz="1600" dirty="0"/>
              <a:t>= N</a:t>
            </a:r>
            <a:r>
              <a:rPr lang="en-US" altLang="ja-JP" sz="1600" baseline="-25000" dirty="0"/>
              <a:t>DATA</a:t>
            </a:r>
            <a:r>
              <a:rPr lang="en-US" altLang="ja-JP" sz="1600" dirty="0"/>
              <a:t> - 8*L</a:t>
            </a:r>
            <a:r>
              <a:rPr lang="en-US" altLang="ja-JP" sz="1600" baseline="-25000" dirty="0"/>
              <a:t>RS</a:t>
            </a:r>
            <a:r>
              <a:rPr lang="en-US" altLang="ja-JP" sz="1600" dirty="0"/>
              <a:t>+6</a:t>
            </a:r>
            <a:endParaRPr lang="ja-JP" altLang="ja-JP" sz="1600" dirty="0"/>
          </a:p>
          <a:p>
            <a:pPr marL="0" indent="0">
              <a:buNone/>
            </a:pPr>
            <a:r>
              <a:rPr lang="en-US" altLang="ja-JP" sz="1600" dirty="0"/>
              <a:t> </a:t>
            </a:r>
            <a:endParaRPr lang="ja-JP" altLang="ja-JP" sz="1600" dirty="0"/>
          </a:p>
          <a:p>
            <a:pPr marL="0" indent="0">
              <a:buNone/>
            </a:pPr>
            <a:r>
              <a:rPr lang="en-US" altLang="ja-JP" sz="1600" dirty="0"/>
              <a:t>L</a:t>
            </a:r>
            <a:r>
              <a:rPr lang="en-US" altLang="ja-JP" sz="1600" baseline="-25000" dirty="0"/>
              <a:t>PSDU</a:t>
            </a:r>
            <a:r>
              <a:rPr lang="en-US" altLang="ja-JP" sz="1600" dirty="0"/>
              <a:t> is the number of PSDU bits, which is equal to the content of the Frame Length field in Figure 128, and N</a:t>
            </a:r>
            <a:r>
              <a:rPr lang="en-US" altLang="ja-JP" sz="1600" baseline="-25000" dirty="0"/>
              <a:t>DBPS</a:t>
            </a:r>
            <a:r>
              <a:rPr lang="en-US" altLang="ja-JP" sz="1600" dirty="0"/>
              <a:t> is shown in Table 142.</a:t>
            </a:r>
            <a:endParaRPr lang="ja-JP" altLang="ja-JP" sz="1600" dirty="0"/>
          </a:p>
          <a:p>
            <a:pPr marL="0" indent="0">
              <a:buNone/>
            </a:pPr>
            <a:r>
              <a:rPr lang="en-US" altLang="ja-JP" sz="1600" dirty="0"/>
              <a:t>The function ceiling (.) is a function that returns the smallest integer value greater than or equal to its argument value. The pad bits are set to “zeros”.</a:t>
            </a:r>
            <a:endParaRPr lang="ja-JP" altLang="ja-JP" sz="1600" dirty="0"/>
          </a:p>
          <a:p>
            <a:endParaRPr kumimoji="1" lang="ja-JP" altLang="en-US" sz="1600" dirty="0"/>
          </a:p>
        </p:txBody>
      </p:sp>
      <p:sp>
        <p:nvSpPr>
          <p:cNvPr id="4" name="日付プレースホルダー 3"/>
          <p:cNvSpPr>
            <a:spLocks noGrp="1"/>
          </p:cNvSpPr>
          <p:nvPr>
            <p:ph type="dt" idx="10"/>
          </p:nvPr>
        </p:nvSpPr>
        <p:spPr/>
        <p:txBody>
          <a:bodyPr/>
          <a:lstStyle/>
          <a:p>
            <a:r>
              <a:rPr lang="en-US" altLang="ja-JP" dirty="0" smtClean="0"/>
              <a:t>Nov.  </a:t>
            </a:r>
            <a:r>
              <a:rPr lang="en-US" altLang="ja-JP" dirty="0" smtClean="0"/>
              <a:t>2012</a:t>
            </a:r>
            <a:endParaRPr lang="en-GB" altLang="ja-JP" dirty="0"/>
          </a:p>
        </p:txBody>
      </p:sp>
      <p:sp>
        <p:nvSpPr>
          <p:cNvPr id="5" name="フッター プレースホルダー 4"/>
          <p:cNvSpPr>
            <a:spLocks noGrp="1"/>
          </p:cNvSpPr>
          <p:nvPr>
            <p:ph type="ftr" idx="11"/>
          </p:nvPr>
        </p:nvSpPr>
        <p:spPr/>
        <p:txBody>
          <a:bodyPr/>
          <a:lstStyle/>
          <a:p>
            <a:pPr>
              <a:defRPr/>
            </a:pPr>
            <a:r>
              <a:rPr lang="en-GB" smtClean="0"/>
              <a:t>NICT</a:t>
            </a:r>
            <a:endParaRPr lang="en-GB"/>
          </a:p>
        </p:txBody>
      </p:sp>
      <p:sp>
        <p:nvSpPr>
          <p:cNvPr id="6" name="スライド番号プレースホルダー 5"/>
          <p:cNvSpPr>
            <a:spLocks noGrp="1"/>
          </p:cNvSpPr>
          <p:nvPr>
            <p:ph type="sldNum" idx="12"/>
          </p:nvPr>
        </p:nvSpPr>
        <p:spPr/>
        <p:txBody>
          <a:bodyPr/>
          <a:lstStyle/>
          <a:p>
            <a:r>
              <a:rPr lang="en-GB" altLang="ja-JP" smtClean="0"/>
              <a:t>Slide </a:t>
            </a:r>
            <a:fld id="{517AF6FA-A9C6-7C4A-8CBC-2D75657F138E}" type="slidenum">
              <a:rPr lang="en-GB" altLang="ja-JP" smtClean="0"/>
              <a:pPr/>
              <a:t>7</a:t>
            </a:fld>
            <a:endParaRPr lang="en-GB" altLang="ja-JP"/>
          </a:p>
        </p:txBody>
      </p:sp>
    </p:spTree>
    <p:extLst>
      <p:ext uri="{BB962C8B-B14F-4D97-AF65-F5344CB8AC3E}">
        <p14:creationId xmlns:p14="http://schemas.microsoft.com/office/powerpoint/2010/main" val="202196576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1_Office テーマ">
  <a:themeElements>
    <a:clrScheme name="Office テーマ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Arial"/>
      </a:majorFont>
      <a:minorFont>
        <a:latin typeface="Times New Roman"/>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cs typeface="Arial" charset="0"/>
          </a:defRPr>
        </a:defPPr>
      </a:lstStyle>
    </a:lnDef>
  </a:objectDefaults>
  <a:extraClrSchemeLst>
    <a:extraClrScheme>
      <a:clrScheme name="Office テーマ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8851</TotalTime>
  <Words>781</Words>
  <Application>Microsoft Macintosh PowerPoint</Application>
  <PresentationFormat>画面に合わせる (4:3)</PresentationFormat>
  <Paragraphs>229</Paragraphs>
  <Slides>7</Slides>
  <Notes>6</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7</vt:i4>
      </vt:variant>
    </vt:vector>
  </HeadingPairs>
  <TitlesOfParts>
    <vt:vector size="9" baseType="lpstr">
      <vt:lpstr>1_Office テーマ</vt:lpstr>
      <vt:lpstr>Visio</vt:lpstr>
      <vt:lpstr>PowerPoint プレゼンテーション</vt:lpstr>
      <vt:lpstr>Summary</vt:lpstr>
      <vt:lpstr>20.3.1.4, 20.3.2 and 20.3.5.1</vt:lpstr>
      <vt:lpstr>20.3.3.1 Reference modulator diagram</vt:lpstr>
      <vt:lpstr>20.3.3.2.2 Inner encoding (1/2)</vt:lpstr>
      <vt:lpstr>20.3.3.2.2 Inner encoding (2/2)</vt:lpstr>
      <vt:lpstr>20.3.3.2.3 Pad bit Insertion</vt:lpstr>
    </vt:vector>
  </TitlesOfParts>
  <Company>nict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Resolutions to Comments #120, 123, 124, 125, 135, 153, 154 -Common Mode-</dc:title>
  <dc:creator>sum</dc:creator>
  <cp:lastModifiedBy>Harada Hiroshi</cp:lastModifiedBy>
  <cp:revision>522</cp:revision>
  <cp:lastPrinted>2012-07-09T10:41:30Z</cp:lastPrinted>
  <dcterms:created xsi:type="dcterms:W3CDTF">2008-07-15T19:58:51Z</dcterms:created>
  <dcterms:modified xsi:type="dcterms:W3CDTF">2012-11-14T19:26:54Z</dcterms:modified>
</cp:coreProperties>
</file>