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1" r:id="rId3"/>
    <p:sldId id="262" r:id="rId4"/>
    <p:sldId id="263" r:id="rId5"/>
    <p:sldId id="264" r:id="rId6"/>
    <p:sldId id="265"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3" d="100"/>
          <a:sy n="63" d="100"/>
        </p:scale>
        <p:origin x="-378" y="-108"/>
      </p:cViewPr>
      <p:guideLst>
        <p:guide orient="horz" pos="2160"/>
        <p:guide pos="2880"/>
      </p:guideLst>
    </p:cSldViewPr>
  </p:slideViewPr>
  <p:notesTextViewPr>
    <p:cViewPr>
      <p:scale>
        <a:sx n="1" d="1"/>
        <a:sy n="1" d="1"/>
      </p:scale>
      <p:origin x="0" y="0"/>
    </p:cViewPr>
  </p:notesTextViewPr>
  <p:notesViewPr>
    <p:cSldViewPr showGuides="1">
      <p:cViewPr varScale="1">
        <p:scale>
          <a:sx n="53" d="100"/>
          <a:sy n="53" d="100"/>
        </p:scale>
        <p:origin x="-1830"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61F6C3B9-1896-429D-8679-9522335257DA}"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5822791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43B870AB-E084-4C04-B340-0819673A7581}"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 xmlns:p14="http://schemas.microsoft.com/office/powerpoint/2010/main" val="414356715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1</a:t>
            </a:fld>
            <a:endParaRPr lang="en-US" altLang="ja-JP" dirty="0"/>
          </a:p>
        </p:txBody>
      </p:sp>
    </p:spTree>
    <p:extLst>
      <p:ext uri="{BB962C8B-B14F-4D97-AF65-F5344CB8AC3E}">
        <p14:creationId xmlns="" xmlns:p14="http://schemas.microsoft.com/office/powerpoint/2010/main" val="3452341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2</a:t>
            </a:fld>
            <a:endParaRPr lang="en-US" altLang="ja-JP" dirty="0"/>
          </a:p>
        </p:txBody>
      </p:sp>
    </p:spTree>
    <p:extLst>
      <p:ext uri="{BB962C8B-B14F-4D97-AF65-F5344CB8AC3E}">
        <p14:creationId xmlns="" xmlns:p14="http://schemas.microsoft.com/office/powerpoint/2010/main" val="109431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3</a:t>
            </a:fld>
            <a:endParaRPr lang="en-US" altLang="ja-JP" dirty="0"/>
          </a:p>
        </p:txBody>
      </p:sp>
    </p:spTree>
    <p:extLst>
      <p:ext uri="{BB962C8B-B14F-4D97-AF65-F5344CB8AC3E}">
        <p14:creationId xmlns="" xmlns:p14="http://schemas.microsoft.com/office/powerpoint/2010/main" val="1331079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4</a:t>
            </a:fld>
            <a:endParaRPr lang="en-US" altLang="ja-JP" dirty="0"/>
          </a:p>
        </p:txBody>
      </p:sp>
    </p:spTree>
    <p:extLst>
      <p:ext uri="{BB962C8B-B14F-4D97-AF65-F5344CB8AC3E}">
        <p14:creationId xmlns="" xmlns:p14="http://schemas.microsoft.com/office/powerpoint/2010/main" val="211482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ja-JP" altLang="en-US" dirty="0" smtClean="0">
                <a:latin typeface="Times New Roman" pitchFamily="18" charset="0"/>
              </a:rPr>
              <a:t>doc.: IEEE 802.15-&lt;doc#&gt;</a:t>
            </a:r>
            <a:endParaRPr lang="en-US" altLang="ja-JP" dirty="0" smtClean="0">
              <a:latin typeface="Times New Roman" pitchFamily="18" charset="0"/>
            </a:endParaRPr>
          </a:p>
        </p:txBody>
      </p:sp>
      <p:sp>
        <p:nvSpPr>
          <p:cNvPr id="10243" name="Rectangle 3"/>
          <p:cNvSpPr>
            <a:spLocks noGrp="1" noChangeArrowheads="1"/>
          </p:cNvSpPr>
          <p:nvPr>
            <p:ph type="dt" sz="quarter" idx="1"/>
          </p:nvPr>
        </p:nvSpPr>
        <p:spPr>
          <a:noFill/>
        </p:spPr>
        <p:txBody>
          <a:bodyPr/>
          <a:lstStyle/>
          <a:p>
            <a:r>
              <a:rPr lang="ja-JP" altLang="en-US" dirty="0" smtClean="0">
                <a:latin typeface="Times New Roman" pitchFamily="18" charset="0"/>
              </a:rPr>
              <a:t>&lt;month year&gt;</a:t>
            </a:r>
            <a:endParaRPr lang="en-US" altLang="ja-JP" dirty="0" smtClean="0">
              <a:latin typeface="Times New Roman" pitchFamily="18" charset="0"/>
            </a:endParaRPr>
          </a:p>
        </p:txBody>
      </p:sp>
      <p:sp>
        <p:nvSpPr>
          <p:cNvPr id="10244" name="Rectangle 6"/>
          <p:cNvSpPr>
            <a:spLocks noGrp="1" noChangeArrowheads="1"/>
          </p:cNvSpPr>
          <p:nvPr>
            <p:ph type="ftr" sz="quarter" idx="4"/>
          </p:nvPr>
        </p:nvSpPr>
        <p:spPr>
          <a:noFill/>
        </p:spPr>
        <p:txBody>
          <a:bodyPr/>
          <a:lstStyle/>
          <a:p>
            <a:pPr lvl="4"/>
            <a:r>
              <a:rPr lang="ja-JP" altLang="en-US" dirty="0" smtClean="0">
                <a:latin typeface="Times New Roman" pitchFamily="18" charset="0"/>
              </a:rPr>
              <a:t>&lt;author&gt;, &lt;company&gt;</a:t>
            </a:r>
            <a:endParaRPr lang="en-US" altLang="ja-JP" dirty="0" smtClean="0">
              <a:latin typeface="Times New Roman" pitchFamily="18" charset="0"/>
            </a:endParaRPr>
          </a:p>
        </p:txBody>
      </p:sp>
      <p:sp>
        <p:nvSpPr>
          <p:cNvPr id="10245" name="Rectangle 7"/>
          <p:cNvSpPr>
            <a:spLocks noGrp="1" noChangeArrowheads="1"/>
          </p:cNvSpPr>
          <p:nvPr>
            <p:ph type="sldNum" sz="quarter" idx="5"/>
          </p:nvPr>
        </p:nvSpPr>
        <p:spPr>
          <a:noFill/>
        </p:spPr>
        <p:txBody>
          <a:bodyPr/>
          <a:lstStyle/>
          <a:p>
            <a:r>
              <a:rPr lang="en-US" altLang="ja-JP" dirty="0" smtClean="0">
                <a:latin typeface="Times New Roman" pitchFamily="18" charset="0"/>
              </a:rPr>
              <a:t>Page </a:t>
            </a:r>
            <a:fld id="{C2BADA69-32B2-46E4-B4F5-BE5F189A0B5A}" type="slidenum">
              <a:rPr lang="en-US" altLang="ja-JP" smtClean="0">
                <a:latin typeface="Times New Roman" pitchFamily="18" charset="0"/>
              </a:rPr>
              <a:pPr/>
              <a:t>5</a:t>
            </a:fld>
            <a:endParaRPr lang="en-US" altLang="ja-JP" dirty="0" smtClean="0">
              <a:latin typeface="Times New Roman" pitchFamily="18" charset="0"/>
            </a:endParaRPr>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ja-JP"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6</a:t>
            </a:fld>
            <a:endParaRPr lang="en-US" altLang="ja-JP" dirty="0"/>
          </a:p>
        </p:txBody>
      </p:sp>
    </p:spTree>
    <p:extLst>
      <p:ext uri="{BB962C8B-B14F-4D97-AF65-F5344CB8AC3E}">
        <p14:creationId xmlns="" xmlns:p14="http://schemas.microsoft.com/office/powerpoint/2010/main" val="2201024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2C147C1E-6D8B-43D5-BDA6-92E54CADE120}" type="slidenum">
              <a:rPr lang="en-US" altLang="ja-JP"/>
              <a:pPr/>
              <a:t>&lt;#&gt;</a:t>
            </a:fld>
            <a:endParaRPr lang="en-US" altLang="ja-JP" dirty="0"/>
          </a:p>
        </p:txBody>
      </p:sp>
    </p:spTree>
    <p:extLst>
      <p:ext uri="{BB962C8B-B14F-4D97-AF65-F5344CB8AC3E}">
        <p14:creationId xmlns="" xmlns:p14="http://schemas.microsoft.com/office/powerpoint/2010/main" val="317214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F8060BD4-6414-41B4-8D32-3D052ECC827F}" type="slidenum">
              <a:rPr lang="en-US" altLang="ja-JP"/>
              <a:pPr/>
              <a:t>&lt;#&gt;</a:t>
            </a:fld>
            <a:endParaRPr lang="en-US" altLang="ja-JP" dirty="0"/>
          </a:p>
        </p:txBody>
      </p:sp>
    </p:spTree>
    <p:extLst>
      <p:ext uri="{BB962C8B-B14F-4D97-AF65-F5344CB8AC3E}">
        <p14:creationId xmlns="" xmlns:p14="http://schemas.microsoft.com/office/powerpoint/2010/main" val="93194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9D669BA8-C6FA-45A1-B5A1-E61F0EF542C3}" type="slidenum">
              <a:rPr lang="en-US" altLang="ja-JP"/>
              <a:pPr/>
              <a:t>&lt;#&gt;</a:t>
            </a:fld>
            <a:endParaRPr lang="en-US" altLang="ja-JP" dirty="0"/>
          </a:p>
        </p:txBody>
      </p:sp>
    </p:spTree>
    <p:extLst>
      <p:ext uri="{BB962C8B-B14F-4D97-AF65-F5344CB8AC3E}">
        <p14:creationId xmlns="" xmlns:p14="http://schemas.microsoft.com/office/powerpoint/2010/main" val="138507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F4021B8E-691E-4B2F-A148-AF82B1C166B6}" type="slidenum">
              <a:rPr lang="en-US" altLang="ja-JP"/>
              <a:pPr/>
              <a:t>&lt;#&gt;</a:t>
            </a:fld>
            <a:endParaRPr lang="en-US" altLang="ja-JP" dirty="0"/>
          </a:p>
        </p:txBody>
      </p:sp>
    </p:spTree>
    <p:extLst>
      <p:ext uri="{BB962C8B-B14F-4D97-AF65-F5344CB8AC3E}">
        <p14:creationId xmlns="" xmlns:p14="http://schemas.microsoft.com/office/powerpoint/2010/main" val="272440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dirty="0"/>
              <a:t>Slide </a:t>
            </a:r>
            <a:fld id="{017F4576-EA56-4C93-976C-55E64CDDFB87}" type="slidenum">
              <a:rPr lang="en-US" altLang="ja-JP"/>
              <a:pPr/>
              <a:t>&lt;#&gt;</a:t>
            </a:fld>
            <a:endParaRPr lang="en-US" altLang="ja-JP" dirty="0"/>
          </a:p>
        </p:txBody>
      </p:sp>
    </p:spTree>
    <p:extLst>
      <p:ext uri="{BB962C8B-B14F-4D97-AF65-F5344CB8AC3E}">
        <p14:creationId xmlns="" xmlns:p14="http://schemas.microsoft.com/office/powerpoint/2010/main" val="230043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D0AA2CB-ADCC-4870-B2BE-99BBEA6F9AB5}" type="slidenum">
              <a:rPr lang="en-US" altLang="ja-JP"/>
              <a:pPr/>
              <a:t>&lt;#&gt;</a:t>
            </a:fld>
            <a:endParaRPr lang="en-US" altLang="ja-JP" dirty="0"/>
          </a:p>
        </p:txBody>
      </p:sp>
    </p:spTree>
    <p:extLst>
      <p:ext uri="{BB962C8B-B14F-4D97-AF65-F5344CB8AC3E}">
        <p14:creationId xmlns="" xmlns:p14="http://schemas.microsoft.com/office/powerpoint/2010/main" val="3857197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November 2012</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6D51446F-764D-4FCC-96F4-6697E08B971C}" type="slidenum">
              <a:rPr lang="en-US" altLang="ja-JP"/>
              <a:pPr/>
              <a:t>&lt;#&gt;</a:t>
            </a:fld>
            <a:endParaRPr lang="en-US" altLang="ja-JP" dirty="0"/>
          </a:p>
        </p:txBody>
      </p:sp>
    </p:spTree>
    <p:extLst>
      <p:ext uri="{BB962C8B-B14F-4D97-AF65-F5344CB8AC3E}">
        <p14:creationId xmlns="" xmlns:p14="http://schemas.microsoft.com/office/powerpoint/2010/main" val="2969408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November 2012</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dirty="0"/>
              <a:t>Slide </a:t>
            </a:r>
            <a:fld id="{A7C923D1-F158-44D3-B03C-1BC5EEE5EA09}"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984250" lvl="4" indent="0" algn="r"/>
            <a:r>
              <a:rPr lang="en-US" altLang="ja-JP" sz="1400" b="1" dirty="0">
                <a:ea typeface="ＭＳ Ｐゴシック" pitchFamily="50" charset="-128"/>
              </a:rPr>
              <a:t>doc.: </a:t>
            </a:r>
            <a:r>
              <a:rPr lang="en-US" altLang="ja-JP" sz="1400" b="1" dirty="0" smtClean="0">
                <a:ea typeface="ＭＳ Ｐゴシック" pitchFamily="50" charset="-128"/>
              </a:rPr>
              <a:t>IEEE 802.15-12-0628-01-0sru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dirty="0" smtClean="0"/>
              <a:t>November 2012</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670C4AC2-2E23-4916-9DE5-706B78EBB616}"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Title:</a:t>
            </a:r>
            <a:r>
              <a:rPr lang="en-US" altLang="ja-JP" sz="1600" dirty="0">
                <a:ea typeface="ＭＳ Ｐゴシック" pitchFamily="50" charset="-128"/>
              </a:rPr>
              <a:t> </a:t>
            </a:r>
            <a:r>
              <a:rPr lang="en-US" altLang="ja-JP" sz="1600" dirty="0" smtClean="0">
                <a:ea typeface="ＭＳ Ｐゴシック" pitchFamily="50" charset="-128"/>
              </a:rPr>
              <a:t>[IG SRU Closing report for November 2012]</a:t>
            </a:r>
            <a:r>
              <a:rPr lang="en-US" altLang="ja-JP" sz="1600" dirty="0">
                <a:ea typeface="ＭＳ Ｐゴシック" pitchFamily="50" charset="-128"/>
              </a:rPr>
              <a:t>	</a:t>
            </a:r>
          </a:p>
          <a:p>
            <a:r>
              <a:rPr lang="en-US" altLang="ja-JP" sz="1600" b="1" dirty="0">
                <a:ea typeface="ＭＳ Ｐゴシック" pitchFamily="50" charset="-128"/>
              </a:rPr>
              <a:t>Date Submitted: </a:t>
            </a:r>
            <a:r>
              <a:rPr lang="en-US" altLang="ja-JP" sz="1600" dirty="0" smtClean="0">
                <a:ea typeface="ＭＳ Ｐゴシック" pitchFamily="50" charset="-128"/>
              </a:rPr>
              <a:t>[15 November, 2012 ] </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[Shoichi Kitazawa] </a:t>
            </a:r>
            <a:r>
              <a:rPr lang="en-US" altLang="ja-JP" sz="1600" dirty="0">
                <a:ea typeface="ＭＳ Ｐゴシック" pitchFamily="50" charset="-128"/>
              </a:rPr>
              <a:t>Company </a:t>
            </a:r>
            <a:r>
              <a:rPr lang="en-US" altLang="ja-JP" sz="1600" dirty="0" smtClean="0">
                <a:ea typeface="ＭＳ Ｐゴシック" pitchFamily="50" charset="-128"/>
              </a:rPr>
              <a:t>[ATR]</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[2-2-2 Hikaridai, Seika, Kyoto 619-0288,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:[+81-774-95-1511], </a:t>
            </a:r>
            <a:r>
              <a:rPr lang="en-US" altLang="ja-JP" sz="1600" dirty="0">
                <a:ea typeface="ＭＳ Ｐゴシック" pitchFamily="50" charset="-128"/>
              </a:rPr>
              <a:t>FAX: </a:t>
            </a:r>
            <a:r>
              <a:rPr lang="en-US" altLang="ja-JP" sz="1600" dirty="0" smtClean="0">
                <a:ea typeface="ＭＳ Ｐゴシック" pitchFamily="50" charset="-128"/>
              </a:rPr>
              <a:t>[+81-774-95-1508], </a:t>
            </a:r>
            <a:r>
              <a:rPr lang="en-US" altLang="ja-JP" sz="1600" dirty="0">
                <a:ea typeface="ＭＳ Ｐゴシック" pitchFamily="50" charset="-128"/>
              </a:rPr>
              <a:t>E-Mail</a:t>
            </a:r>
            <a:r>
              <a:rPr lang="en-US" altLang="ja-JP" sz="1600" dirty="0" smtClean="0">
                <a:ea typeface="ＭＳ Ｐゴシック" pitchFamily="50" charset="-128"/>
              </a:rPr>
              <a:t>:[kitazawa@atr.jp]</a:t>
            </a:r>
            <a:r>
              <a:rPr lang="en-US" altLang="ja-JP" sz="1600" dirty="0">
                <a:ea typeface="ＭＳ Ｐゴシック" pitchFamily="50" charset="-128"/>
              </a:rPr>
              <a:t>	</a:t>
            </a:r>
          </a:p>
          <a:p>
            <a:pPr>
              <a:spcBef>
                <a:spcPts val="600"/>
              </a:spcBef>
              <a:spcAft>
                <a:spcPts val="600"/>
              </a:spcAft>
            </a:pPr>
            <a:r>
              <a:rPr lang="en-US" altLang="ja-JP" sz="1600" b="1" dirty="0">
                <a:ea typeface="ＭＳ Ｐゴシック" pitchFamily="50" charset="-128"/>
              </a:rPr>
              <a:t>Re:</a:t>
            </a:r>
            <a:r>
              <a:rPr lang="en-US" altLang="ja-JP" sz="1600" dirty="0">
                <a:ea typeface="ＭＳ Ｐゴシック" pitchFamily="50" charset="-128"/>
              </a:rPr>
              <a:t> </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100"/>
              </a:spcBef>
              <a:spcAft>
                <a:spcPts val="100"/>
              </a:spcAft>
            </a:pPr>
            <a:r>
              <a:rPr lang="en-US" altLang="ja-JP" dirty="0">
                <a:ea typeface="ＭＳ Ｐゴシック" pitchFamily="50" charset="-128"/>
              </a:rPr>
              <a:t>	</a:t>
            </a:r>
          </a:p>
          <a:p>
            <a:pPr>
              <a:spcBef>
                <a:spcPts val="600"/>
              </a:spcBef>
              <a:spcAft>
                <a:spcPts val="600"/>
              </a:spcAft>
            </a:pPr>
            <a:r>
              <a:rPr lang="en-US" altLang="ja-JP" sz="1600" b="1" dirty="0">
                <a:ea typeface="ＭＳ Ｐゴシック" pitchFamily="50" charset="-128"/>
              </a:rPr>
              <a:t>Abstract:</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smtClean="0">
                <a:latin typeface="Times New Roman" pitchFamily="16" charset="0"/>
                <a:ea typeface="ＭＳ Ｐゴシック" pitchFamily="50" charset="-128"/>
              </a:rPr>
              <a:t>IG SRU</a:t>
            </a:r>
            <a:r>
              <a:rPr lang="en-US" altLang="ja-JP" sz="1600" dirty="0" smtClean="0">
                <a:ea typeface="ＭＳ Ｐゴシック" pitchFamily="-65" charset="-128"/>
              </a:rPr>
              <a:t> </a:t>
            </a:r>
            <a:r>
              <a:rPr lang="en-US" altLang="ja-JP" sz="1600" dirty="0" smtClean="0">
                <a:ea typeface="ＭＳ Ｐゴシック" pitchFamily="-65" charset="-128"/>
              </a:rPr>
              <a:t>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a:t>
            </a:r>
            <a:r>
              <a:rPr lang="en-US" altLang="ja-JP" sz="1600" dirty="0" smtClean="0">
                <a:ea typeface="ＭＳ Ｐゴシック" pitchFamily="-65" charset="-128"/>
              </a:rPr>
              <a:t>November 2012 Session</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600"/>
              </a:spcBef>
              <a:spcAft>
                <a:spcPts val="600"/>
              </a:spcAft>
            </a:pPr>
            <a:r>
              <a:rPr lang="en-US" altLang="ja-JP" sz="1600" b="1" dirty="0">
                <a:ea typeface="ＭＳ Ｐゴシック" pitchFamily="50" charset="-128"/>
              </a:rPr>
              <a:t>Purpose:</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a:t>Information to 802.15 </a:t>
            </a:r>
            <a:r>
              <a:rPr lang="en-US" altLang="ja-JP" sz="1600" dirty="0" smtClean="0"/>
              <a:t>WG.</a:t>
            </a:r>
            <a:r>
              <a:rPr lang="en-US" altLang="ja-JP" sz="1600" dirty="0" smtClean="0">
                <a:ea typeface="ＭＳ Ｐゴシック" pitchFamily="50" charset="-128"/>
              </a:rPr>
              <a:t>]</a:t>
            </a:r>
            <a:endParaRPr lang="en-US" altLang="ja-JP" sz="1600" dirty="0">
              <a:ea typeface="ＭＳ Ｐゴシック" pitchFamily="50" charset="-128"/>
            </a:endParaRPr>
          </a:p>
          <a:p>
            <a:r>
              <a:rPr lang="en-US" altLang="ja-JP" sz="1600" b="1" dirty="0">
                <a:solidFill>
                  <a:schemeClr val="tx2"/>
                </a:solidFill>
                <a:ea typeface="ＭＳ Ｐゴシック" pitchFamily="50" charset="-128"/>
              </a:rPr>
              <a:t>Notice:</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 3"/>
          <p:cNvSpPr>
            <a:spLocks noGrp="1"/>
          </p:cNvSpPr>
          <p:nvPr>
            <p:ph type="dt" sz="quarter" idx="10"/>
          </p:nvPr>
        </p:nvSpPr>
        <p:spPr>
          <a:noFill/>
        </p:spPr>
        <p:txBody>
          <a:bodyPr/>
          <a:lstStyle/>
          <a:p>
            <a:r>
              <a:rPr lang="en-US" altLang="ja-JP" smtClean="0">
                <a:latin typeface="Times New Roman" pitchFamily="18" charset="0"/>
              </a:rPr>
              <a:t>November 2012</a:t>
            </a:r>
            <a:endParaRPr lang="en-US" altLang="ja-JP" dirty="0">
              <a:latin typeface="Times New Roman" pitchFamily="18" charset="0"/>
            </a:endParaRPr>
          </a:p>
        </p:txBody>
      </p:sp>
      <p:sp>
        <p:nvSpPr>
          <p:cNvPr id="4099"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4100" name="スライド番号プレースホルダ 5"/>
          <p:cNvSpPr>
            <a:spLocks noGrp="1"/>
          </p:cNvSpPr>
          <p:nvPr>
            <p:ph type="sldNum" sz="quarter" idx="12"/>
          </p:nvPr>
        </p:nvSpPr>
        <p:spPr>
          <a:xfrm>
            <a:off x="4395788" y="6475413"/>
            <a:ext cx="428625" cy="182562"/>
          </a:xfrm>
          <a:noFill/>
        </p:spPr>
        <p:txBody>
          <a:bodyPr/>
          <a:lstStyle/>
          <a:p>
            <a:r>
              <a:rPr lang="en-US" altLang="ja-JP" dirty="0" smtClean="0">
                <a:latin typeface="Times New Roman" pitchFamily="18" charset="0"/>
              </a:rPr>
              <a:t>Slide </a:t>
            </a:r>
            <a:fld id="{13BD4182-674C-41DD-8618-2C9D1D764B4A}" type="slidenum">
              <a:rPr lang="en-US" altLang="ja-JP" smtClean="0">
                <a:latin typeface="Times New Roman" pitchFamily="18" charset="0"/>
              </a:rPr>
              <a:pPr/>
              <a:t>2</a:t>
            </a:fld>
            <a:endParaRPr lang="en-US" altLang="ja-JP" dirty="0" smtClean="0">
              <a:latin typeface="Times New Roman" pitchFamily="18" charset="0"/>
            </a:endParaRPr>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7</a:t>
            </a:r>
            <a:r>
              <a:rPr lang="en-US" altLang="ja-JP" sz="3200" baseline="30000" dirty="0" smtClean="0">
                <a:ea typeface="ＭＳ Ｐゴシック" pitchFamily="50" charset="-128"/>
              </a:rPr>
              <a:t>th</a:t>
            </a:r>
            <a:r>
              <a:rPr lang="en-US" altLang="ja-JP" sz="3200" dirty="0" smtClean="0">
                <a:ea typeface="ＭＳ Ｐゴシック" pitchFamily="50" charset="-128"/>
              </a:rPr>
              <a:t>  Meeting Closing report</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San Antonio, TX</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12 November, 2012</a:t>
            </a:r>
          </a:p>
        </p:txBody>
      </p:sp>
    </p:spTree>
    <p:extLst>
      <p:ext uri="{BB962C8B-B14F-4D97-AF65-F5344CB8AC3E}">
        <p14:creationId xmlns="" xmlns:p14="http://schemas.microsoft.com/office/powerpoint/2010/main" val="1407340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kumimoji="1" lang="en-US" altLang="ja-JP" dirty="0" smtClean="0">
                <a:ea typeface="ＭＳ Ｐゴシック" pitchFamily="50" charset="-128"/>
              </a:rPr>
              <a:t>Draft plan of IG SRU schedule</a:t>
            </a:r>
            <a:endParaRPr kumimoji="1" lang="ja-JP" altLang="en-US" dirty="0" smtClean="0">
              <a:ea typeface="ＭＳ Ｐゴシック" pitchFamily="50" charset="-128"/>
            </a:endParaRPr>
          </a:p>
        </p:txBody>
      </p:sp>
      <p:sp>
        <p:nvSpPr>
          <p:cNvPr id="5123" name="コンテンツ プレースホルダー 2"/>
          <p:cNvSpPr>
            <a:spLocks noGrp="1"/>
          </p:cNvSpPr>
          <p:nvPr>
            <p:ph idx="1"/>
          </p:nvPr>
        </p:nvSpPr>
        <p:spPr/>
        <p:txBody>
          <a:bodyPr/>
          <a:lstStyle/>
          <a:p>
            <a:r>
              <a:rPr kumimoji="1" lang="en-US" altLang="ja-JP" sz="2800" dirty="0" smtClean="0">
                <a:ea typeface="ＭＳ Ｐゴシック" pitchFamily="50" charset="-128"/>
              </a:rPr>
              <a:t>Goal: </a:t>
            </a:r>
            <a:r>
              <a:rPr lang="en-US" altLang="ja-JP" sz="2800" dirty="0" smtClean="0">
                <a:ea typeface="ＭＳ Ｐゴシック" pitchFamily="50" charset="-128"/>
              </a:rPr>
              <a:t>To summarize informative ideas to judge to establish SG</a:t>
            </a:r>
            <a:r>
              <a:rPr kumimoji="1" lang="en-US" altLang="ja-JP" sz="2800" dirty="0" smtClean="0">
                <a:ea typeface="ＭＳ Ｐゴシック" pitchFamily="50" charset="-128"/>
              </a:rPr>
              <a:t>.</a:t>
            </a:r>
          </a:p>
          <a:p>
            <a:r>
              <a:rPr lang="en-US" altLang="ja-JP" sz="2800" dirty="0" smtClean="0">
                <a:ea typeface="ＭＳ Ｐゴシック" pitchFamily="50" charset="-128"/>
              </a:rPr>
              <a:t>Meeting Schedule: Every plenary meeting or </a:t>
            </a:r>
            <a:r>
              <a:rPr lang="en-US" altLang="ja-JP" sz="2800" dirty="0" err="1" smtClean="0"/>
              <a:t>or</a:t>
            </a:r>
            <a:r>
              <a:rPr lang="en-US" altLang="ja-JP" sz="2800" dirty="0" smtClean="0"/>
              <a:t> required meeting</a:t>
            </a:r>
            <a:r>
              <a:rPr lang="en-US" altLang="ja-JP" sz="2800" dirty="0" smtClean="0">
                <a:ea typeface="ＭＳ Ｐゴシック" pitchFamily="50" charset="-128"/>
              </a:rPr>
              <a:t>.</a:t>
            </a:r>
            <a:endParaRPr kumimoji="1" lang="en-US" altLang="ja-JP" sz="2800" dirty="0" smtClean="0">
              <a:ea typeface="ＭＳ Ｐゴシック" pitchFamily="50" charset="-128"/>
            </a:endParaRPr>
          </a:p>
          <a:p>
            <a:r>
              <a:rPr kumimoji="1" lang="en-US" altLang="ja-JP" sz="2800" dirty="0" smtClean="0">
                <a:ea typeface="ＭＳ Ｐゴシック" pitchFamily="50" charset="-128"/>
              </a:rPr>
              <a:t>IG output: Technical documents of </a:t>
            </a:r>
            <a:r>
              <a:rPr lang="en-US" altLang="ja-JP" sz="2800" dirty="0" smtClean="0">
                <a:ea typeface="ＭＳ Ｐゴシック" pitchFamily="50" charset="-128"/>
              </a:rPr>
              <a:t>Better Use of Spectrum Resources in WPANs.</a:t>
            </a:r>
          </a:p>
        </p:txBody>
      </p:sp>
      <p:sp>
        <p:nvSpPr>
          <p:cNvPr id="5124" name="日付プレースホルダー 3"/>
          <p:cNvSpPr>
            <a:spLocks noGrp="1"/>
          </p:cNvSpPr>
          <p:nvPr>
            <p:ph type="dt" sz="quarter" idx="10"/>
          </p:nvPr>
        </p:nvSpPr>
        <p:spPr>
          <a:noFill/>
        </p:spPr>
        <p:txBody>
          <a:bodyPr/>
          <a:lstStyle/>
          <a:p>
            <a:r>
              <a:rPr lang="en-US" altLang="ja-JP" smtClean="0">
                <a:latin typeface="Times New Roman" pitchFamily="18" charset="0"/>
              </a:rPr>
              <a:t>November 2012</a:t>
            </a:r>
            <a:endParaRPr lang="en-US" altLang="ja-JP" dirty="0">
              <a:latin typeface="Times New Roman" pitchFamily="18" charset="0"/>
            </a:endParaRPr>
          </a:p>
        </p:txBody>
      </p:sp>
      <p:sp>
        <p:nvSpPr>
          <p:cNvPr id="5125" name="フッター プレースホルダー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5126" name="スライド番号プレースホルダー 5"/>
          <p:cNvSpPr>
            <a:spLocks noGrp="1"/>
          </p:cNvSpPr>
          <p:nvPr>
            <p:ph type="sldNum" sz="quarter" idx="12"/>
          </p:nvPr>
        </p:nvSpPr>
        <p:spPr>
          <a:noFill/>
        </p:spPr>
        <p:txBody>
          <a:bodyPr/>
          <a:lstStyle/>
          <a:p>
            <a:r>
              <a:rPr lang="en-US" altLang="ja-JP" dirty="0" smtClean="0">
                <a:latin typeface="Times New Roman" pitchFamily="18" charset="0"/>
              </a:rPr>
              <a:t>Slide </a:t>
            </a:r>
            <a:fld id="{3A2BBFB6-7FC8-4229-BC7C-65D9383A4139}" type="slidenum">
              <a:rPr lang="en-US" altLang="ja-JP" smtClean="0">
                <a:latin typeface="Times New Roman" pitchFamily="18" charset="0"/>
              </a:rPr>
              <a:pPr/>
              <a:t>3</a:t>
            </a:fld>
            <a:endParaRPr lang="en-US" altLang="ja-JP" dirty="0" smtClean="0">
              <a:latin typeface="Times New Roman" pitchFamily="18" charset="0"/>
            </a:endParaRPr>
          </a:p>
        </p:txBody>
      </p:sp>
    </p:spTree>
    <p:extLst>
      <p:ext uri="{BB962C8B-B14F-4D97-AF65-F5344CB8AC3E}">
        <p14:creationId xmlns="" xmlns:p14="http://schemas.microsoft.com/office/powerpoint/2010/main" val="1109907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smtClean="0"/>
              <a:t>November 2012</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4</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p:txBody>
          <a:bodyPr/>
          <a:lstStyle/>
          <a:p>
            <a:pPr>
              <a:lnSpc>
                <a:spcPct val="80000"/>
              </a:lnSpc>
            </a:pPr>
            <a:r>
              <a:rPr lang="en-US" altLang="ja-JP" sz="2400" dirty="0" smtClean="0">
                <a:ea typeface="ＭＳ Ｐゴシック" pitchFamily="50" charset="-128"/>
              </a:rPr>
              <a:t>Approve meeting minutes.</a:t>
            </a: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ea typeface="ＭＳ Ｐゴシック" pitchFamily="50" charset="-128"/>
              </a:rPr>
              <a:t>Conceptual proposal of autonomously distributed wireless system based on dynamic multi-layer control for fair satisfaction of </a:t>
            </a:r>
            <a:r>
              <a:rPr lang="en-US" altLang="ja-JP" sz="2000" dirty="0" err="1" smtClean="0">
                <a:ea typeface="ＭＳ Ｐゴシック" pitchFamily="50" charset="-128"/>
              </a:rPr>
              <a:t>QoE</a:t>
            </a:r>
            <a:r>
              <a:rPr lang="ja-JP" altLang="en-US" sz="2000" dirty="0" smtClean="0">
                <a:ea typeface="ＭＳ Ｐゴシック" pitchFamily="50" charset="-128"/>
              </a:rPr>
              <a:t> </a:t>
            </a:r>
            <a:r>
              <a:rPr lang="en-US" altLang="ja-JP" sz="2000" dirty="0" smtClean="0">
                <a:ea typeface="ＭＳ Ｐゴシック" pitchFamily="50" charset="-128"/>
              </a:rPr>
              <a:t>(15-12-0603r0)</a:t>
            </a: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50" charset="-128"/>
              </a:rPr>
              <a:t>Meeting Schedule</a:t>
            </a: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extLst>
      <p:ext uri="{BB962C8B-B14F-4D97-AF65-F5344CB8AC3E}">
        <p14:creationId xmlns="" xmlns:p14="http://schemas.microsoft.com/office/powerpoint/2010/main" val="2925693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日付プレースホルダ 3"/>
          <p:cNvSpPr>
            <a:spLocks noGrp="1"/>
          </p:cNvSpPr>
          <p:nvPr>
            <p:ph type="dt" sz="quarter" idx="10"/>
          </p:nvPr>
        </p:nvSpPr>
        <p:spPr>
          <a:noFill/>
        </p:spPr>
        <p:txBody>
          <a:bodyPr/>
          <a:lstStyle/>
          <a:p>
            <a:r>
              <a:rPr lang="en-US" altLang="ja-JP" smtClean="0">
                <a:latin typeface="Times New Roman" pitchFamily="18" charset="0"/>
              </a:rPr>
              <a:t>November 2012</a:t>
            </a:r>
            <a:endParaRPr lang="en-US" altLang="ja-JP" dirty="0">
              <a:latin typeface="Times New Roman" pitchFamily="18" charset="0"/>
            </a:endParaRPr>
          </a:p>
        </p:txBody>
      </p:sp>
      <p:sp>
        <p:nvSpPr>
          <p:cNvPr id="7171"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7172" name="スライド番号プレースホルダ 5"/>
          <p:cNvSpPr>
            <a:spLocks noGrp="1"/>
          </p:cNvSpPr>
          <p:nvPr>
            <p:ph type="sldNum" sz="quarter" idx="12"/>
          </p:nvPr>
        </p:nvSpPr>
        <p:spPr>
          <a:noFill/>
        </p:spPr>
        <p:txBody>
          <a:bodyPr/>
          <a:lstStyle/>
          <a:p>
            <a:r>
              <a:rPr lang="en-US" altLang="ja-JP" dirty="0" smtClean="0">
                <a:latin typeface="Times New Roman" pitchFamily="18" charset="0"/>
              </a:rPr>
              <a:t>Slide </a:t>
            </a:r>
            <a:fld id="{66EDD003-246A-4EB9-A9F3-53FC2F0E0DD8}" type="slidenum">
              <a:rPr lang="en-US" altLang="ja-JP" smtClean="0">
                <a:latin typeface="Times New Roman" pitchFamily="18" charset="0"/>
              </a:rPr>
              <a:pPr/>
              <a:t>5</a:t>
            </a:fld>
            <a:endParaRPr lang="en-US" altLang="ja-JP" dirty="0" smtClean="0">
              <a:latin typeface="Times New Roman" pitchFamily="18" charset="0"/>
            </a:endParaRPr>
          </a:p>
        </p:txBody>
      </p:sp>
      <p:sp>
        <p:nvSpPr>
          <p:cNvPr id="7173" name="Rectangle 2"/>
          <p:cNvSpPr>
            <a:spLocks noGrp="1" noChangeArrowheads="1"/>
          </p:cNvSpPr>
          <p:nvPr>
            <p:ph type="title"/>
          </p:nvPr>
        </p:nvSpPr>
        <p:spPr/>
        <p:txBody>
          <a:bodyPr/>
          <a:lstStyle/>
          <a:p>
            <a:r>
              <a:rPr lang="en-US" altLang="ja-JP" dirty="0" smtClean="0">
                <a:ea typeface="ＭＳ Ｐゴシック" pitchFamily="50" charset="-128"/>
              </a:rPr>
              <a:t>Accomplishment for the meeting</a:t>
            </a:r>
            <a:endParaRPr lang="ja-JP" altLang="en-US" dirty="0" smtClean="0">
              <a:ea typeface="ＭＳ Ｐゴシック" pitchFamily="50" charset="-128"/>
            </a:endParaRPr>
          </a:p>
        </p:txBody>
      </p:sp>
      <p:sp>
        <p:nvSpPr>
          <p:cNvPr id="7174" name="Rectangle 3"/>
          <p:cNvSpPr>
            <a:spLocks noGrp="1" noChangeArrowheads="1"/>
          </p:cNvSpPr>
          <p:nvPr>
            <p:ph type="body" idx="1"/>
          </p:nvPr>
        </p:nvSpPr>
        <p:spPr>
          <a:xfrm>
            <a:off x="395288" y="1844675"/>
            <a:ext cx="8353425" cy="4537075"/>
          </a:xfrm>
        </p:spPr>
        <p:txBody>
          <a:bodyPr/>
          <a:lstStyle/>
          <a:p>
            <a:pPr>
              <a:lnSpc>
                <a:spcPct val="80000"/>
              </a:lnSpc>
            </a:pPr>
            <a:r>
              <a:rPr lang="en-US" altLang="ja-JP" sz="2200" dirty="0" smtClean="0">
                <a:ea typeface="ＭＳ Ｐゴシック" pitchFamily="50" charset="-128"/>
              </a:rPr>
              <a:t>IG SRU 7th meeting </a:t>
            </a:r>
            <a:r>
              <a:rPr lang="en-US" altLang="ko-KR" sz="2200" dirty="0" smtClean="0">
                <a:ea typeface="굴림" pitchFamily="34" charset="-127"/>
              </a:rPr>
              <a:t>was called to order 12 November 2012 at 13:35 and finished at 14:28.</a:t>
            </a:r>
          </a:p>
          <a:p>
            <a:pPr lvl="1">
              <a:lnSpc>
                <a:spcPct val="80000"/>
              </a:lnSpc>
            </a:pPr>
            <a:r>
              <a:rPr lang="en-US" altLang="ja-JP" sz="1900" dirty="0" smtClean="0">
                <a:ea typeface="ＭＳ Ｐゴシック" pitchFamily="50" charset="-128"/>
              </a:rPr>
              <a:t>9 Attendee</a:t>
            </a:r>
          </a:p>
          <a:p>
            <a:pPr lvl="1">
              <a:lnSpc>
                <a:spcPct val="80000"/>
              </a:lnSpc>
            </a:pPr>
            <a:r>
              <a:rPr lang="en-US" altLang="ja-JP" sz="1900" dirty="0" smtClean="0">
                <a:ea typeface="ＭＳ Ｐゴシック" pitchFamily="50" charset="-128"/>
              </a:rPr>
              <a:t>Approve meeting agenda (15-12-0595r1)</a:t>
            </a:r>
          </a:p>
          <a:p>
            <a:pPr lvl="1">
              <a:lnSpc>
                <a:spcPct val="80000"/>
              </a:lnSpc>
            </a:pPr>
            <a:r>
              <a:rPr lang="en-US" altLang="ja-JP" sz="1900" dirty="0" smtClean="0">
                <a:ea typeface="ＭＳ Ｐゴシック" pitchFamily="50" charset="-128"/>
              </a:rPr>
              <a:t>Approve meeting minutes (15-12-0440r0)</a:t>
            </a:r>
          </a:p>
          <a:p>
            <a:pPr lvl="1">
              <a:lnSpc>
                <a:spcPct val="80000"/>
              </a:lnSpc>
            </a:pPr>
            <a:endParaRPr lang="en-US" altLang="ja-JP" sz="1900" dirty="0" smtClean="0">
              <a:ea typeface="ＭＳ Ｐゴシック" pitchFamily="50" charset="-128"/>
            </a:endParaRPr>
          </a:p>
          <a:p>
            <a:pPr>
              <a:lnSpc>
                <a:spcPct val="80000"/>
              </a:lnSpc>
            </a:pPr>
            <a:r>
              <a:rPr lang="en-US" altLang="ja-JP" sz="2200" dirty="0" smtClean="0">
                <a:ea typeface="ＭＳ Ｐゴシック" pitchFamily="50" charset="-128"/>
              </a:rPr>
              <a:t>Technical Presentation</a:t>
            </a:r>
            <a:endParaRPr lang="en-US" altLang="ja-JP" sz="1800" dirty="0" smtClean="0">
              <a:ea typeface="ＭＳ Ｐゴシック" pitchFamily="50" charset="-128"/>
            </a:endParaRPr>
          </a:p>
          <a:p>
            <a:pPr lvl="1">
              <a:lnSpc>
                <a:spcPct val="80000"/>
              </a:lnSpc>
            </a:pPr>
            <a:r>
              <a:rPr lang="en-US" altLang="ja-JP" sz="1800" dirty="0" smtClean="0">
                <a:ea typeface="ＭＳ Ｐゴシック" pitchFamily="50" charset="-128"/>
              </a:rPr>
              <a:t>Conceptual proposal of autonomously distributed wireless system based on dynamic multi-layer control for fair satisfaction of </a:t>
            </a:r>
            <a:r>
              <a:rPr lang="en-US" altLang="ja-JP" sz="1800" dirty="0" err="1" smtClean="0">
                <a:ea typeface="ＭＳ Ｐゴシック" pitchFamily="50" charset="-128"/>
              </a:rPr>
              <a:t>QoE</a:t>
            </a:r>
            <a:r>
              <a:rPr lang="ja-JP" altLang="en-US" sz="1800" dirty="0" smtClean="0">
                <a:ea typeface="ＭＳ Ｐゴシック" pitchFamily="50" charset="-128"/>
              </a:rPr>
              <a:t> </a:t>
            </a:r>
            <a:r>
              <a:rPr lang="en-US" altLang="ja-JP" sz="1800" dirty="0" smtClean="0">
                <a:ea typeface="ＭＳ Ｐゴシック" pitchFamily="50" charset="-128"/>
              </a:rPr>
              <a:t>(15-12-0603r1)</a:t>
            </a:r>
          </a:p>
          <a:p>
            <a:pPr lvl="1">
              <a:lnSpc>
                <a:spcPct val="80000"/>
              </a:lnSpc>
            </a:pPr>
            <a:endParaRPr lang="en-US" altLang="ja-JP" sz="1800" dirty="0" smtClean="0">
              <a:ea typeface="ＭＳ Ｐゴシック" pitchFamily="50" charset="-128"/>
            </a:endParaRPr>
          </a:p>
          <a:p>
            <a:pPr>
              <a:lnSpc>
                <a:spcPct val="80000"/>
              </a:lnSpc>
            </a:pPr>
            <a:r>
              <a:rPr lang="en-US" altLang="ja-JP" sz="2200" dirty="0" smtClean="0">
                <a:ea typeface="ＭＳ Ｐゴシック" pitchFamily="50" charset="-128"/>
              </a:rPr>
              <a:t>Discussion</a:t>
            </a:r>
            <a:endParaRPr lang="en-US" altLang="ja-JP" sz="1800" dirty="0" smtClean="0">
              <a:ea typeface="ＭＳ Ｐゴシック" pitchFamily="50" charset="-128"/>
            </a:endParaRPr>
          </a:p>
          <a:p>
            <a:pPr lvl="1">
              <a:lnSpc>
                <a:spcPct val="80000"/>
              </a:lnSpc>
            </a:pPr>
            <a:r>
              <a:rPr lang="en-US" altLang="ja-JP" sz="1800" dirty="0" smtClean="0">
                <a:ea typeface="ＭＳ Ｐゴシック" pitchFamily="50" charset="-128"/>
              </a:rPr>
              <a:t>Next meeting</a:t>
            </a:r>
            <a:endParaRPr lang="ja-JP" altLang="en-US" sz="1800" dirty="0" smtClean="0">
              <a:ea typeface="ＭＳ Ｐゴシック" pitchFamily="50" charset="-128"/>
            </a:endParaRPr>
          </a:p>
        </p:txBody>
      </p:sp>
    </p:spTree>
    <p:extLst>
      <p:ext uri="{BB962C8B-B14F-4D97-AF65-F5344CB8AC3E}">
        <p14:creationId xmlns="" xmlns:p14="http://schemas.microsoft.com/office/powerpoint/2010/main" val="410530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Plans for </a:t>
            </a:r>
            <a:r>
              <a:rPr kumimoji="1" lang="en-US" altLang="ja-JP" dirty="0" smtClean="0">
                <a:solidFill>
                  <a:schemeClr val="tx1"/>
                </a:solidFill>
              </a:rPr>
              <a:t>January </a:t>
            </a:r>
            <a:r>
              <a:rPr kumimoji="1" lang="en-US" altLang="ja-JP" dirty="0" smtClean="0"/>
              <a:t>Meeting</a:t>
            </a:r>
            <a:endParaRPr kumimoji="1" lang="ja-JP" altLang="en-US" dirty="0"/>
          </a:p>
        </p:txBody>
      </p:sp>
      <p:sp>
        <p:nvSpPr>
          <p:cNvPr id="3" name="コンテンツ プレースホルダ 2"/>
          <p:cNvSpPr>
            <a:spLocks noGrp="1"/>
          </p:cNvSpPr>
          <p:nvPr>
            <p:ph idx="1"/>
          </p:nvPr>
        </p:nvSpPr>
        <p:spPr/>
        <p:txBody>
          <a:bodyPr/>
          <a:lstStyle/>
          <a:p>
            <a:r>
              <a:rPr kumimoji="1" lang="en-US" altLang="ja-JP" sz="2800" dirty="0" smtClean="0"/>
              <a:t>Hearing technical presentation.</a:t>
            </a:r>
          </a:p>
          <a:p>
            <a:r>
              <a:rPr kumimoji="1" lang="en-US" altLang="ja-JP" sz="2800" dirty="0" smtClean="0"/>
              <a:t>Editing Technical document.</a:t>
            </a:r>
          </a:p>
          <a:p>
            <a:r>
              <a:rPr lang="en-US" altLang="ja-JP" sz="2800" dirty="0" smtClean="0"/>
              <a:t>Discussion</a:t>
            </a:r>
            <a:endParaRPr kumimoji="1" lang="en-US" altLang="ja-JP" sz="2800" dirty="0" smtClean="0"/>
          </a:p>
          <a:p>
            <a:endParaRPr kumimoji="1" lang="ja-JP" altLang="en-US" sz="2800" dirty="0"/>
          </a:p>
        </p:txBody>
      </p:sp>
      <p:sp>
        <p:nvSpPr>
          <p:cNvPr id="4" name="日付プレースホルダ 3"/>
          <p:cNvSpPr>
            <a:spLocks noGrp="1"/>
          </p:cNvSpPr>
          <p:nvPr>
            <p:ph type="dt" sz="half" idx="10"/>
          </p:nvPr>
        </p:nvSpPr>
        <p:spPr/>
        <p:txBody>
          <a:bodyPr/>
          <a:lstStyle/>
          <a:p>
            <a:pPr>
              <a:defRPr/>
            </a:pPr>
            <a:r>
              <a:rPr lang="en-US" altLang="ja-JP" smtClean="0"/>
              <a:t>November 2012</a:t>
            </a:r>
            <a:endParaRPr lang="en-US" altLang="ja-JP" dirty="0"/>
          </a:p>
        </p:txBody>
      </p:sp>
      <p:sp>
        <p:nvSpPr>
          <p:cNvPr id="5" name="フッター プレースホルダ 4"/>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29A4BFA6-B654-4AD1-9016-41C4765CBD37}" type="slidenum">
              <a:rPr lang="en-US" altLang="ja-JP" smtClean="0"/>
              <a:pPr>
                <a:defRPr/>
              </a:pPr>
              <a:t>6</a:t>
            </a:fld>
            <a:endParaRPr lang="en-US" altLang="ja-JP" dirty="0"/>
          </a:p>
        </p:txBody>
      </p:sp>
    </p:spTree>
    <p:extLst>
      <p:ext uri="{BB962C8B-B14F-4D97-AF65-F5344CB8AC3E}">
        <p14:creationId xmlns="" xmlns:p14="http://schemas.microsoft.com/office/powerpoint/2010/main" val="278599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708</TotalTime>
  <Words>333</Words>
  <Application>Microsoft Office PowerPoint</Application>
  <PresentationFormat>画面に合わせる (4:3)</PresentationFormat>
  <Paragraphs>82</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スライド 1</vt:lpstr>
      <vt:lpstr>IEEE 802.15 IG SRU  7th  Meeting Closing report  San Antonio, TX  12 November, 2012</vt:lpstr>
      <vt:lpstr>Draft plan of IG SRU schedule</vt:lpstr>
      <vt:lpstr>Agenda Items for the Week</vt:lpstr>
      <vt:lpstr>Accomplishment for the meeting</vt:lpstr>
      <vt:lpstr>Plans for January Meeting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18</cp:revision>
  <cp:lastPrinted>1998-02-10T13:28:06Z</cp:lastPrinted>
  <dcterms:created xsi:type="dcterms:W3CDTF">2012-07-10T08:04:36Z</dcterms:created>
  <dcterms:modified xsi:type="dcterms:W3CDTF">2012-11-15T23:12:35Z</dcterms:modified>
</cp:coreProperties>
</file>