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1" r:id="rId3"/>
    <p:sldId id="262" r:id="rId4"/>
    <p:sldId id="263" r:id="rId5"/>
    <p:sldId id="264"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378" y="-108"/>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 xmlns:p14="http://schemas.microsoft.com/office/powerpoint/2010/main"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 xmlns:p14="http://schemas.microsoft.com/office/powerpoint/2010/main"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 xmlns:p14="http://schemas.microsoft.com/office/powerpoint/2010/main"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4</a:t>
            </a:fld>
            <a:endParaRPr lang="en-US" altLang="ja-JP" dirty="0"/>
          </a:p>
        </p:txBody>
      </p:sp>
    </p:spTree>
    <p:extLst>
      <p:ext uri="{BB962C8B-B14F-4D97-AF65-F5344CB8AC3E}">
        <p14:creationId xmlns="" xmlns:p14="http://schemas.microsoft.com/office/powerpoint/2010/main"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5</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6</a:t>
            </a:fld>
            <a:endParaRPr lang="en-US" altLang="ja-JP" dirty="0"/>
          </a:p>
        </p:txBody>
      </p:sp>
    </p:spTree>
    <p:extLst>
      <p:ext uri="{BB962C8B-B14F-4D97-AF65-F5344CB8AC3E}">
        <p14:creationId xmlns="" xmlns:p14="http://schemas.microsoft.com/office/powerpoint/2010/main"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 xmlns:p14="http://schemas.microsoft.com/office/powerpoint/2010/main"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 xmlns:p14="http://schemas.microsoft.com/office/powerpoint/2010/main"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 xmlns:p14="http://schemas.microsoft.com/office/powerpoint/2010/main"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 xmlns:p14="http://schemas.microsoft.com/office/powerpoint/2010/main"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 xmlns:p14="http://schemas.microsoft.com/office/powerpoint/2010/main"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 xmlns:p14="http://schemas.microsoft.com/office/powerpoint/2010/main"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2012</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 xmlns:p14="http://schemas.microsoft.com/office/powerpoint/2010/main"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November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84250" lvl="4" indent="0" algn="r"/>
            <a:r>
              <a:rPr lang="en-US" altLang="ja-JP" sz="1400" b="1" dirty="0">
                <a:ea typeface="ＭＳ Ｐゴシック" pitchFamily="50" charset="-128"/>
              </a:rPr>
              <a:t>doc.: </a:t>
            </a:r>
            <a:r>
              <a:rPr lang="en-US" altLang="ja-JP" sz="1400" b="1" dirty="0" smtClean="0">
                <a:ea typeface="ＭＳ Ｐゴシック" pitchFamily="50" charset="-128"/>
              </a:rPr>
              <a:t>IEEE 802.15-12-0628-01-0sru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2012</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November 2012]</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[15 November, 2012 ]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a:t>
            </a:r>
            <a:r>
              <a:rPr lang="en-US" altLang="ja-JP" sz="1600" dirty="0" smtClean="0">
                <a:ea typeface="ＭＳ Ｐゴシック" pitchFamily="-65" charset="-128"/>
              </a:rPr>
              <a:t>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ea typeface="ＭＳ Ｐゴシック" pitchFamily="-65" charset="-128"/>
              </a:rPr>
              <a:t>November 2012 Session</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7</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Antonio, TX</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12 November, 2012</a:t>
            </a:r>
          </a:p>
        </p:txBody>
      </p:sp>
    </p:spTree>
    <p:extLst>
      <p:ext uri="{BB962C8B-B14F-4D97-AF65-F5344CB8AC3E}">
        <p14:creationId xmlns="" xmlns:p14="http://schemas.microsoft.com/office/powerpoint/2010/main"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a:t>
            </a:r>
            <a:r>
              <a:rPr lang="en-US" altLang="ja-JP" sz="2800" dirty="0" err="1" smtClean="0"/>
              <a:t>or</a:t>
            </a:r>
            <a:r>
              <a:rPr lang="en-US" altLang="ja-JP" sz="2800" dirty="0" smtClean="0"/>
              <a:t> required meeting</a:t>
            </a:r>
            <a:r>
              <a:rPr lang="en-US" altLang="ja-JP" sz="2800" dirty="0" smtClean="0">
                <a:ea typeface="ＭＳ Ｐゴシック" pitchFamily="50" charset="-128"/>
              </a:rPr>
              <a:t>.</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 xmlns:p14="http://schemas.microsoft.com/office/powerpoint/2010/main"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November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4</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Conceptual proposal of autonomously distributed wireless system based on dynamic multi-layer control for fair satisfaction of </a:t>
            </a:r>
            <a:r>
              <a:rPr lang="en-US" altLang="ja-JP" sz="2000" dirty="0" err="1" smtClean="0">
                <a:ea typeface="ＭＳ Ｐゴシック" pitchFamily="50" charset="-128"/>
              </a:rPr>
              <a:t>QoE</a:t>
            </a:r>
            <a:r>
              <a:rPr lang="ja-JP" altLang="en-US" sz="2000" dirty="0" smtClean="0">
                <a:ea typeface="ＭＳ Ｐゴシック" pitchFamily="50" charset="-128"/>
              </a:rPr>
              <a:t> </a:t>
            </a:r>
            <a:r>
              <a:rPr lang="en-US" altLang="ja-JP" sz="2000" dirty="0" smtClean="0">
                <a:ea typeface="ＭＳ Ｐゴシック" pitchFamily="50" charset="-128"/>
              </a:rPr>
              <a:t>(15-12-0603r0)</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Meeting 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 xmlns:p14="http://schemas.microsoft.com/office/powerpoint/2010/main" val="2925693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November 2012</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5</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7th meeting </a:t>
            </a:r>
            <a:r>
              <a:rPr lang="en-US" altLang="ko-KR" sz="2200" dirty="0" smtClean="0">
                <a:ea typeface="굴림" pitchFamily="34" charset="-127"/>
              </a:rPr>
              <a:t>was called to order 12 November 2012 at 13:35 and finished at 14:28.</a:t>
            </a:r>
          </a:p>
          <a:p>
            <a:pPr lvl="1">
              <a:lnSpc>
                <a:spcPct val="80000"/>
              </a:lnSpc>
            </a:pPr>
            <a:r>
              <a:rPr lang="en-US" altLang="ja-JP" sz="1900" dirty="0" smtClean="0">
                <a:ea typeface="ＭＳ Ｐゴシック" pitchFamily="50" charset="-128"/>
              </a:rPr>
              <a:t>9 Attendee</a:t>
            </a:r>
          </a:p>
          <a:p>
            <a:pPr lvl="1">
              <a:lnSpc>
                <a:spcPct val="80000"/>
              </a:lnSpc>
            </a:pPr>
            <a:r>
              <a:rPr lang="en-US" altLang="ja-JP" sz="1900" dirty="0" smtClean="0">
                <a:ea typeface="ＭＳ Ｐゴシック" pitchFamily="50" charset="-128"/>
              </a:rPr>
              <a:t>Approve meeting agenda (15-12-0595r1)</a:t>
            </a:r>
          </a:p>
          <a:p>
            <a:pPr lvl="1">
              <a:lnSpc>
                <a:spcPct val="80000"/>
              </a:lnSpc>
            </a:pPr>
            <a:r>
              <a:rPr lang="en-US" altLang="ja-JP" sz="1900" dirty="0" smtClean="0">
                <a:ea typeface="ＭＳ Ｐゴシック" pitchFamily="50" charset="-128"/>
              </a:rPr>
              <a:t>Approve meeting minutes (15-12-0440r0)</a:t>
            </a:r>
          </a:p>
          <a:p>
            <a:pPr lvl="1">
              <a:lnSpc>
                <a:spcPct val="80000"/>
              </a:lnSpc>
            </a:pP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Technical Presentation</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Conceptual proposal of autonomously distributed wireless system based on dynamic multi-layer control for fair satisfaction of </a:t>
            </a:r>
            <a:r>
              <a:rPr lang="en-US" altLang="ja-JP" sz="1800" dirty="0" err="1" smtClean="0">
                <a:ea typeface="ＭＳ Ｐゴシック" pitchFamily="50" charset="-128"/>
              </a:rPr>
              <a:t>QoE</a:t>
            </a:r>
            <a:r>
              <a:rPr lang="ja-JP" altLang="en-US" sz="1800" dirty="0" smtClean="0">
                <a:ea typeface="ＭＳ Ｐゴシック" pitchFamily="50" charset="-128"/>
              </a:rPr>
              <a:t> </a:t>
            </a:r>
            <a:r>
              <a:rPr lang="en-US" altLang="ja-JP" sz="1800" dirty="0" smtClean="0">
                <a:ea typeface="ＭＳ Ｐゴシック" pitchFamily="50" charset="-128"/>
              </a:rPr>
              <a:t>(15-12-0603r1)</a:t>
            </a:r>
          </a:p>
          <a:p>
            <a:pPr lvl="1">
              <a:lnSpc>
                <a:spcPct val="80000"/>
              </a:lnSpc>
            </a:pP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Discussion</a:t>
            </a:r>
            <a:endParaRPr lang="en-US" altLang="ja-JP" sz="1800" dirty="0" smtClean="0">
              <a:ea typeface="ＭＳ Ｐゴシック" pitchFamily="50" charset="-128"/>
            </a:endParaRPr>
          </a:p>
          <a:p>
            <a:pPr lvl="1">
              <a:lnSpc>
                <a:spcPct val="80000"/>
              </a:lnSpc>
            </a:pPr>
            <a:r>
              <a:rPr lang="en-US" altLang="ja-JP" sz="1800" dirty="0" smtClean="0">
                <a:ea typeface="ＭＳ Ｐゴシック" pitchFamily="50" charset="-128"/>
              </a:rPr>
              <a:t>Next meeting</a:t>
            </a:r>
            <a:endParaRPr lang="ja-JP" altLang="en-US" sz="1800" dirty="0" smtClean="0">
              <a:ea typeface="ＭＳ Ｐゴシック" pitchFamily="50" charset="-128"/>
            </a:endParaRPr>
          </a:p>
        </p:txBody>
      </p:sp>
    </p:spTree>
    <p:extLst>
      <p:ext uri="{BB962C8B-B14F-4D97-AF65-F5344CB8AC3E}">
        <p14:creationId xmlns="" xmlns:p14="http://schemas.microsoft.com/office/powerpoint/2010/main" val="410530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a:t>
            </a:r>
            <a:r>
              <a:rPr kumimoji="1" lang="en-US" altLang="ja-JP" dirty="0" smtClean="0">
                <a:solidFill>
                  <a:schemeClr val="tx1"/>
                </a:solidFill>
              </a:rPr>
              <a:t>January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Hearing technical presentation.</a:t>
            </a:r>
          </a:p>
          <a:p>
            <a:r>
              <a:rPr kumimoji="1" lang="en-US" altLang="ja-JP" sz="2800" dirty="0" smtClean="0"/>
              <a:t>Editing Technical document.</a:t>
            </a:r>
          </a:p>
          <a:p>
            <a:r>
              <a:rPr lang="en-US" altLang="ja-JP" sz="2800" dirty="0" smtClean="0"/>
              <a:t>Discussion</a:t>
            </a: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smtClean="0"/>
              <a:t>November 2012</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6</a:t>
            </a:fld>
            <a:endParaRPr lang="en-US" altLang="ja-JP" dirty="0"/>
          </a:p>
        </p:txBody>
      </p:sp>
    </p:spTree>
    <p:extLst>
      <p:ext uri="{BB962C8B-B14F-4D97-AF65-F5344CB8AC3E}">
        <p14:creationId xmlns="" xmlns:p14="http://schemas.microsoft.com/office/powerpoint/2010/main"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708</TotalTime>
  <Words>333</Words>
  <Application>Microsoft Office PowerPoint</Application>
  <PresentationFormat>画面に合わせる (4:3)</PresentationFormat>
  <Paragraphs>82</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IEEE 802.15 IG SRU  7th  Meeting Closing report  San Antonio, TX  12 November, 2012</vt:lpstr>
      <vt:lpstr>Draft plan of IG SRU schedule</vt:lpstr>
      <vt:lpstr>Agenda Items for the Week</vt:lpstr>
      <vt:lpstr>Accomplishment for the meeting</vt:lpstr>
      <vt:lpstr>Plans for January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18</cp:revision>
  <cp:lastPrinted>1998-02-10T13:28:06Z</cp:lastPrinted>
  <dcterms:created xsi:type="dcterms:W3CDTF">2012-07-10T08:04:36Z</dcterms:created>
  <dcterms:modified xsi:type="dcterms:W3CDTF">2012-11-15T23:12:35Z</dcterms:modified>
</cp:coreProperties>
</file>