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notesSlides/notesSlide6.xml" ContentType="application/vnd.openxmlformats-officedocument.presentationml.notes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61" r:id="rId3"/>
    <p:sldId id="262" r:id="rId4"/>
    <p:sldId id="263" r:id="rId5"/>
    <p:sldId id="264" r:id="rId6"/>
    <p:sldId id="265"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576" y="-114"/>
      </p:cViewPr>
      <p:guideLst>
        <p:guide orient="horz" pos="2160"/>
        <p:guide pos="2880"/>
      </p:guideLst>
    </p:cSldViewPr>
  </p:slideViewPr>
  <p:notesTextViewPr>
    <p:cViewPr>
      <p:scale>
        <a:sx n="1" d="1"/>
        <a:sy n="1" d="1"/>
      </p:scale>
      <p:origin x="0" y="0"/>
    </p:cViewPr>
  </p:notesTextViewPr>
  <p:notesViewPr>
    <p:cSldViewPr showGuides="1">
      <p:cViewPr varScale="1">
        <p:scale>
          <a:sx n="53" d="100"/>
          <a:sy n="53" d="100"/>
        </p:scale>
        <p:origin x="-1830" y="-84"/>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July 2012</a:t>
            </a:r>
            <a:endParaRPr lang="en-US" altLang="ja-JP"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61F6C3B9-1896-429D-8679-9522335257DA}" type="slidenum">
              <a:rPr lang="en-US" altLang="ja-JP"/>
              <a:pPr/>
              <a:t>&lt;#&gt;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pPr defTabSz="933450"/>
            <a:r>
              <a:rPr lang="en-US" altLang="ja-JP"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xmlns="" val="5822791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July 2012</a:t>
            </a:r>
            <a:endParaRPr lang="en-US" altLang="ja-JP" dirty="0"/>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43B870AB-E084-4C04-B340-0819673A7581}" type="slidenum">
              <a:rPr lang="en-US" altLang="ja-JP"/>
              <a:pPr/>
              <a:t>&lt;#&gt;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ja-JP"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xmlns="" val="414356715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smtClean="0"/>
              <a:t>doc.: IEEE 802.15-&lt;doc#&gt;</a:t>
            </a:r>
            <a:endParaRPr lang="en-US" altLang="ja-JP" dirty="0"/>
          </a:p>
        </p:txBody>
      </p:sp>
      <p:sp>
        <p:nvSpPr>
          <p:cNvPr id="5" name="日付プレースホルダー 4"/>
          <p:cNvSpPr>
            <a:spLocks noGrp="1"/>
          </p:cNvSpPr>
          <p:nvPr>
            <p:ph type="dt" idx="11"/>
          </p:nvPr>
        </p:nvSpPr>
        <p:spPr/>
        <p:txBody>
          <a:bodyPr/>
          <a:lstStyle/>
          <a:p>
            <a:r>
              <a:rPr lang="en-US" altLang="ja-JP" dirty="0" smtClean="0"/>
              <a:t>July 2012</a:t>
            </a:r>
            <a:endParaRPr lang="en-US" altLang="ja-JP" dirty="0"/>
          </a:p>
        </p:txBody>
      </p:sp>
      <p:sp>
        <p:nvSpPr>
          <p:cNvPr id="6" name="フッター プレースホルダー 5"/>
          <p:cNvSpPr>
            <a:spLocks noGrp="1"/>
          </p:cNvSpPr>
          <p:nvPr>
            <p:ph type="ftr" sz="quarter" idx="12"/>
          </p:nvPr>
        </p:nvSpPr>
        <p:spPr/>
        <p:txBody>
          <a:bodyPr/>
          <a:lstStyle/>
          <a:p>
            <a:pPr lvl="4"/>
            <a:r>
              <a:rPr lang="en-US" altLang="ja-JP" dirty="0" smtClean="0"/>
              <a:t>Shoichi Kitazawa, ATR</a:t>
            </a:r>
            <a:endParaRPr lang="en-US" altLang="ja-JP" dirty="0"/>
          </a:p>
        </p:txBody>
      </p:sp>
      <p:sp>
        <p:nvSpPr>
          <p:cNvPr id="7" name="スライド番号プレースホルダー 6"/>
          <p:cNvSpPr>
            <a:spLocks noGrp="1"/>
          </p:cNvSpPr>
          <p:nvPr>
            <p:ph type="sldNum" sz="quarter" idx="13"/>
          </p:nvPr>
        </p:nvSpPr>
        <p:spPr/>
        <p:txBody>
          <a:bodyPr/>
          <a:lstStyle/>
          <a:p>
            <a:r>
              <a:rPr lang="en-US" altLang="ja-JP" dirty="0" smtClean="0"/>
              <a:t>Page </a:t>
            </a:r>
            <a:fld id="{43B870AB-E084-4C04-B340-0819673A7581}" type="slidenum">
              <a:rPr lang="en-US" altLang="ja-JP" smtClean="0"/>
              <a:pPr/>
              <a:t>1</a:t>
            </a:fld>
            <a:endParaRPr lang="en-US" altLang="ja-JP" dirty="0"/>
          </a:p>
        </p:txBody>
      </p:sp>
    </p:spTree>
    <p:extLst>
      <p:ext uri="{BB962C8B-B14F-4D97-AF65-F5344CB8AC3E}">
        <p14:creationId xmlns:p14="http://schemas.microsoft.com/office/powerpoint/2010/main" xmlns="" val="34523411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smtClean="0"/>
              <a:t>doc.: IEEE 802.15-&lt;doc#&gt;</a:t>
            </a:r>
            <a:endParaRPr lang="en-US" altLang="ja-JP" dirty="0"/>
          </a:p>
        </p:txBody>
      </p:sp>
      <p:sp>
        <p:nvSpPr>
          <p:cNvPr id="5" name="日付プレースホルダー 4"/>
          <p:cNvSpPr>
            <a:spLocks noGrp="1"/>
          </p:cNvSpPr>
          <p:nvPr>
            <p:ph type="dt" idx="11"/>
          </p:nvPr>
        </p:nvSpPr>
        <p:spPr/>
        <p:txBody>
          <a:bodyPr/>
          <a:lstStyle/>
          <a:p>
            <a:r>
              <a:rPr lang="en-US" altLang="ja-JP" dirty="0" smtClean="0"/>
              <a:t>July 2012</a:t>
            </a:r>
            <a:endParaRPr lang="en-US" altLang="ja-JP" dirty="0"/>
          </a:p>
        </p:txBody>
      </p:sp>
      <p:sp>
        <p:nvSpPr>
          <p:cNvPr id="6" name="フッター プレースホルダー 5"/>
          <p:cNvSpPr>
            <a:spLocks noGrp="1"/>
          </p:cNvSpPr>
          <p:nvPr>
            <p:ph type="ftr" sz="quarter" idx="12"/>
          </p:nvPr>
        </p:nvSpPr>
        <p:spPr/>
        <p:txBody>
          <a:bodyPr/>
          <a:lstStyle/>
          <a:p>
            <a:pPr lvl="4"/>
            <a:r>
              <a:rPr lang="en-US" altLang="ja-JP" dirty="0" smtClean="0"/>
              <a:t>Shoichi Kitazawa, ATR</a:t>
            </a:r>
            <a:endParaRPr lang="en-US" altLang="ja-JP" dirty="0"/>
          </a:p>
        </p:txBody>
      </p:sp>
      <p:sp>
        <p:nvSpPr>
          <p:cNvPr id="7" name="スライド番号プレースホルダー 6"/>
          <p:cNvSpPr>
            <a:spLocks noGrp="1"/>
          </p:cNvSpPr>
          <p:nvPr>
            <p:ph type="sldNum" sz="quarter" idx="13"/>
          </p:nvPr>
        </p:nvSpPr>
        <p:spPr/>
        <p:txBody>
          <a:bodyPr/>
          <a:lstStyle/>
          <a:p>
            <a:r>
              <a:rPr lang="en-US" altLang="ja-JP" dirty="0" smtClean="0"/>
              <a:t>Page </a:t>
            </a:r>
            <a:fld id="{43B870AB-E084-4C04-B340-0819673A7581}" type="slidenum">
              <a:rPr lang="en-US" altLang="ja-JP" smtClean="0"/>
              <a:pPr/>
              <a:t>2</a:t>
            </a:fld>
            <a:endParaRPr lang="en-US" altLang="ja-JP" dirty="0"/>
          </a:p>
        </p:txBody>
      </p:sp>
    </p:spTree>
    <p:extLst>
      <p:ext uri="{BB962C8B-B14F-4D97-AF65-F5344CB8AC3E}">
        <p14:creationId xmlns:p14="http://schemas.microsoft.com/office/powerpoint/2010/main" xmlns="" val="10943139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smtClean="0"/>
              <a:t>doc.: IEEE 802.15-&lt;doc#&gt;</a:t>
            </a:r>
            <a:endParaRPr lang="en-US" altLang="ja-JP" dirty="0"/>
          </a:p>
        </p:txBody>
      </p:sp>
      <p:sp>
        <p:nvSpPr>
          <p:cNvPr id="5" name="日付プレースホルダー 4"/>
          <p:cNvSpPr>
            <a:spLocks noGrp="1"/>
          </p:cNvSpPr>
          <p:nvPr>
            <p:ph type="dt" idx="11"/>
          </p:nvPr>
        </p:nvSpPr>
        <p:spPr/>
        <p:txBody>
          <a:bodyPr/>
          <a:lstStyle/>
          <a:p>
            <a:r>
              <a:rPr lang="en-US" altLang="ja-JP" dirty="0" smtClean="0"/>
              <a:t>July 2012</a:t>
            </a:r>
            <a:endParaRPr lang="en-US" altLang="ja-JP" dirty="0"/>
          </a:p>
        </p:txBody>
      </p:sp>
      <p:sp>
        <p:nvSpPr>
          <p:cNvPr id="6" name="フッター プレースホルダー 5"/>
          <p:cNvSpPr>
            <a:spLocks noGrp="1"/>
          </p:cNvSpPr>
          <p:nvPr>
            <p:ph type="ftr" sz="quarter" idx="12"/>
          </p:nvPr>
        </p:nvSpPr>
        <p:spPr/>
        <p:txBody>
          <a:bodyPr/>
          <a:lstStyle/>
          <a:p>
            <a:pPr lvl="4"/>
            <a:r>
              <a:rPr lang="en-US" altLang="ja-JP" dirty="0" smtClean="0"/>
              <a:t>Shoichi Kitazawa, ATR</a:t>
            </a:r>
            <a:endParaRPr lang="en-US" altLang="ja-JP" dirty="0"/>
          </a:p>
        </p:txBody>
      </p:sp>
      <p:sp>
        <p:nvSpPr>
          <p:cNvPr id="7" name="スライド番号プレースホルダー 6"/>
          <p:cNvSpPr>
            <a:spLocks noGrp="1"/>
          </p:cNvSpPr>
          <p:nvPr>
            <p:ph type="sldNum" sz="quarter" idx="13"/>
          </p:nvPr>
        </p:nvSpPr>
        <p:spPr/>
        <p:txBody>
          <a:bodyPr/>
          <a:lstStyle/>
          <a:p>
            <a:r>
              <a:rPr lang="en-US" altLang="ja-JP" dirty="0" smtClean="0"/>
              <a:t>Page </a:t>
            </a:r>
            <a:fld id="{43B870AB-E084-4C04-B340-0819673A7581}" type="slidenum">
              <a:rPr lang="en-US" altLang="ja-JP" smtClean="0"/>
              <a:pPr/>
              <a:t>3</a:t>
            </a:fld>
            <a:endParaRPr lang="en-US" altLang="ja-JP" dirty="0"/>
          </a:p>
        </p:txBody>
      </p:sp>
    </p:spTree>
    <p:extLst>
      <p:ext uri="{BB962C8B-B14F-4D97-AF65-F5344CB8AC3E}">
        <p14:creationId xmlns:p14="http://schemas.microsoft.com/office/powerpoint/2010/main" xmlns="" val="13310792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smtClean="0"/>
              <a:t>doc.: IEEE 802.15-&lt;doc#&gt;</a:t>
            </a:r>
            <a:endParaRPr lang="en-US" altLang="ja-JP" dirty="0"/>
          </a:p>
        </p:txBody>
      </p:sp>
      <p:sp>
        <p:nvSpPr>
          <p:cNvPr id="5" name="日付プレースホルダー 4"/>
          <p:cNvSpPr>
            <a:spLocks noGrp="1"/>
          </p:cNvSpPr>
          <p:nvPr>
            <p:ph type="dt" idx="11"/>
          </p:nvPr>
        </p:nvSpPr>
        <p:spPr/>
        <p:txBody>
          <a:bodyPr/>
          <a:lstStyle/>
          <a:p>
            <a:r>
              <a:rPr lang="en-US" altLang="ja-JP" dirty="0" smtClean="0"/>
              <a:t>July 2012</a:t>
            </a:r>
            <a:endParaRPr lang="en-US" altLang="ja-JP" dirty="0"/>
          </a:p>
        </p:txBody>
      </p:sp>
      <p:sp>
        <p:nvSpPr>
          <p:cNvPr id="6" name="フッター プレースホルダー 5"/>
          <p:cNvSpPr>
            <a:spLocks noGrp="1"/>
          </p:cNvSpPr>
          <p:nvPr>
            <p:ph type="ftr" sz="quarter" idx="12"/>
          </p:nvPr>
        </p:nvSpPr>
        <p:spPr/>
        <p:txBody>
          <a:bodyPr/>
          <a:lstStyle/>
          <a:p>
            <a:pPr lvl="4"/>
            <a:r>
              <a:rPr lang="en-US" altLang="ja-JP" dirty="0" smtClean="0"/>
              <a:t>Shoichi Kitazawa, ATR</a:t>
            </a:r>
            <a:endParaRPr lang="en-US" altLang="ja-JP" dirty="0"/>
          </a:p>
        </p:txBody>
      </p:sp>
      <p:sp>
        <p:nvSpPr>
          <p:cNvPr id="7" name="スライド番号プレースホルダー 6"/>
          <p:cNvSpPr>
            <a:spLocks noGrp="1"/>
          </p:cNvSpPr>
          <p:nvPr>
            <p:ph type="sldNum" sz="quarter" idx="13"/>
          </p:nvPr>
        </p:nvSpPr>
        <p:spPr/>
        <p:txBody>
          <a:bodyPr/>
          <a:lstStyle/>
          <a:p>
            <a:r>
              <a:rPr lang="en-US" altLang="ja-JP" dirty="0" smtClean="0"/>
              <a:t>Page </a:t>
            </a:r>
            <a:fld id="{43B870AB-E084-4C04-B340-0819673A7581}" type="slidenum">
              <a:rPr lang="en-US" altLang="ja-JP" smtClean="0"/>
              <a:pPr/>
              <a:t>4</a:t>
            </a:fld>
            <a:endParaRPr lang="en-US" altLang="ja-JP" dirty="0"/>
          </a:p>
        </p:txBody>
      </p:sp>
    </p:spTree>
    <p:extLst>
      <p:ext uri="{BB962C8B-B14F-4D97-AF65-F5344CB8AC3E}">
        <p14:creationId xmlns:p14="http://schemas.microsoft.com/office/powerpoint/2010/main" xmlns="" val="21148298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ja-JP" altLang="en-US" dirty="0" smtClean="0">
                <a:latin typeface="Times New Roman" pitchFamily="18" charset="0"/>
              </a:rPr>
              <a:t>doc.: IEEE 802.15-&lt;doc#&gt;</a:t>
            </a:r>
            <a:endParaRPr lang="en-US" altLang="ja-JP" dirty="0" smtClean="0">
              <a:latin typeface="Times New Roman" pitchFamily="18" charset="0"/>
            </a:endParaRPr>
          </a:p>
        </p:txBody>
      </p:sp>
      <p:sp>
        <p:nvSpPr>
          <p:cNvPr id="10243" name="Rectangle 3"/>
          <p:cNvSpPr>
            <a:spLocks noGrp="1" noChangeArrowheads="1"/>
          </p:cNvSpPr>
          <p:nvPr>
            <p:ph type="dt" sz="quarter" idx="1"/>
          </p:nvPr>
        </p:nvSpPr>
        <p:spPr>
          <a:noFill/>
        </p:spPr>
        <p:txBody>
          <a:bodyPr/>
          <a:lstStyle/>
          <a:p>
            <a:r>
              <a:rPr lang="ja-JP" altLang="en-US" dirty="0" smtClean="0">
                <a:latin typeface="Times New Roman" pitchFamily="18" charset="0"/>
              </a:rPr>
              <a:t>&lt;month year&gt;</a:t>
            </a:r>
            <a:endParaRPr lang="en-US" altLang="ja-JP" dirty="0" smtClean="0">
              <a:latin typeface="Times New Roman" pitchFamily="18" charset="0"/>
            </a:endParaRPr>
          </a:p>
        </p:txBody>
      </p:sp>
      <p:sp>
        <p:nvSpPr>
          <p:cNvPr id="10244" name="Rectangle 6"/>
          <p:cNvSpPr>
            <a:spLocks noGrp="1" noChangeArrowheads="1"/>
          </p:cNvSpPr>
          <p:nvPr>
            <p:ph type="ftr" sz="quarter" idx="4"/>
          </p:nvPr>
        </p:nvSpPr>
        <p:spPr>
          <a:noFill/>
        </p:spPr>
        <p:txBody>
          <a:bodyPr/>
          <a:lstStyle/>
          <a:p>
            <a:pPr lvl="4"/>
            <a:r>
              <a:rPr lang="ja-JP" altLang="en-US" dirty="0" smtClean="0">
                <a:latin typeface="Times New Roman" pitchFamily="18" charset="0"/>
              </a:rPr>
              <a:t>&lt;author&gt;, &lt;company&gt;</a:t>
            </a:r>
            <a:endParaRPr lang="en-US" altLang="ja-JP" dirty="0" smtClean="0">
              <a:latin typeface="Times New Roman" pitchFamily="18" charset="0"/>
            </a:endParaRPr>
          </a:p>
        </p:txBody>
      </p:sp>
      <p:sp>
        <p:nvSpPr>
          <p:cNvPr id="10245" name="Rectangle 7"/>
          <p:cNvSpPr>
            <a:spLocks noGrp="1" noChangeArrowheads="1"/>
          </p:cNvSpPr>
          <p:nvPr>
            <p:ph type="sldNum" sz="quarter" idx="5"/>
          </p:nvPr>
        </p:nvSpPr>
        <p:spPr>
          <a:noFill/>
        </p:spPr>
        <p:txBody>
          <a:bodyPr/>
          <a:lstStyle/>
          <a:p>
            <a:r>
              <a:rPr lang="en-US" altLang="ja-JP" dirty="0" smtClean="0">
                <a:latin typeface="Times New Roman" pitchFamily="18" charset="0"/>
              </a:rPr>
              <a:t>Page </a:t>
            </a:r>
            <a:fld id="{C2BADA69-32B2-46E4-B4F5-BE5F189A0B5A}" type="slidenum">
              <a:rPr lang="en-US" altLang="ja-JP" smtClean="0">
                <a:latin typeface="Times New Roman" pitchFamily="18" charset="0"/>
              </a:rPr>
              <a:pPr/>
              <a:t>5</a:t>
            </a:fld>
            <a:endParaRPr lang="en-US" altLang="ja-JP" dirty="0" smtClean="0">
              <a:latin typeface="Times New Roman" pitchFamily="18" charset="0"/>
            </a:endParaRPr>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ja-JP" altLang="en-US" dirty="0"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smtClean="0"/>
              <a:t>doc.: IEEE 802.15-&lt;doc#&gt;</a:t>
            </a:r>
            <a:endParaRPr lang="en-US" altLang="ja-JP" dirty="0"/>
          </a:p>
        </p:txBody>
      </p:sp>
      <p:sp>
        <p:nvSpPr>
          <p:cNvPr id="5" name="日付プレースホルダー 4"/>
          <p:cNvSpPr>
            <a:spLocks noGrp="1"/>
          </p:cNvSpPr>
          <p:nvPr>
            <p:ph type="dt" idx="11"/>
          </p:nvPr>
        </p:nvSpPr>
        <p:spPr/>
        <p:txBody>
          <a:bodyPr/>
          <a:lstStyle/>
          <a:p>
            <a:r>
              <a:rPr lang="en-US" altLang="ja-JP" dirty="0" smtClean="0"/>
              <a:t>July 2012</a:t>
            </a:r>
            <a:endParaRPr lang="en-US" altLang="ja-JP" dirty="0"/>
          </a:p>
        </p:txBody>
      </p:sp>
      <p:sp>
        <p:nvSpPr>
          <p:cNvPr id="6" name="フッター プレースホルダー 5"/>
          <p:cNvSpPr>
            <a:spLocks noGrp="1"/>
          </p:cNvSpPr>
          <p:nvPr>
            <p:ph type="ftr" sz="quarter" idx="12"/>
          </p:nvPr>
        </p:nvSpPr>
        <p:spPr/>
        <p:txBody>
          <a:bodyPr/>
          <a:lstStyle/>
          <a:p>
            <a:pPr lvl="4"/>
            <a:r>
              <a:rPr lang="en-US" altLang="ja-JP" dirty="0" smtClean="0"/>
              <a:t>Shoichi Kitazawa, ATR</a:t>
            </a:r>
            <a:endParaRPr lang="en-US" altLang="ja-JP" dirty="0"/>
          </a:p>
        </p:txBody>
      </p:sp>
      <p:sp>
        <p:nvSpPr>
          <p:cNvPr id="7" name="スライド番号プレースホルダー 6"/>
          <p:cNvSpPr>
            <a:spLocks noGrp="1"/>
          </p:cNvSpPr>
          <p:nvPr>
            <p:ph type="sldNum" sz="quarter" idx="13"/>
          </p:nvPr>
        </p:nvSpPr>
        <p:spPr/>
        <p:txBody>
          <a:bodyPr/>
          <a:lstStyle/>
          <a:p>
            <a:r>
              <a:rPr lang="en-US" altLang="ja-JP" dirty="0" smtClean="0"/>
              <a:t>Page </a:t>
            </a:r>
            <a:fld id="{43B870AB-E084-4C04-B340-0819673A7581}" type="slidenum">
              <a:rPr lang="en-US" altLang="ja-JP" smtClean="0"/>
              <a:pPr/>
              <a:t>6</a:t>
            </a:fld>
            <a:endParaRPr lang="en-US" altLang="ja-JP" dirty="0"/>
          </a:p>
        </p:txBody>
      </p:sp>
    </p:spTree>
    <p:extLst>
      <p:ext uri="{BB962C8B-B14F-4D97-AF65-F5344CB8AC3E}">
        <p14:creationId xmlns:p14="http://schemas.microsoft.com/office/powerpoint/2010/main" xmlns="" val="2201024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November 2012</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2C147C1E-6D8B-43D5-BDA6-92E54CADE120}" type="slidenum">
              <a:rPr lang="en-US" altLang="ja-JP"/>
              <a:pPr/>
              <a:t>&lt;#&gt;</a:t>
            </a:fld>
            <a:endParaRPr lang="en-US" altLang="ja-JP" dirty="0"/>
          </a:p>
        </p:txBody>
      </p:sp>
    </p:spTree>
    <p:extLst>
      <p:ext uri="{BB962C8B-B14F-4D97-AF65-F5344CB8AC3E}">
        <p14:creationId xmlns:p14="http://schemas.microsoft.com/office/powerpoint/2010/main" xmlns="" val="3172140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November 2012</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F8060BD4-6414-41B4-8D32-3D052ECC827F}" type="slidenum">
              <a:rPr lang="en-US" altLang="ja-JP"/>
              <a:pPr/>
              <a:t>&lt;#&gt;</a:t>
            </a:fld>
            <a:endParaRPr lang="en-US" altLang="ja-JP" dirty="0"/>
          </a:p>
        </p:txBody>
      </p:sp>
    </p:spTree>
    <p:extLst>
      <p:ext uri="{BB962C8B-B14F-4D97-AF65-F5344CB8AC3E}">
        <p14:creationId xmlns:p14="http://schemas.microsoft.com/office/powerpoint/2010/main" xmlns="" val="931940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November 2012</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9D669BA8-C6FA-45A1-B5A1-E61F0EF542C3}" type="slidenum">
              <a:rPr lang="en-US" altLang="ja-JP"/>
              <a:pPr/>
              <a:t>&lt;#&gt;</a:t>
            </a:fld>
            <a:endParaRPr lang="en-US" altLang="ja-JP" dirty="0"/>
          </a:p>
        </p:txBody>
      </p:sp>
    </p:spTree>
    <p:extLst>
      <p:ext uri="{BB962C8B-B14F-4D97-AF65-F5344CB8AC3E}">
        <p14:creationId xmlns:p14="http://schemas.microsoft.com/office/powerpoint/2010/main" xmlns="" val="1385072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November 2012</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F4021B8E-691E-4B2F-A148-AF82B1C166B6}" type="slidenum">
              <a:rPr lang="en-US" altLang="ja-JP"/>
              <a:pPr/>
              <a:t>&lt;#&gt;</a:t>
            </a:fld>
            <a:endParaRPr lang="en-US" altLang="ja-JP" dirty="0"/>
          </a:p>
        </p:txBody>
      </p:sp>
    </p:spTree>
    <p:extLst>
      <p:ext uri="{BB962C8B-B14F-4D97-AF65-F5344CB8AC3E}">
        <p14:creationId xmlns:p14="http://schemas.microsoft.com/office/powerpoint/2010/main" xmlns="" val="2724407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November 2012</a:t>
            </a:r>
            <a:endParaRPr lang="en-US" altLang="ja-JP" dirty="0"/>
          </a:p>
        </p:txBody>
      </p:sp>
      <p:sp>
        <p:nvSpPr>
          <p:cNvPr id="8" name="フッター プレースホルダー 7"/>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9" name="スライド番号プレースホルダー 8"/>
          <p:cNvSpPr>
            <a:spLocks noGrp="1"/>
          </p:cNvSpPr>
          <p:nvPr>
            <p:ph type="sldNum" sz="quarter" idx="12"/>
          </p:nvPr>
        </p:nvSpPr>
        <p:spPr/>
        <p:txBody>
          <a:bodyPr/>
          <a:lstStyle>
            <a:lvl1pPr>
              <a:defRPr/>
            </a:lvl1pPr>
          </a:lstStyle>
          <a:p>
            <a:r>
              <a:rPr lang="en-US" altLang="ja-JP" dirty="0"/>
              <a:t>Slide </a:t>
            </a:r>
            <a:fld id="{017F4576-EA56-4C93-976C-55E64CDDFB87}" type="slidenum">
              <a:rPr lang="en-US" altLang="ja-JP"/>
              <a:pPr/>
              <a:t>&lt;#&gt;</a:t>
            </a:fld>
            <a:endParaRPr lang="en-US" altLang="ja-JP" dirty="0"/>
          </a:p>
        </p:txBody>
      </p:sp>
    </p:spTree>
    <p:extLst>
      <p:ext uri="{BB962C8B-B14F-4D97-AF65-F5344CB8AC3E}">
        <p14:creationId xmlns:p14="http://schemas.microsoft.com/office/powerpoint/2010/main" xmlns="" val="2300431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November 2012</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D0AA2CB-ADCC-4870-B2BE-99BBEA6F9AB5}" type="slidenum">
              <a:rPr lang="en-US" altLang="ja-JP"/>
              <a:pPr/>
              <a:t>&lt;#&gt;</a:t>
            </a:fld>
            <a:endParaRPr lang="en-US" altLang="ja-JP" dirty="0"/>
          </a:p>
        </p:txBody>
      </p:sp>
    </p:spTree>
    <p:extLst>
      <p:ext uri="{BB962C8B-B14F-4D97-AF65-F5344CB8AC3E}">
        <p14:creationId xmlns:p14="http://schemas.microsoft.com/office/powerpoint/2010/main" xmlns="" val="3857197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November 2012</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6D51446F-764D-4FCC-96F4-6697E08B971C}" type="slidenum">
              <a:rPr lang="en-US" altLang="ja-JP"/>
              <a:pPr/>
              <a:t>&lt;#&gt;</a:t>
            </a:fld>
            <a:endParaRPr lang="en-US" altLang="ja-JP" dirty="0"/>
          </a:p>
        </p:txBody>
      </p:sp>
    </p:spTree>
    <p:extLst>
      <p:ext uri="{BB962C8B-B14F-4D97-AF65-F5344CB8AC3E}">
        <p14:creationId xmlns:p14="http://schemas.microsoft.com/office/powerpoint/2010/main" xmlns="" val="2969408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smtClean="0"/>
              <a:t>November 2012</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en-US" altLang="ja-JP" dirty="0"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dirty="0"/>
              <a:t>Slide </a:t>
            </a:r>
            <a:fld id="{A7C923D1-F158-44D3-B03C-1BC5EEE5EA09}" type="slidenum">
              <a:rPr lang="en-US" altLang="ja-JP"/>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nchor="b">
            <a:spAutoFit/>
          </a:bodyPr>
          <a:lstStyle/>
          <a:p>
            <a:pPr marL="984250" lvl="4" indent="0" algn="r"/>
            <a:r>
              <a:rPr lang="en-US" altLang="ja-JP" sz="1400" b="1" dirty="0">
                <a:ea typeface="ＭＳ Ｐゴシック" pitchFamily="50" charset="-128"/>
              </a:rPr>
              <a:t>doc.: </a:t>
            </a:r>
            <a:r>
              <a:rPr lang="en-US" altLang="ja-JP" sz="1400" b="1" dirty="0" smtClean="0">
                <a:ea typeface="ＭＳ Ｐゴシック" pitchFamily="50" charset="-128"/>
              </a:rPr>
              <a:t>IEEE 802.15-12-0628-00-0sru</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pitchFamily="50"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dirty="0" smtClean="0"/>
              <a:t>November 2012</a:t>
            </a:r>
            <a:endParaRPr lang="en-US" altLang="ja-JP" dirty="0"/>
          </a:p>
        </p:txBody>
      </p:sp>
      <p:sp>
        <p:nvSpPr>
          <p:cNvPr id="5"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670C4AC2-2E23-4916-9DE5-706B78EBB616}" type="slidenum">
              <a:rPr lang="en-US" altLang="ja-JP"/>
              <a:pPr/>
              <a:t>1</a:t>
            </a:fld>
            <a:endParaRPr lang="en-US" altLang="ja-JP" dirty="0"/>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itchFamily="50" charset="-128"/>
              </a:rPr>
              <a:t>Project: IEEE P802.15 Working Group for Wireless Personal Area Networks (WPANs)</a:t>
            </a:r>
            <a:endParaRPr lang="en-US" altLang="ja-JP" sz="1600" b="1" dirty="0">
              <a:solidFill>
                <a:schemeClr val="tx2"/>
              </a:solidFill>
              <a:ea typeface="ＭＳ Ｐゴシック" pitchFamily="50" charset="-128"/>
            </a:endParaRPr>
          </a:p>
          <a:p>
            <a:endParaRPr lang="en-US" altLang="ja-JP" sz="1600" dirty="0">
              <a:solidFill>
                <a:schemeClr val="tx2"/>
              </a:solidFill>
              <a:ea typeface="ＭＳ Ｐゴシック" pitchFamily="50" charset="-128"/>
            </a:endParaRPr>
          </a:p>
          <a:p>
            <a:r>
              <a:rPr lang="en-US" altLang="ja-JP" sz="1600" b="1" dirty="0">
                <a:ea typeface="ＭＳ Ｐゴシック" pitchFamily="50" charset="-128"/>
              </a:rPr>
              <a:t>Submission Title:</a:t>
            </a:r>
            <a:r>
              <a:rPr lang="en-US" altLang="ja-JP" sz="1600" dirty="0">
                <a:ea typeface="ＭＳ Ｐゴシック" pitchFamily="50" charset="-128"/>
              </a:rPr>
              <a:t> </a:t>
            </a:r>
            <a:r>
              <a:rPr lang="en-US" altLang="ja-JP" sz="1600" dirty="0" smtClean="0">
                <a:ea typeface="ＭＳ Ｐゴシック" pitchFamily="50" charset="-128"/>
              </a:rPr>
              <a:t>[IG SRU Closing report for November 2012]</a:t>
            </a:r>
            <a:r>
              <a:rPr lang="en-US" altLang="ja-JP" sz="1600" dirty="0">
                <a:ea typeface="ＭＳ Ｐゴシック" pitchFamily="50" charset="-128"/>
              </a:rPr>
              <a:t>	</a:t>
            </a:r>
          </a:p>
          <a:p>
            <a:r>
              <a:rPr lang="en-US" altLang="ja-JP" sz="1600" b="1" dirty="0">
                <a:ea typeface="ＭＳ Ｐゴシック" pitchFamily="50" charset="-128"/>
              </a:rPr>
              <a:t>Date Submitted: </a:t>
            </a:r>
            <a:r>
              <a:rPr lang="en-US" altLang="ja-JP" sz="1600" dirty="0" smtClean="0">
                <a:ea typeface="ＭＳ Ｐゴシック" pitchFamily="50" charset="-128"/>
              </a:rPr>
              <a:t>[14 November, 2012 ] </a:t>
            </a:r>
            <a:r>
              <a:rPr lang="en-US" altLang="ja-JP" sz="1600" dirty="0">
                <a:ea typeface="ＭＳ Ｐゴシック" pitchFamily="50" charset="-128"/>
              </a:rPr>
              <a:t>	</a:t>
            </a:r>
          </a:p>
          <a:p>
            <a:r>
              <a:rPr lang="en-US" altLang="ja-JP" sz="1600" b="1" dirty="0">
                <a:ea typeface="ＭＳ Ｐゴシック" pitchFamily="50" charset="-128"/>
              </a:rPr>
              <a:t>Source:</a:t>
            </a:r>
            <a:r>
              <a:rPr lang="en-US" altLang="ja-JP" sz="1600" dirty="0">
                <a:ea typeface="ＭＳ Ｐゴシック" pitchFamily="50" charset="-128"/>
              </a:rPr>
              <a:t> </a:t>
            </a:r>
            <a:r>
              <a:rPr lang="en-US" altLang="ja-JP" sz="1600" dirty="0" smtClean="0">
                <a:ea typeface="ＭＳ Ｐゴシック" pitchFamily="50" charset="-128"/>
              </a:rPr>
              <a:t>[Shoichi Kitazawa] </a:t>
            </a:r>
            <a:r>
              <a:rPr lang="en-US" altLang="ja-JP" sz="1600" dirty="0">
                <a:ea typeface="ＭＳ Ｐゴシック" pitchFamily="50" charset="-128"/>
              </a:rPr>
              <a:t>Company </a:t>
            </a:r>
            <a:r>
              <a:rPr lang="en-US" altLang="ja-JP" sz="1600" dirty="0" smtClean="0">
                <a:ea typeface="ＭＳ Ｐゴシック" pitchFamily="50" charset="-128"/>
              </a:rPr>
              <a:t>[ATR]</a:t>
            </a:r>
            <a:endParaRPr lang="en-US" altLang="ja-JP" sz="1600" dirty="0">
              <a:ea typeface="ＭＳ Ｐゴシック" pitchFamily="50" charset="-128"/>
            </a:endParaRPr>
          </a:p>
          <a:p>
            <a:r>
              <a:rPr lang="en-US" altLang="ja-JP" sz="1600" dirty="0">
                <a:ea typeface="ＭＳ Ｐゴシック" pitchFamily="50" charset="-128"/>
              </a:rPr>
              <a:t>Address </a:t>
            </a:r>
            <a:r>
              <a:rPr lang="en-US" altLang="ja-JP" sz="1600" dirty="0" smtClean="0">
                <a:ea typeface="ＭＳ Ｐゴシック" pitchFamily="50" charset="-128"/>
              </a:rPr>
              <a:t>[2-2-2 Hikaridai, Seika, Kyoto 619-0288, Japan]</a:t>
            </a:r>
            <a:endParaRPr lang="en-US" altLang="ja-JP" sz="1600" dirty="0">
              <a:ea typeface="ＭＳ Ｐゴシック" pitchFamily="50" charset="-128"/>
            </a:endParaRPr>
          </a:p>
          <a:p>
            <a:r>
              <a:rPr lang="en-US" altLang="ja-JP" sz="1600" dirty="0">
                <a:ea typeface="ＭＳ Ｐゴシック" pitchFamily="50" charset="-128"/>
              </a:rPr>
              <a:t>Voice</a:t>
            </a:r>
            <a:r>
              <a:rPr lang="en-US" altLang="ja-JP" sz="1600" dirty="0" smtClean="0">
                <a:ea typeface="ＭＳ Ｐゴシック" pitchFamily="50" charset="-128"/>
              </a:rPr>
              <a:t>:[+81-774-95-1511], </a:t>
            </a:r>
            <a:r>
              <a:rPr lang="en-US" altLang="ja-JP" sz="1600" dirty="0">
                <a:ea typeface="ＭＳ Ｐゴシック" pitchFamily="50" charset="-128"/>
              </a:rPr>
              <a:t>FAX: </a:t>
            </a:r>
            <a:r>
              <a:rPr lang="en-US" altLang="ja-JP" sz="1600" dirty="0" smtClean="0">
                <a:ea typeface="ＭＳ Ｐゴシック" pitchFamily="50" charset="-128"/>
              </a:rPr>
              <a:t>[+81-774-95-1508], </a:t>
            </a:r>
            <a:r>
              <a:rPr lang="en-US" altLang="ja-JP" sz="1600" dirty="0">
                <a:ea typeface="ＭＳ Ｐゴシック" pitchFamily="50" charset="-128"/>
              </a:rPr>
              <a:t>E-Mail</a:t>
            </a:r>
            <a:r>
              <a:rPr lang="en-US" altLang="ja-JP" sz="1600" dirty="0" smtClean="0">
                <a:ea typeface="ＭＳ Ｐゴシック" pitchFamily="50" charset="-128"/>
              </a:rPr>
              <a:t>:[kitazawa@atr.jp]</a:t>
            </a:r>
            <a:r>
              <a:rPr lang="en-US" altLang="ja-JP" sz="1600" dirty="0">
                <a:ea typeface="ＭＳ Ｐゴシック" pitchFamily="50" charset="-128"/>
              </a:rPr>
              <a:t>	</a:t>
            </a:r>
          </a:p>
          <a:p>
            <a:pPr>
              <a:spcBef>
                <a:spcPts val="600"/>
              </a:spcBef>
              <a:spcAft>
                <a:spcPts val="600"/>
              </a:spcAft>
            </a:pPr>
            <a:r>
              <a:rPr lang="en-US" altLang="ja-JP" sz="1600" b="1" dirty="0">
                <a:ea typeface="ＭＳ Ｐゴシック" pitchFamily="50" charset="-128"/>
              </a:rPr>
              <a:t>Re:</a:t>
            </a:r>
            <a:r>
              <a:rPr lang="en-US" altLang="ja-JP" sz="1600" dirty="0">
                <a:ea typeface="ＭＳ Ｐゴシック" pitchFamily="50" charset="-128"/>
              </a:rPr>
              <a:t> </a:t>
            </a:r>
            <a:r>
              <a:rPr lang="en-US" altLang="ja-JP" sz="1600" dirty="0" smtClean="0">
                <a:ea typeface="ＭＳ Ｐゴシック" pitchFamily="50" charset="-128"/>
              </a:rPr>
              <a:t>[]</a:t>
            </a:r>
            <a:endParaRPr lang="en-US" altLang="ja-JP" sz="1600" dirty="0">
              <a:ea typeface="ＭＳ Ｐゴシック" pitchFamily="50" charset="-128"/>
            </a:endParaRPr>
          </a:p>
          <a:p>
            <a:pPr>
              <a:spcBef>
                <a:spcPts val="100"/>
              </a:spcBef>
              <a:spcAft>
                <a:spcPts val="100"/>
              </a:spcAft>
            </a:pPr>
            <a:r>
              <a:rPr lang="en-US" altLang="ja-JP" dirty="0">
                <a:ea typeface="ＭＳ Ｐゴシック" pitchFamily="50" charset="-128"/>
              </a:rPr>
              <a:t>	</a:t>
            </a:r>
          </a:p>
          <a:p>
            <a:pPr>
              <a:spcBef>
                <a:spcPts val="600"/>
              </a:spcBef>
              <a:spcAft>
                <a:spcPts val="600"/>
              </a:spcAft>
            </a:pPr>
            <a:r>
              <a:rPr lang="en-US" altLang="ja-JP" sz="1600" b="1" dirty="0">
                <a:ea typeface="ＭＳ Ｐゴシック" pitchFamily="50" charset="-128"/>
              </a:rPr>
              <a:t>Abstract:</a:t>
            </a:r>
            <a:r>
              <a:rPr lang="en-US" altLang="ja-JP" sz="1600" dirty="0">
                <a:ea typeface="ＭＳ Ｐゴシック" pitchFamily="50" charset="-128"/>
              </a:rPr>
              <a:t>	</a:t>
            </a:r>
            <a:r>
              <a:rPr lang="en-US" altLang="ja-JP" sz="1600" dirty="0" smtClean="0">
                <a:ea typeface="ＭＳ Ｐゴシック" pitchFamily="50" charset="-128"/>
              </a:rPr>
              <a:t>[</a:t>
            </a:r>
            <a:r>
              <a:rPr lang="en-US" altLang="ja-JP" sz="1600" dirty="0">
                <a:latin typeface="Times New Roman" pitchFamily="16" charset="0"/>
                <a:ea typeface="ＭＳ Ｐゴシック" pitchFamily="50" charset="-128"/>
              </a:rPr>
              <a:t>Closing report of IG </a:t>
            </a:r>
            <a:r>
              <a:rPr lang="en-US" altLang="ja-JP" sz="1600" dirty="0" smtClean="0">
                <a:latin typeface="Times New Roman" pitchFamily="16" charset="0"/>
                <a:ea typeface="ＭＳ Ｐゴシック" pitchFamily="50" charset="-128"/>
              </a:rPr>
              <a:t>SRU</a:t>
            </a:r>
            <a:r>
              <a:rPr lang="en-US" altLang="ja-JP" sz="1600" dirty="0" smtClean="0">
                <a:ea typeface="ＭＳ Ｐゴシック" pitchFamily="50" charset="-128"/>
              </a:rPr>
              <a:t>.]</a:t>
            </a:r>
            <a:endParaRPr lang="en-US" altLang="ja-JP" sz="1600" dirty="0">
              <a:ea typeface="ＭＳ Ｐゴシック" pitchFamily="50" charset="-128"/>
            </a:endParaRPr>
          </a:p>
          <a:p>
            <a:pPr>
              <a:spcBef>
                <a:spcPts val="600"/>
              </a:spcBef>
              <a:spcAft>
                <a:spcPts val="600"/>
              </a:spcAft>
            </a:pPr>
            <a:r>
              <a:rPr lang="en-US" altLang="ja-JP" sz="1600" b="1" dirty="0">
                <a:ea typeface="ＭＳ Ｐゴシック" pitchFamily="50" charset="-128"/>
              </a:rPr>
              <a:t>Purpose:</a:t>
            </a:r>
            <a:r>
              <a:rPr lang="en-US" altLang="ja-JP" sz="1600" dirty="0">
                <a:ea typeface="ＭＳ Ｐゴシック" pitchFamily="50" charset="-128"/>
              </a:rPr>
              <a:t>	</a:t>
            </a:r>
            <a:r>
              <a:rPr lang="en-US" altLang="ja-JP" sz="1600" dirty="0" smtClean="0">
                <a:ea typeface="ＭＳ Ｐゴシック" pitchFamily="50" charset="-128"/>
              </a:rPr>
              <a:t>[</a:t>
            </a:r>
            <a:r>
              <a:rPr lang="en-US" altLang="ja-JP" sz="1600" dirty="0"/>
              <a:t>Information to 802.15 </a:t>
            </a:r>
            <a:r>
              <a:rPr lang="en-US" altLang="ja-JP" sz="1600" dirty="0" smtClean="0"/>
              <a:t>WG.</a:t>
            </a:r>
            <a:r>
              <a:rPr lang="en-US" altLang="ja-JP" sz="1600" dirty="0" smtClean="0">
                <a:ea typeface="ＭＳ Ｐゴシック" pitchFamily="50" charset="-128"/>
              </a:rPr>
              <a:t>]</a:t>
            </a:r>
            <a:endParaRPr lang="en-US" altLang="ja-JP" sz="1600" dirty="0">
              <a:ea typeface="ＭＳ Ｐゴシック" pitchFamily="50" charset="-128"/>
            </a:endParaRPr>
          </a:p>
          <a:p>
            <a:r>
              <a:rPr lang="en-US" altLang="ja-JP" sz="1600" b="1" dirty="0">
                <a:solidFill>
                  <a:schemeClr val="tx2"/>
                </a:solidFill>
                <a:ea typeface="ＭＳ Ｐゴシック" pitchFamily="50" charset="-128"/>
              </a:rPr>
              <a:t>Notice:</a:t>
            </a:r>
            <a:r>
              <a:rPr lang="en-US" altLang="ja-JP" sz="1600" dirty="0">
                <a:solidFill>
                  <a:schemeClr val="tx2"/>
                </a:solidFill>
                <a:ea typeface="ＭＳ Ｐゴシック" pitchFamily="50"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itchFamily="50" charset="-128"/>
              </a:rPr>
              <a:t>Release:</a:t>
            </a:r>
            <a:r>
              <a:rPr lang="en-US" altLang="ja-JP" sz="1600" dirty="0">
                <a:solidFill>
                  <a:schemeClr val="tx2"/>
                </a:solidFill>
                <a:ea typeface="ＭＳ Ｐゴシック" pitchFamily="50" charset="-128"/>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付プレースホルダ 3"/>
          <p:cNvSpPr>
            <a:spLocks noGrp="1"/>
          </p:cNvSpPr>
          <p:nvPr>
            <p:ph type="dt" sz="quarter" idx="10"/>
          </p:nvPr>
        </p:nvSpPr>
        <p:spPr>
          <a:noFill/>
        </p:spPr>
        <p:txBody>
          <a:bodyPr/>
          <a:lstStyle/>
          <a:p>
            <a:r>
              <a:rPr lang="en-US" altLang="ja-JP" smtClean="0">
                <a:latin typeface="Times New Roman" pitchFamily="18" charset="0"/>
              </a:rPr>
              <a:t>November 2012</a:t>
            </a:r>
            <a:endParaRPr lang="en-US" altLang="ja-JP" dirty="0">
              <a:latin typeface="Times New Roman" pitchFamily="18" charset="0"/>
            </a:endParaRPr>
          </a:p>
        </p:txBody>
      </p:sp>
      <p:sp>
        <p:nvSpPr>
          <p:cNvPr id="4099" name="フッター プレースホルダ 4"/>
          <p:cNvSpPr>
            <a:spLocks noGrp="1"/>
          </p:cNvSpPr>
          <p:nvPr>
            <p:ph type="ftr" sz="quarter" idx="11"/>
          </p:nvPr>
        </p:nvSpPr>
        <p:spPr>
          <a:noFill/>
        </p:spPr>
        <p:txBody>
          <a:bodyPr/>
          <a:lstStyle/>
          <a:p>
            <a:r>
              <a:rPr lang="ja-JP" altLang="en-US" dirty="0" smtClean="0">
                <a:latin typeface="Times New Roman" pitchFamily="18" charset="0"/>
              </a:rPr>
              <a:t>Shoichi Kitazawa, ATR</a:t>
            </a:r>
            <a:endParaRPr lang="en-US" altLang="ja-JP" dirty="0" smtClean="0">
              <a:latin typeface="Times New Roman" pitchFamily="18" charset="0"/>
            </a:endParaRPr>
          </a:p>
        </p:txBody>
      </p:sp>
      <p:sp>
        <p:nvSpPr>
          <p:cNvPr id="4100" name="スライド番号プレースホルダ 5"/>
          <p:cNvSpPr>
            <a:spLocks noGrp="1"/>
          </p:cNvSpPr>
          <p:nvPr>
            <p:ph type="sldNum" sz="quarter" idx="12"/>
          </p:nvPr>
        </p:nvSpPr>
        <p:spPr>
          <a:xfrm>
            <a:off x="4395788" y="6475413"/>
            <a:ext cx="428625" cy="182562"/>
          </a:xfrm>
          <a:noFill/>
        </p:spPr>
        <p:txBody>
          <a:bodyPr/>
          <a:lstStyle/>
          <a:p>
            <a:r>
              <a:rPr lang="en-US" altLang="ja-JP" dirty="0" smtClean="0">
                <a:latin typeface="Times New Roman" pitchFamily="18" charset="0"/>
              </a:rPr>
              <a:t>Slide </a:t>
            </a:r>
            <a:fld id="{13BD4182-674C-41DD-8618-2C9D1D764B4A}" type="slidenum">
              <a:rPr lang="en-US" altLang="ja-JP" smtClean="0">
                <a:latin typeface="Times New Roman" pitchFamily="18" charset="0"/>
              </a:rPr>
              <a:pPr/>
              <a:t>2</a:t>
            </a:fld>
            <a:endParaRPr lang="en-US" altLang="ja-JP" dirty="0" smtClean="0">
              <a:latin typeface="Times New Roman" pitchFamily="18" charset="0"/>
            </a:endParaRPr>
          </a:p>
        </p:txBody>
      </p:sp>
      <p:sp>
        <p:nvSpPr>
          <p:cNvPr id="4101" name="Rectangle 4"/>
          <p:cNvSpPr>
            <a:spLocks noGrp="1" noChangeArrowheads="1"/>
          </p:cNvSpPr>
          <p:nvPr>
            <p:ph type="ctrTitle"/>
          </p:nvPr>
        </p:nvSpPr>
        <p:spPr/>
        <p:txBody>
          <a:bodyPr/>
          <a:lstStyle/>
          <a:p>
            <a:r>
              <a:rPr lang="en-US" altLang="ja-JP" b="1" dirty="0" smtClean="0">
                <a:ea typeface="ＭＳ Ｐゴシック" pitchFamily="50" charset="-128"/>
              </a:rPr>
              <a:t>IEEE 802.15 IG SRU</a:t>
            </a: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7</a:t>
            </a:r>
            <a:r>
              <a:rPr lang="en-US" altLang="ja-JP" sz="3200" baseline="30000" dirty="0" smtClean="0">
                <a:ea typeface="ＭＳ Ｐゴシック" pitchFamily="50" charset="-128"/>
              </a:rPr>
              <a:t>th</a:t>
            </a:r>
            <a:r>
              <a:rPr lang="en-US" altLang="ja-JP" sz="3200" dirty="0" smtClean="0">
                <a:ea typeface="ＭＳ Ｐゴシック" pitchFamily="50" charset="-128"/>
              </a:rPr>
              <a:t>  Meeting Closing report</a:t>
            </a:r>
            <a:br>
              <a:rPr lang="en-US" altLang="ja-JP" sz="3200" dirty="0" smtClean="0">
                <a:ea typeface="ＭＳ Ｐゴシック" pitchFamily="50" charset="-128"/>
              </a:rPr>
            </a:b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San Antonio, TX</a:t>
            </a:r>
            <a:br>
              <a:rPr lang="en-US" altLang="ja-JP" sz="3200" dirty="0" smtClean="0">
                <a:ea typeface="ＭＳ Ｐゴシック" pitchFamily="50" charset="-128"/>
              </a:rPr>
            </a:b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12 November, 2012</a:t>
            </a:r>
          </a:p>
        </p:txBody>
      </p:sp>
    </p:spTree>
    <p:extLst>
      <p:ext uri="{BB962C8B-B14F-4D97-AF65-F5344CB8AC3E}">
        <p14:creationId xmlns:p14="http://schemas.microsoft.com/office/powerpoint/2010/main" xmlns="" val="14073407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title"/>
          </p:nvPr>
        </p:nvSpPr>
        <p:spPr/>
        <p:txBody>
          <a:bodyPr/>
          <a:lstStyle/>
          <a:p>
            <a:r>
              <a:rPr kumimoji="1" lang="en-US" altLang="ja-JP" dirty="0" smtClean="0">
                <a:ea typeface="ＭＳ Ｐゴシック" pitchFamily="50" charset="-128"/>
              </a:rPr>
              <a:t>Draft plan of IG SRU schedule</a:t>
            </a:r>
            <a:endParaRPr kumimoji="1" lang="ja-JP" altLang="en-US" dirty="0" smtClean="0">
              <a:ea typeface="ＭＳ Ｐゴシック" pitchFamily="50" charset="-128"/>
            </a:endParaRPr>
          </a:p>
        </p:txBody>
      </p:sp>
      <p:sp>
        <p:nvSpPr>
          <p:cNvPr id="5123" name="コンテンツ プレースホルダー 2"/>
          <p:cNvSpPr>
            <a:spLocks noGrp="1"/>
          </p:cNvSpPr>
          <p:nvPr>
            <p:ph idx="1"/>
          </p:nvPr>
        </p:nvSpPr>
        <p:spPr/>
        <p:txBody>
          <a:bodyPr/>
          <a:lstStyle/>
          <a:p>
            <a:r>
              <a:rPr kumimoji="1" lang="en-US" altLang="ja-JP" sz="2800" dirty="0" smtClean="0">
                <a:ea typeface="ＭＳ Ｐゴシック" pitchFamily="50" charset="-128"/>
              </a:rPr>
              <a:t>Goal: </a:t>
            </a:r>
            <a:r>
              <a:rPr lang="en-US" altLang="ja-JP" sz="2800" dirty="0" smtClean="0">
                <a:ea typeface="ＭＳ Ｐゴシック" pitchFamily="50" charset="-128"/>
              </a:rPr>
              <a:t>To summarize informative ideas to judge to establish SG</a:t>
            </a:r>
            <a:r>
              <a:rPr kumimoji="1" lang="en-US" altLang="ja-JP" sz="2800" dirty="0" smtClean="0">
                <a:ea typeface="ＭＳ Ｐゴシック" pitchFamily="50" charset="-128"/>
              </a:rPr>
              <a:t>.</a:t>
            </a:r>
          </a:p>
          <a:p>
            <a:r>
              <a:rPr lang="en-US" altLang="ja-JP" sz="2800" dirty="0" smtClean="0">
                <a:ea typeface="ＭＳ Ｐゴシック" pitchFamily="50" charset="-128"/>
              </a:rPr>
              <a:t>Meeting Schedule: Every plenary meeting or required based upon contributions.</a:t>
            </a:r>
            <a:endParaRPr kumimoji="1" lang="en-US" altLang="ja-JP" sz="2800" dirty="0" smtClean="0">
              <a:ea typeface="ＭＳ Ｐゴシック" pitchFamily="50" charset="-128"/>
            </a:endParaRPr>
          </a:p>
          <a:p>
            <a:r>
              <a:rPr kumimoji="1" lang="en-US" altLang="ja-JP" sz="2800" dirty="0" smtClean="0">
                <a:ea typeface="ＭＳ Ｐゴシック" pitchFamily="50" charset="-128"/>
              </a:rPr>
              <a:t>IG output: Technical documents of </a:t>
            </a:r>
            <a:r>
              <a:rPr lang="en-US" altLang="ja-JP" sz="2800" dirty="0" smtClean="0">
                <a:ea typeface="ＭＳ Ｐゴシック" pitchFamily="50" charset="-128"/>
              </a:rPr>
              <a:t>Better Use of Spectrum Resources in WPANs.</a:t>
            </a:r>
          </a:p>
        </p:txBody>
      </p:sp>
      <p:sp>
        <p:nvSpPr>
          <p:cNvPr id="5124" name="日付プレースホルダー 3"/>
          <p:cNvSpPr>
            <a:spLocks noGrp="1"/>
          </p:cNvSpPr>
          <p:nvPr>
            <p:ph type="dt" sz="quarter" idx="10"/>
          </p:nvPr>
        </p:nvSpPr>
        <p:spPr>
          <a:noFill/>
        </p:spPr>
        <p:txBody>
          <a:bodyPr/>
          <a:lstStyle/>
          <a:p>
            <a:r>
              <a:rPr lang="en-US" altLang="ja-JP" smtClean="0">
                <a:latin typeface="Times New Roman" pitchFamily="18" charset="0"/>
              </a:rPr>
              <a:t>November 2012</a:t>
            </a:r>
            <a:endParaRPr lang="en-US" altLang="ja-JP" dirty="0">
              <a:latin typeface="Times New Roman" pitchFamily="18" charset="0"/>
            </a:endParaRPr>
          </a:p>
        </p:txBody>
      </p:sp>
      <p:sp>
        <p:nvSpPr>
          <p:cNvPr id="5125" name="フッター プレースホルダー 4"/>
          <p:cNvSpPr>
            <a:spLocks noGrp="1"/>
          </p:cNvSpPr>
          <p:nvPr>
            <p:ph type="ftr" sz="quarter" idx="11"/>
          </p:nvPr>
        </p:nvSpPr>
        <p:spPr>
          <a:noFill/>
        </p:spPr>
        <p:txBody>
          <a:bodyPr/>
          <a:lstStyle/>
          <a:p>
            <a:r>
              <a:rPr lang="ja-JP" altLang="en-US" dirty="0" smtClean="0">
                <a:latin typeface="Times New Roman" pitchFamily="18" charset="0"/>
              </a:rPr>
              <a:t>Shoichi Kitazawa, ATR</a:t>
            </a:r>
            <a:endParaRPr lang="en-US" altLang="ja-JP" dirty="0" smtClean="0">
              <a:latin typeface="Times New Roman" pitchFamily="18" charset="0"/>
            </a:endParaRPr>
          </a:p>
        </p:txBody>
      </p:sp>
      <p:sp>
        <p:nvSpPr>
          <p:cNvPr id="5126" name="スライド番号プレースホルダー 5"/>
          <p:cNvSpPr>
            <a:spLocks noGrp="1"/>
          </p:cNvSpPr>
          <p:nvPr>
            <p:ph type="sldNum" sz="quarter" idx="12"/>
          </p:nvPr>
        </p:nvSpPr>
        <p:spPr>
          <a:noFill/>
        </p:spPr>
        <p:txBody>
          <a:bodyPr/>
          <a:lstStyle/>
          <a:p>
            <a:r>
              <a:rPr lang="en-US" altLang="ja-JP" dirty="0" smtClean="0">
                <a:latin typeface="Times New Roman" pitchFamily="18" charset="0"/>
              </a:rPr>
              <a:t>Slide </a:t>
            </a:r>
            <a:fld id="{3A2BBFB6-7FC8-4229-BC7C-65D9383A4139}" type="slidenum">
              <a:rPr lang="en-US" altLang="ja-JP" smtClean="0">
                <a:latin typeface="Times New Roman" pitchFamily="18" charset="0"/>
              </a:rPr>
              <a:pPr/>
              <a:t>3</a:t>
            </a:fld>
            <a:endParaRPr lang="en-US" altLang="ja-JP" dirty="0" smtClean="0">
              <a:latin typeface="Times New Roman" pitchFamily="18" charset="0"/>
            </a:endParaRPr>
          </a:p>
        </p:txBody>
      </p:sp>
    </p:spTree>
    <p:extLst>
      <p:ext uri="{BB962C8B-B14F-4D97-AF65-F5344CB8AC3E}">
        <p14:creationId xmlns:p14="http://schemas.microsoft.com/office/powerpoint/2010/main" xmlns="" val="11099075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quarter" idx="10"/>
          </p:nvPr>
        </p:nvSpPr>
        <p:spPr>
          <a:xfrm>
            <a:off x="685800" y="381000"/>
            <a:ext cx="1600200" cy="212725"/>
          </a:xfrm>
        </p:spPr>
        <p:txBody>
          <a:bodyPr/>
          <a:lstStyle/>
          <a:p>
            <a:pPr>
              <a:defRPr/>
            </a:pPr>
            <a:r>
              <a:rPr lang="en-US" altLang="ja-JP" smtClean="0"/>
              <a:t>November 2012</a:t>
            </a:r>
            <a:endParaRPr lang="en-US" altLang="ja-JP" dirty="0"/>
          </a:p>
        </p:txBody>
      </p:sp>
      <p:sp>
        <p:nvSpPr>
          <p:cNvPr id="5" name="フッター プレースホルダ 4"/>
          <p:cNvSpPr>
            <a:spLocks noGrp="1"/>
          </p:cNvSpPr>
          <p:nvPr>
            <p:ph type="ftr" sz="quarter" idx="11"/>
          </p:nvPr>
        </p:nvSpPr>
        <p:spPr>
          <a:xfrm>
            <a:off x="5486400" y="6475413"/>
            <a:ext cx="3124200" cy="182562"/>
          </a:xfrm>
        </p:spPr>
        <p:txBody>
          <a:bodyPr/>
          <a:lstStyle/>
          <a:p>
            <a:pPr>
              <a:defRPr/>
            </a:pPr>
            <a:r>
              <a:rPr lang="ja-JP" altLang="en-US" dirty="0"/>
              <a:t>Shoichi Kitazawa, ATR</a:t>
            </a:r>
            <a:endParaRPr lang="en-US" altLang="ja-JP" dirty="0"/>
          </a:p>
        </p:txBody>
      </p:sp>
      <p:sp>
        <p:nvSpPr>
          <p:cNvPr id="6" name="スライド番号プレースホルダ 5"/>
          <p:cNvSpPr>
            <a:spLocks noGrp="1"/>
          </p:cNvSpPr>
          <p:nvPr>
            <p:ph type="sldNum" sz="quarter" idx="12"/>
          </p:nvPr>
        </p:nvSpPr>
        <p:spPr>
          <a:xfrm>
            <a:off x="4395788" y="6475413"/>
            <a:ext cx="428625" cy="182562"/>
          </a:xfrm>
        </p:spPr>
        <p:txBody>
          <a:bodyPr/>
          <a:lstStyle/>
          <a:p>
            <a:pPr>
              <a:defRPr/>
            </a:pPr>
            <a:r>
              <a:rPr lang="en-US" altLang="ja-JP" dirty="0"/>
              <a:t>Slide </a:t>
            </a:r>
            <a:fld id="{5F2C86D6-67C7-4560-830B-DACDEEA9CB41}" type="slidenum">
              <a:rPr lang="en-US" altLang="ja-JP"/>
              <a:pPr>
                <a:defRPr/>
              </a:pPr>
              <a:t>4</a:t>
            </a:fld>
            <a:endParaRPr lang="en-US" altLang="ja-JP" dirty="0"/>
          </a:p>
        </p:txBody>
      </p:sp>
      <p:sp>
        <p:nvSpPr>
          <p:cNvPr id="11269" name="Rectangle 2"/>
          <p:cNvSpPr>
            <a:spLocks noGrp="1" noChangeArrowheads="1"/>
          </p:cNvSpPr>
          <p:nvPr>
            <p:ph type="title"/>
          </p:nvPr>
        </p:nvSpPr>
        <p:spPr/>
        <p:txBody>
          <a:bodyPr/>
          <a:lstStyle/>
          <a:p>
            <a:r>
              <a:rPr lang="en-US" altLang="ja-JP" dirty="0" smtClean="0">
                <a:ea typeface="ＭＳ Ｐゴシック" pitchFamily="50" charset="-128"/>
              </a:rPr>
              <a:t>Agenda Items for the Week</a:t>
            </a:r>
          </a:p>
        </p:txBody>
      </p:sp>
      <p:sp>
        <p:nvSpPr>
          <p:cNvPr id="11270" name="Rectangle 3"/>
          <p:cNvSpPr>
            <a:spLocks noGrp="1" noChangeArrowheads="1"/>
          </p:cNvSpPr>
          <p:nvPr>
            <p:ph type="body" idx="1"/>
          </p:nvPr>
        </p:nvSpPr>
        <p:spPr/>
        <p:txBody>
          <a:bodyPr/>
          <a:lstStyle/>
          <a:p>
            <a:pPr>
              <a:lnSpc>
                <a:spcPct val="80000"/>
              </a:lnSpc>
            </a:pPr>
            <a:r>
              <a:rPr lang="en-US" altLang="ja-JP" sz="2400" dirty="0" smtClean="0">
                <a:ea typeface="ＭＳ Ｐゴシック" pitchFamily="50" charset="-128"/>
              </a:rPr>
              <a:t>Approve meeting minutes.</a:t>
            </a:r>
          </a:p>
          <a:p>
            <a:pPr>
              <a:lnSpc>
                <a:spcPct val="80000"/>
              </a:lnSpc>
            </a:pPr>
            <a:r>
              <a:rPr lang="en-US" altLang="ja-JP" sz="2400" dirty="0" smtClean="0">
                <a:ea typeface="ＭＳ Ｐゴシック" pitchFamily="50" charset="-128"/>
              </a:rPr>
              <a:t>Presentations</a:t>
            </a:r>
          </a:p>
          <a:p>
            <a:pPr lvl="1">
              <a:lnSpc>
                <a:spcPct val="80000"/>
              </a:lnSpc>
            </a:pPr>
            <a:r>
              <a:rPr lang="en-US" altLang="ja-JP" sz="2000" dirty="0" smtClean="0">
                <a:ea typeface="ＭＳ Ｐゴシック" pitchFamily="50" charset="-128"/>
              </a:rPr>
              <a:t>Conceptual proposal of autonomously distributed wireless system based on dynamic multi-layer control for fair satisfaction of </a:t>
            </a:r>
            <a:r>
              <a:rPr lang="en-US" altLang="ja-JP" sz="2000" dirty="0" err="1" smtClean="0">
                <a:ea typeface="ＭＳ Ｐゴシック" pitchFamily="50" charset="-128"/>
              </a:rPr>
              <a:t>QoE</a:t>
            </a:r>
            <a:r>
              <a:rPr lang="ja-JP" altLang="en-US" sz="2000" dirty="0" smtClean="0">
                <a:ea typeface="ＭＳ Ｐゴシック" pitchFamily="50" charset="-128"/>
              </a:rPr>
              <a:t>　</a:t>
            </a:r>
            <a:r>
              <a:rPr lang="en-US" altLang="ja-JP" sz="2000" dirty="0" smtClean="0">
                <a:ea typeface="ＭＳ Ｐゴシック" pitchFamily="50" charset="-128"/>
              </a:rPr>
              <a:t>(15-12-0603r0)</a:t>
            </a:r>
          </a:p>
          <a:p>
            <a:pPr>
              <a:lnSpc>
                <a:spcPct val="80000"/>
              </a:lnSpc>
            </a:pPr>
            <a:r>
              <a:rPr lang="en-US" altLang="ja-JP" sz="2400" dirty="0" smtClean="0">
                <a:ea typeface="ＭＳ Ｐゴシック" pitchFamily="50" charset="-128"/>
              </a:rPr>
              <a:t>Other business items </a:t>
            </a:r>
          </a:p>
          <a:p>
            <a:pPr lvl="1">
              <a:lnSpc>
                <a:spcPct val="80000"/>
              </a:lnSpc>
            </a:pPr>
            <a:r>
              <a:rPr lang="en-US" altLang="ja-JP" sz="2000" dirty="0" smtClean="0">
                <a:ea typeface="ＭＳ Ｐゴシック" pitchFamily="50" charset="-128"/>
              </a:rPr>
              <a:t>Schedule</a:t>
            </a:r>
          </a:p>
          <a:p>
            <a:pPr>
              <a:lnSpc>
                <a:spcPct val="80000"/>
              </a:lnSpc>
            </a:pPr>
            <a:r>
              <a:rPr lang="en-US" altLang="ja-JP" sz="2400" dirty="0" smtClean="0">
                <a:ea typeface="ＭＳ Ｐゴシック" pitchFamily="50" charset="-128"/>
              </a:rPr>
              <a:t>Report on progress to WG</a:t>
            </a:r>
          </a:p>
          <a:p>
            <a:pPr>
              <a:lnSpc>
                <a:spcPct val="80000"/>
              </a:lnSpc>
            </a:pPr>
            <a:endParaRPr lang="ja-JP" altLang="en-US" sz="2400" dirty="0" smtClean="0">
              <a:ea typeface="ＭＳ Ｐゴシック" pitchFamily="50" charset="-128"/>
            </a:endParaRPr>
          </a:p>
        </p:txBody>
      </p:sp>
    </p:spTree>
    <p:extLst>
      <p:ext uri="{BB962C8B-B14F-4D97-AF65-F5344CB8AC3E}">
        <p14:creationId xmlns:p14="http://schemas.microsoft.com/office/powerpoint/2010/main" xmlns="" val="2925693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日付プレースホルダ 3"/>
          <p:cNvSpPr>
            <a:spLocks noGrp="1"/>
          </p:cNvSpPr>
          <p:nvPr>
            <p:ph type="dt" sz="quarter" idx="10"/>
          </p:nvPr>
        </p:nvSpPr>
        <p:spPr>
          <a:noFill/>
        </p:spPr>
        <p:txBody>
          <a:bodyPr/>
          <a:lstStyle/>
          <a:p>
            <a:r>
              <a:rPr lang="en-US" altLang="ja-JP" smtClean="0">
                <a:latin typeface="Times New Roman" pitchFamily="18" charset="0"/>
              </a:rPr>
              <a:t>November 2012</a:t>
            </a:r>
            <a:endParaRPr lang="en-US" altLang="ja-JP" dirty="0">
              <a:latin typeface="Times New Roman" pitchFamily="18" charset="0"/>
            </a:endParaRPr>
          </a:p>
        </p:txBody>
      </p:sp>
      <p:sp>
        <p:nvSpPr>
          <p:cNvPr id="7171" name="フッター プレースホルダ 4"/>
          <p:cNvSpPr>
            <a:spLocks noGrp="1"/>
          </p:cNvSpPr>
          <p:nvPr>
            <p:ph type="ftr" sz="quarter" idx="11"/>
          </p:nvPr>
        </p:nvSpPr>
        <p:spPr>
          <a:noFill/>
        </p:spPr>
        <p:txBody>
          <a:bodyPr/>
          <a:lstStyle/>
          <a:p>
            <a:r>
              <a:rPr lang="ja-JP" altLang="en-US" dirty="0" smtClean="0">
                <a:latin typeface="Times New Roman" pitchFamily="18" charset="0"/>
              </a:rPr>
              <a:t>Shoichi Kitazawa, ATR</a:t>
            </a:r>
            <a:endParaRPr lang="en-US" altLang="ja-JP" dirty="0" smtClean="0">
              <a:latin typeface="Times New Roman" pitchFamily="18" charset="0"/>
            </a:endParaRPr>
          </a:p>
        </p:txBody>
      </p:sp>
      <p:sp>
        <p:nvSpPr>
          <p:cNvPr id="7172" name="スライド番号プレースホルダ 5"/>
          <p:cNvSpPr>
            <a:spLocks noGrp="1"/>
          </p:cNvSpPr>
          <p:nvPr>
            <p:ph type="sldNum" sz="quarter" idx="12"/>
          </p:nvPr>
        </p:nvSpPr>
        <p:spPr>
          <a:noFill/>
        </p:spPr>
        <p:txBody>
          <a:bodyPr/>
          <a:lstStyle/>
          <a:p>
            <a:r>
              <a:rPr lang="en-US" altLang="ja-JP" dirty="0" smtClean="0">
                <a:latin typeface="Times New Roman" pitchFamily="18" charset="0"/>
              </a:rPr>
              <a:t>Slide </a:t>
            </a:r>
            <a:fld id="{66EDD003-246A-4EB9-A9F3-53FC2F0E0DD8}" type="slidenum">
              <a:rPr lang="en-US" altLang="ja-JP" smtClean="0">
                <a:latin typeface="Times New Roman" pitchFamily="18" charset="0"/>
              </a:rPr>
              <a:pPr/>
              <a:t>5</a:t>
            </a:fld>
            <a:endParaRPr lang="en-US" altLang="ja-JP" dirty="0" smtClean="0">
              <a:latin typeface="Times New Roman" pitchFamily="18" charset="0"/>
            </a:endParaRPr>
          </a:p>
        </p:txBody>
      </p:sp>
      <p:sp>
        <p:nvSpPr>
          <p:cNvPr id="7173" name="Rectangle 2"/>
          <p:cNvSpPr>
            <a:spLocks noGrp="1" noChangeArrowheads="1"/>
          </p:cNvSpPr>
          <p:nvPr>
            <p:ph type="title"/>
          </p:nvPr>
        </p:nvSpPr>
        <p:spPr/>
        <p:txBody>
          <a:bodyPr/>
          <a:lstStyle/>
          <a:p>
            <a:r>
              <a:rPr lang="en-US" altLang="ja-JP" dirty="0" smtClean="0">
                <a:ea typeface="ＭＳ Ｐゴシック" pitchFamily="50" charset="-128"/>
              </a:rPr>
              <a:t>Accomplishment for the meeting</a:t>
            </a:r>
            <a:endParaRPr lang="ja-JP" altLang="en-US" dirty="0" smtClean="0">
              <a:ea typeface="ＭＳ Ｐゴシック" pitchFamily="50" charset="-128"/>
            </a:endParaRPr>
          </a:p>
        </p:txBody>
      </p:sp>
      <p:sp>
        <p:nvSpPr>
          <p:cNvPr id="7174" name="Rectangle 3"/>
          <p:cNvSpPr>
            <a:spLocks noGrp="1" noChangeArrowheads="1"/>
          </p:cNvSpPr>
          <p:nvPr>
            <p:ph type="body" idx="1"/>
          </p:nvPr>
        </p:nvSpPr>
        <p:spPr>
          <a:xfrm>
            <a:off x="395288" y="1844675"/>
            <a:ext cx="8353425" cy="4537075"/>
          </a:xfrm>
        </p:spPr>
        <p:txBody>
          <a:bodyPr/>
          <a:lstStyle/>
          <a:p>
            <a:pPr>
              <a:lnSpc>
                <a:spcPct val="80000"/>
              </a:lnSpc>
            </a:pPr>
            <a:r>
              <a:rPr lang="en-US" altLang="ja-JP" sz="2200" dirty="0" smtClean="0">
                <a:ea typeface="ＭＳ Ｐゴシック" pitchFamily="50" charset="-128"/>
              </a:rPr>
              <a:t>IG SRU 7th meeting </a:t>
            </a:r>
            <a:r>
              <a:rPr lang="en-US" altLang="ko-KR" sz="2200" dirty="0" smtClean="0">
                <a:ea typeface="굴림" pitchFamily="34" charset="-127"/>
              </a:rPr>
              <a:t>was called to order 12 November 2012 at 13:35 and finished at 14:28.</a:t>
            </a:r>
          </a:p>
          <a:p>
            <a:pPr lvl="1">
              <a:lnSpc>
                <a:spcPct val="80000"/>
              </a:lnSpc>
            </a:pPr>
            <a:r>
              <a:rPr lang="en-US" altLang="ja-JP" sz="1900" dirty="0" smtClean="0">
                <a:ea typeface="ＭＳ Ｐゴシック" pitchFamily="50" charset="-128"/>
              </a:rPr>
              <a:t>9 Attendee</a:t>
            </a:r>
          </a:p>
          <a:p>
            <a:pPr lvl="1">
              <a:lnSpc>
                <a:spcPct val="80000"/>
              </a:lnSpc>
            </a:pPr>
            <a:r>
              <a:rPr lang="en-US" altLang="ja-JP" sz="1900" dirty="0" smtClean="0">
                <a:ea typeface="ＭＳ Ｐゴシック" pitchFamily="50" charset="-128"/>
              </a:rPr>
              <a:t>Approve meeting agenda (15-12-0595r1)</a:t>
            </a:r>
          </a:p>
          <a:p>
            <a:pPr lvl="1">
              <a:lnSpc>
                <a:spcPct val="80000"/>
              </a:lnSpc>
            </a:pPr>
            <a:r>
              <a:rPr lang="en-US" altLang="ja-JP" sz="1900" dirty="0" smtClean="0">
                <a:ea typeface="ＭＳ Ｐゴシック" pitchFamily="50" charset="-128"/>
              </a:rPr>
              <a:t>Approve meeting minutes (15-12-0440r0)</a:t>
            </a:r>
          </a:p>
          <a:p>
            <a:pPr lvl="1">
              <a:lnSpc>
                <a:spcPct val="80000"/>
              </a:lnSpc>
            </a:pPr>
            <a:endParaRPr lang="en-US" altLang="ja-JP" sz="1900" dirty="0" smtClean="0">
              <a:ea typeface="ＭＳ Ｐゴシック" pitchFamily="50" charset="-128"/>
            </a:endParaRPr>
          </a:p>
          <a:p>
            <a:pPr>
              <a:lnSpc>
                <a:spcPct val="80000"/>
              </a:lnSpc>
            </a:pPr>
            <a:r>
              <a:rPr lang="en-US" altLang="ja-JP" sz="2200" dirty="0" smtClean="0">
                <a:ea typeface="ＭＳ Ｐゴシック" pitchFamily="50" charset="-128"/>
              </a:rPr>
              <a:t>Technical Presentation</a:t>
            </a:r>
            <a:endParaRPr lang="en-US" altLang="ja-JP" sz="1800" dirty="0" smtClean="0">
              <a:ea typeface="ＭＳ Ｐゴシック" pitchFamily="50" charset="-128"/>
            </a:endParaRPr>
          </a:p>
          <a:p>
            <a:pPr lvl="1">
              <a:lnSpc>
                <a:spcPct val="80000"/>
              </a:lnSpc>
            </a:pPr>
            <a:r>
              <a:rPr lang="en-US" altLang="ja-JP" sz="1800" dirty="0" smtClean="0">
                <a:ea typeface="ＭＳ Ｐゴシック" pitchFamily="50" charset="-128"/>
              </a:rPr>
              <a:t>Conceptual proposal of autonomously distributed wireless system based on dynamic multi-layer control for fair satisfaction of </a:t>
            </a:r>
            <a:r>
              <a:rPr lang="en-US" altLang="ja-JP" sz="1800" dirty="0" err="1" smtClean="0">
                <a:ea typeface="ＭＳ Ｐゴシック" pitchFamily="50" charset="-128"/>
              </a:rPr>
              <a:t>QoE</a:t>
            </a:r>
            <a:r>
              <a:rPr lang="ja-JP" altLang="en-US" sz="1800" dirty="0" smtClean="0">
                <a:ea typeface="ＭＳ Ｐゴシック" pitchFamily="50" charset="-128"/>
              </a:rPr>
              <a:t>　</a:t>
            </a:r>
            <a:r>
              <a:rPr lang="en-US" altLang="ja-JP" sz="1800" dirty="0" smtClean="0">
                <a:ea typeface="ＭＳ Ｐゴシック" pitchFamily="50" charset="-128"/>
              </a:rPr>
              <a:t>(15-12-0603r1)</a:t>
            </a:r>
          </a:p>
          <a:p>
            <a:pPr lvl="1">
              <a:lnSpc>
                <a:spcPct val="80000"/>
              </a:lnSpc>
            </a:pPr>
            <a:endParaRPr lang="en-US" altLang="ja-JP" sz="1800" dirty="0" smtClean="0">
              <a:ea typeface="ＭＳ Ｐゴシック" pitchFamily="50" charset="-128"/>
            </a:endParaRPr>
          </a:p>
          <a:p>
            <a:pPr>
              <a:lnSpc>
                <a:spcPct val="80000"/>
              </a:lnSpc>
            </a:pPr>
            <a:r>
              <a:rPr lang="en-US" altLang="ja-JP" sz="2200" smtClean="0">
                <a:ea typeface="ＭＳ Ｐゴシック" pitchFamily="50" charset="-128"/>
              </a:rPr>
              <a:t>Discussion</a:t>
            </a:r>
            <a:endParaRPr lang="en-US" altLang="ja-JP" sz="1800" dirty="0" smtClean="0">
              <a:ea typeface="ＭＳ Ｐゴシック" pitchFamily="50" charset="-128"/>
            </a:endParaRPr>
          </a:p>
          <a:p>
            <a:pPr lvl="1">
              <a:lnSpc>
                <a:spcPct val="80000"/>
              </a:lnSpc>
            </a:pPr>
            <a:r>
              <a:rPr lang="en-US" altLang="ja-JP" sz="1800" dirty="0" smtClean="0">
                <a:ea typeface="ＭＳ Ｐゴシック" pitchFamily="50" charset="-128"/>
              </a:rPr>
              <a:t>Next meeting</a:t>
            </a:r>
            <a:endParaRPr lang="ja-JP" altLang="en-US" sz="1800" dirty="0" smtClean="0">
              <a:ea typeface="ＭＳ Ｐゴシック" pitchFamily="50" charset="-128"/>
            </a:endParaRPr>
          </a:p>
        </p:txBody>
      </p:sp>
    </p:spTree>
    <p:extLst>
      <p:ext uri="{BB962C8B-B14F-4D97-AF65-F5344CB8AC3E}">
        <p14:creationId xmlns:p14="http://schemas.microsoft.com/office/powerpoint/2010/main" xmlns="" val="4105300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Plans for </a:t>
            </a:r>
            <a:r>
              <a:rPr kumimoji="1" lang="en-US" altLang="ja-JP" dirty="0" smtClean="0">
                <a:solidFill>
                  <a:schemeClr val="tx1"/>
                </a:solidFill>
              </a:rPr>
              <a:t>March </a:t>
            </a:r>
            <a:r>
              <a:rPr kumimoji="1" lang="en-US" altLang="ja-JP" dirty="0" smtClean="0"/>
              <a:t>Meeting</a:t>
            </a:r>
            <a:endParaRPr kumimoji="1" lang="ja-JP" altLang="en-US" dirty="0"/>
          </a:p>
        </p:txBody>
      </p:sp>
      <p:sp>
        <p:nvSpPr>
          <p:cNvPr id="3" name="コンテンツ プレースホルダ 2"/>
          <p:cNvSpPr>
            <a:spLocks noGrp="1"/>
          </p:cNvSpPr>
          <p:nvPr>
            <p:ph idx="1"/>
          </p:nvPr>
        </p:nvSpPr>
        <p:spPr/>
        <p:txBody>
          <a:bodyPr/>
          <a:lstStyle/>
          <a:p>
            <a:r>
              <a:rPr kumimoji="1" lang="en-US" altLang="ja-JP" sz="2800" dirty="0" smtClean="0"/>
              <a:t>Hearing </a:t>
            </a:r>
            <a:r>
              <a:rPr kumimoji="1" lang="en-US" altLang="ja-JP" sz="2800" dirty="0" smtClean="0"/>
              <a:t>technical presentation</a:t>
            </a:r>
            <a:r>
              <a:rPr kumimoji="1" lang="en-US" altLang="ja-JP" sz="2800" dirty="0" smtClean="0"/>
              <a:t>.</a:t>
            </a:r>
          </a:p>
          <a:p>
            <a:r>
              <a:rPr kumimoji="1" lang="en-US" altLang="ja-JP" sz="2800" dirty="0" smtClean="0"/>
              <a:t>Editing Technical document.</a:t>
            </a:r>
          </a:p>
          <a:p>
            <a:r>
              <a:rPr lang="en-US" altLang="ja-JP" sz="2800" dirty="0" smtClean="0"/>
              <a:t>Discussion</a:t>
            </a:r>
            <a:endParaRPr kumimoji="1" lang="en-US" altLang="ja-JP" sz="2800" dirty="0" smtClean="0"/>
          </a:p>
          <a:p>
            <a:endParaRPr kumimoji="1" lang="ja-JP" altLang="en-US" sz="2800" dirty="0"/>
          </a:p>
        </p:txBody>
      </p:sp>
      <p:sp>
        <p:nvSpPr>
          <p:cNvPr id="4" name="日付プレースホルダ 3"/>
          <p:cNvSpPr>
            <a:spLocks noGrp="1"/>
          </p:cNvSpPr>
          <p:nvPr>
            <p:ph type="dt" sz="half" idx="10"/>
          </p:nvPr>
        </p:nvSpPr>
        <p:spPr/>
        <p:txBody>
          <a:bodyPr/>
          <a:lstStyle/>
          <a:p>
            <a:pPr>
              <a:defRPr/>
            </a:pPr>
            <a:r>
              <a:rPr lang="en-US" altLang="ja-JP" smtClean="0"/>
              <a:t>November 2012</a:t>
            </a:r>
            <a:endParaRPr lang="en-US" altLang="ja-JP" dirty="0"/>
          </a:p>
        </p:txBody>
      </p:sp>
      <p:sp>
        <p:nvSpPr>
          <p:cNvPr id="5" name="フッター プレースホルダ 4"/>
          <p:cNvSpPr>
            <a:spLocks noGrp="1"/>
          </p:cNvSpPr>
          <p:nvPr>
            <p:ph type="ftr" sz="quarter" idx="11"/>
          </p:nvPr>
        </p:nvSpPr>
        <p:spPr/>
        <p:txBody>
          <a:bodyPr/>
          <a:lstStyle/>
          <a:p>
            <a:pPr>
              <a:defRPr/>
            </a:pPr>
            <a:r>
              <a:rPr lang="ja-JP" altLang="en-US"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dirty="0" smtClean="0"/>
              <a:t>Slide </a:t>
            </a:r>
            <a:fld id="{29A4BFA6-B654-4AD1-9016-41C4765CBD37}" type="slidenum">
              <a:rPr lang="en-US" altLang="ja-JP" smtClean="0"/>
              <a:pPr>
                <a:defRPr/>
              </a:pPr>
              <a:t>6</a:t>
            </a:fld>
            <a:endParaRPr lang="en-US" altLang="ja-JP" dirty="0"/>
          </a:p>
        </p:txBody>
      </p:sp>
    </p:spTree>
    <p:extLst>
      <p:ext uri="{BB962C8B-B14F-4D97-AF65-F5344CB8AC3E}">
        <p14:creationId xmlns:p14="http://schemas.microsoft.com/office/powerpoint/2010/main" xmlns="" val="27859994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575</TotalTime>
  <Words>315</Words>
  <Application>Microsoft Office PowerPoint</Application>
  <PresentationFormat>画面に合わせる (4:3)</PresentationFormat>
  <Paragraphs>82</Paragraphs>
  <Slides>6</Slides>
  <Notes>6</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IEEE-P802_15</vt:lpstr>
      <vt:lpstr>スライド 1</vt:lpstr>
      <vt:lpstr>IEEE 802.15 IG SRU  7th  Meeting Closing report  San Antonio, TX  12 November, 2012</vt:lpstr>
      <vt:lpstr>Draft plan of IG SRU schedule</vt:lpstr>
      <vt:lpstr>Agenda Items for the Week</vt:lpstr>
      <vt:lpstr>Accomplishment for the meeting</vt:lpstr>
      <vt:lpstr>Plans for March Meeting</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Shoichi Kitazawa</dc:creator>
  <dc:description>&lt;doc#&gt;</dc:description>
  <cp:lastModifiedBy>kitazawa</cp:lastModifiedBy>
  <cp:revision>15</cp:revision>
  <cp:lastPrinted>1998-02-10T13:28:06Z</cp:lastPrinted>
  <dcterms:created xsi:type="dcterms:W3CDTF">2012-07-10T08:04:36Z</dcterms:created>
  <dcterms:modified xsi:type="dcterms:W3CDTF">2012-11-14T16:17:42Z</dcterms:modified>
</cp:coreProperties>
</file>