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9" r:id="rId2"/>
    <p:sldId id="258" r:id="rId3"/>
    <p:sldId id="302" r:id="rId4"/>
    <p:sldId id="319" r:id="rId5"/>
    <p:sldId id="320" r:id="rId6"/>
    <p:sldId id="308" r:id="rId7"/>
  </p:sldIdLst>
  <p:sldSz cx="9144000" cy="6858000" type="screen4x3"/>
  <p:notesSz cx="6858000" cy="92964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33"/>
    <a:srgbClr val="0000FF"/>
    <a:srgbClr val="969696"/>
    <a:srgbClr val="4D4D4D"/>
    <a:srgbClr val="FFFF00"/>
    <a:srgbClr val="FFFF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89" autoAdjust="0"/>
    <p:restoredTop sz="95345" autoAdjust="0"/>
  </p:normalViewPr>
  <p:slideViewPr>
    <p:cSldViewPr>
      <p:cViewPr>
        <p:scale>
          <a:sx n="70" d="100"/>
          <a:sy n="70" d="100"/>
        </p:scale>
        <p:origin x="-258"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7800"/>
            <a:ext cx="26654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ko-KR" altLang="en-US"/>
              <a:t>doc.: IEEE 802.15-&lt;doc#&gt;</a:t>
            </a:r>
            <a:endParaRPr lang="en-US" altLang="ko-KR"/>
          </a:p>
        </p:txBody>
      </p:sp>
      <p:sp>
        <p:nvSpPr>
          <p:cNvPr id="3075" name="Rectangle 3"/>
          <p:cNvSpPr>
            <a:spLocks noGrp="1" noChangeArrowheads="1"/>
          </p:cNvSpPr>
          <p:nvPr>
            <p:ph type="dt" sz="quarter" idx="1"/>
          </p:nvPr>
        </p:nvSpPr>
        <p:spPr bwMode="auto">
          <a:xfrm>
            <a:off x="687388" y="177800"/>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ko-KR" altLang="en-US"/>
              <a:t>&lt;month year&gt;</a:t>
            </a:r>
            <a:endParaRPr lang="en-US" altLang="ko-KR"/>
          </a:p>
        </p:txBody>
      </p:sp>
      <p:sp>
        <p:nvSpPr>
          <p:cNvPr id="3076" name="Rectangle 4"/>
          <p:cNvSpPr>
            <a:spLocks noGrp="1" noChangeArrowheads="1"/>
          </p:cNvSpPr>
          <p:nvPr>
            <p:ph type="ftr" sz="quarter" idx="2"/>
          </p:nvPr>
        </p:nvSpPr>
        <p:spPr bwMode="auto">
          <a:xfrm>
            <a:off x="4114800" y="8997950"/>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ko-KR" altLang="en-US"/>
              <a:t>&lt;author&gt;, &lt;company&gt;</a:t>
            </a:r>
            <a:endParaRPr lang="en-US" altLang="ko-KR"/>
          </a:p>
        </p:txBody>
      </p:sp>
      <p:sp>
        <p:nvSpPr>
          <p:cNvPr id="3077" name="Rectangle 5"/>
          <p:cNvSpPr>
            <a:spLocks noGrp="1" noChangeArrowheads="1"/>
          </p:cNvSpPr>
          <p:nvPr>
            <p:ph type="sldNum" sz="quarter" idx="3"/>
          </p:nvPr>
        </p:nvSpPr>
        <p:spPr bwMode="auto">
          <a:xfrm>
            <a:off x="2667000" y="8997950"/>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DAD40D06-B954-452B-8DFE-2AF4078FB0EB}" type="slidenum">
              <a:rPr lang="en-US" altLang="ko-KR"/>
              <a:pPr>
                <a:defRPr/>
              </a:pPr>
              <a:t>‹#›</a:t>
            </a:fld>
            <a:endParaRPr lang="en-US" altLang="ko-KR"/>
          </a:p>
        </p:txBody>
      </p:sp>
      <p:sp>
        <p:nvSpPr>
          <p:cNvPr id="16390"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6391"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a:r>
              <a:rPr lang="en-US" altLang="ko-KR">
                <a:ea typeface="굴림" charset="-127"/>
              </a:rPr>
              <a:t>Submission</a:t>
            </a:r>
          </a:p>
        </p:txBody>
      </p:sp>
      <p:sp>
        <p:nvSpPr>
          <p:cNvPr id="16392"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40078837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8425"/>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ko-KR" altLang="en-US"/>
              <a:t>doc.: IEEE 802.15-&lt;doc#&gt;</a:t>
            </a:r>
            <a:endParaRPr lang="en-US" altLang="ko-KR"/>
          </a:p>
        </p:txBody>
      </p:sp>
      <p:sp>
        <p:nvSpPr>
          <p:cNvPr id="2051" name="Rectangle 3"/>
          <p:cNvSpPr>
            <a:spLocks noGrp="1" noChangeArrowheads="1"/>
          </p:cNvSpPr>
          <p:nvPr>
            <p:ph type="dt" idx="1"/>
          </p:nvPr>
        </p:nvSpPr>
        <p:spPr bwMode="auto">
          <a:xfrm>
            <a:off x="646113" y="98425"/>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ko-KR" altLang="en-US"/>
              <a:t>&lt;month year&gt;</a:t>
            </a:r>
            <a:endParaRPr lang="en-US" altLang="ko-KR"/>
          </a:p>
        </p:txBody>
      </p:sp>
      <p:sp>
        <p:nvSpPr>
          <p:cNvPr id="9220"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30625" y="9001125"/>
            <a:ext cx="2482850"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ko-KR" altLang="en-US"/>
              <a:t>&lt;author&gt;, &lt;company&gt;</a:t>
            </a:r>
            <a:endParaRPr lang="en-US" altLang="ko-KR"/>
          </a:p>
        </p:txBody>
      </p:sp>
      <p:sp>
        <p:nvSpPr>
          <p:cNvPr id="2055" name="Rectangle 7"/>
          <p:cNvSpPr>
            <a:spLocks noGrp="1" noChangeArrowheads="1"/>
          </p:cNvSpPr>
          <p:nvPr>
            <p:ph type="sldNum" sz="quarter" idx="5"/>
          </p:nvPr>
        </p:nvSpPr>
        <p:spPr bwMode="auto">
          <a:xfrm>
            <a:off x="2901950" y="9001125"/>
            <a:ext cx="792163"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08AB3D41-C376-4E08-A443-169C66E8A142}" type="slidenum">
              <a:rPr lang="en-US" altLang="ko-KR"/>
              <a:pPr>
                <a:defRPr/>
              </a:pPr>
              <a:t>‹#›</a:t>
            </a:fld>
            <a:endParaRPr lang="en-US" altLang="ko-KR"/>
          </a:p>
        </p:txBody>
      </p:sp>
      <p:sp>
        <p:nvSpPr>
          <p:cNvPr id="9224"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ko-KR">
                <a:ea typeface="굴림" charset="-127"/>
              </a:rPr>
              <a:t>Submission</a:t>
            </a:r>
          </a:p>
        </p:txBody>
      </p:sp>
      <p:sp>
        <p:nvSpPr>
          <p:cNvPr id="922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9226"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37385677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ko-KR" altLang="en-US" sz="1400" smtClean="0"/>
              <a:t>doc.: IEEE 802.15-&lt;doc#&gt;</a:t>
            </a:r>
            <a:endParaRPr lang="en-US" altLang="ko-KR" sz="1400"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ko-KR" altLang="en-US" sz="1400" smtClean="0"/>
              <a:t>&lt;month year&gt;</a:t>
            </a:r>
            <a:endParaRPr lang="en-US" altLang="ko-KR" sz="1400" smtClean="0"/>
          </a:p>
        </p:txBody>
      </p:sp>
      <p:sp>
        <p:nvSpPr>
          <p:cNvPr id="1024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ko-KR" altLang="en-US" smtClean="0"/>
              <a:t>&lt;author&gt;, &lt;company&gt;</a:t>
            </a:r>
            <a:endParaRPr lang="en-US" altLang="ko-KR" smtClean="0"/>
          </a:p>
        </p:txBody>
      </p:sp>
      <p:sp>
        <p:nvSpPr>
          <p:cNvPr id="1024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ko-KR" smtClean="0"/>
              <a:t>Page </a:t>
            </a:r>
            <a:fld id="{19254EA1-1742-407F-822B-6A51F31798FD}" type="slidenum">
              <a:rPr lang="en-US" altLang="ko-KR" smtClean="0"/>
              <a:pPr/>
              <a:t>1</a:t>
            </a:fld>
            <a:endParaRPr lang="en-US" altLang="ko-KR" smtClean="0"/>
          </a:p>
        </p:txBody>
      </p:sp>
      <p:sp>
        <p:nvSpPr>
          <p:cNvPr id="10246" name="Rectangle 2"/>
          <p:cNvSpPr>
            <a:spLocks noGrp="1" noRot="1" noChangeAspect="1" noChangeArrowheads="1" noTextEdit="1"/>
          </p:cNvSpPr>
          <p:nvPr>
            <p:ph type="sldImg"/>
          </p:nvPr>
        </p:nvSpPr>
        <p:spPr>
          <a:ln/>
        </p:spPr>
      </p:sp>
      <p:sp>
        <p:nvSpPr>
          <p:cNvPr id="102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en-US" dirty="0" smtClean="0">
              <a:ea typeface="굴림" charset="-127"/>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ko-KR" altLang="en-US" sz="1400" smtClean="0"/>
              <a:t>doc.: IEEE 802.15-&lt;doc#&gt;</a:t>
            </a:r>
            <a:endParaRPr lang="en-US" altLang="ko-KR" sz="1400" smtClean="0"/>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ko-KR" altLang="en-US" sz="1400" smtClean="0"/>
              <a:t>&lt;month year&gt;</a:t>
            </a:r>
            <a:endParaRPr lang="en-US" altLang="ko-KR" sz="1400" smtClean="0"/>
          </a:p>
        </p:txBody>
      </p:sp>
      <p:sp>
        <p:nvSpPr>
          <p:cNvPr id="112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ko-KR" altLang="en-US" smtClean="0"/>
              <a:t>&lt;author&gt;, &lt;company&gt;</a:t>
            </a:r>
            <a:endParaRPr lang="en-US" altLang="ko-KR" smtClean="0"/>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ko-KR" smtClean="0"/>
              <a:t>Page </a:t>
            </a:r>
            <a:fld id="{6DCADD4E-5202-4844-8753-515162CD1BA3}" type="slidenum">
              <a:rPr lang="en-US" altLang="ko-KR" smtClean="0"/>
              <a:pPr/>
              <a:t>2</a:t>
            </a:fld>
            <a:endParaRPr lang="en-US" altLang="ko-KR" smtClean="0"/>
          </a:p>
        </p:txBody>
      </p:sp>
      <p:sp>
        <p:nvSpPr>
          <p:cNvPr id="11270" name="Rectangle 2"/>
          <p:cNvSpPr>
            <a:spLocks noGrp="1" noRot="1" noChangeAspect="1" noChangeArrowheads="1" noTextEdit="1"/>
          </p:cNvSpPr>
          <p:nvPr>
            <p:ph type="sldImg"/>
          </p:nvPr>
        </p:nvSpPr>
        <p:spPr>
          <a:ln/>
        </p:spPr>
      </p:sp>
      <p:sp>
        <p:nvSpPr>
          <p:cNvPr id="112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en-US" dirty="0" smtClean="0">
              <a:ea typeface="굴림" charset="-127"/>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en-US" dirty="0" smtClean="0">
              <a:ea typeface="굴림"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08AB3D41-C376-4E08-A443-169C66E8A142}" type="slidenum">
              <a:rPr lang="en-US" altLang="ko-KR" smtClean="0"/>
              <a:pPr>
                <a:defRPr/>
              </a:pPr>
              <a:t>4</a:t>
            </a:fld>
            <a:endParaRPr lang="en-US" altLang="ko-KR"/>
          </a:p>
        </p:txBody>
      </p:sp>
    </p:spTree>
    <p:extLst>
      <p:ext uri="{BB962C8B-B14F-4D97-AF65-F5344CB8AC3E}">
        <p14:creationId xmlns:p14="http://schemas.microsoft.com/office/powerpoint/2010/main" val="10388858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08AB3D41-C376-4E08-A443-169C66E8A142}" type="slidenum">
              <a:rPr lang="en-US" altLang="ko-KR" smtClean="0"/>
              <a:pPr>
                <a:defRPr/>
              </a:pPr>
              <a:t>5</a:t>
            </a:fld>
            <a:endParaRPr lang="en-US" altLang="ko-KR"/>
          </a:p>
        </p:txBody>
      </p:sp>
    </p:spTree>
    <p:extLst>
      <p:ext uri="{BB962C8B-B14F-4D97-AF65-F5344CB8AC3E}">
        <p14:creationId xmlns:p14="http://schemas.microsoft.com/office/powerpoint/2010/main" val="10388858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28E1F189-219A-49BC-8C30-884AE27DD0CE}" type="slidenum">
              <a:rPr lang="en-US" altLang="ko-KR"/>
              <a:pPr>
                <a:defRPr/>
              </a:pPr>
              <a:t>‹#›</a:t>
            </a:fld>
            <a:endParaRPr lang="en-US" altLang="ko-KR"/>
          </a:p>
        </p:txBody>
      </p:sp>
    </p:spTree>
    <p:extLst>
      <p:ext uri="{BB962C8B-B14F-4D97-AF65-F5344CB8AC3E}">
        <p14:creationId xmlns:p14="http://schemas.microsoft.com/office/powerpoint/2010/main" val="4238454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99BAC6A7-76B2-4790-BB5B-35F18A0CF1A1}" type="slidenum">
              <a:rPr lang="en-US" altLang="ko-KR"/>
              <a:pPr>
                <a:defRPr/>
              </a:pPr>
              <a:t>‹#›</a:t>
            </a:fld>
            <a:endParaRPr lang="en-US" altLang="ko-KR"/>
          </a:p>
        </p:txBody>
      </p:sp>
    </p:spTree>
    <p:extLst>
      <p:ext uri="{BB962C8B-B14F-4D97-AF65-F5344CB8AC3E}">
        <p14:creationId xmlns:p14="http://schemas.microsoft.com/office/powerpoint/2010/main" val="3284467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E07836F9-DB8A-41B5-8697-BCC2F6A5CF56}" type="slidenum">
              <a:rPr lang="en-US" altLang="ko-KR"/>
              <a:pPr>
                <a:defRPr/>
              </a:pPr>
              <a:t>‹#›</a:t>
            </a:fld>
            <a:endParaRPr lang="en-US" altLang="ko-KR"/>
          </a:p>
        </p:txBody>
      </p:sp>
    </p:spTree>
    <p:extLst>
      <p:ext uri="{BB962C8B-B14F-4D97-AF65-F5344CB8AC3E}">
        <p14:creationId xmlns:p14="http://schemas.microsoft.com/office/powerpoint/2010/main" val="40143478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제목, 텍스트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798513"/>
          </a:xfrm>
        </p:spPr>
        <p:txBody>
          <a:bodyPr/>
          <a:lstStyle/>
          <a:p>
            <a:r>
              <a:rPr lang="ko-KR" altLang="en-US" smtClean="0"/>
              <a:t>마스터 제목 스타일 편집</a:t>
            </a:r>
            <a:endParaRPr lang="ko-KR" altLang="en-US"/>
          </a:p>
        </p:txBody>
      </p:sp>
      <p:sp>
        <p:nvSpPr>
          <p:cNvPr id="3" name="텍스트 개체 틀 2"/>
          <p:cNvSpPr>
            <a:spLocks noGrp="1"/>
          </p:cNvSpPr>
          <p:nvPr>
            <p:ph type="body" sz="half" idx="1"/>
          </p:nvPr>
        </p:nvSpPr>
        <p:spPr>
          <a:xfrm>
            <a:off x="685800" y="1628775"/>
            <a:ext cx="3810000" cy="4679950"/>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28775"/>
            <a:ext cx="3810000" cy="4679950"/>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94267D04-DA61-46E0-9BD9-86CB1A082E7C}" type="slidenum">
              <a:rPr lang="en-US" altLang="ko-KR"/>
              <a:pPr>
                <a:defRPr/>
              </a:pPr>
              <a:t>‹#›</a:t>
            </a:fld>
            <a:endParaRPr lang="en-US" altLang="ko-KR"/>
          </a:p>
        </p:txBody>
      </p:sp>
    </p:spTree>
    <p:extLst>
      <p:ext uri="{BB962C8B-B14F-4D97-AF65-F5344CB8AC3E}">
        <p14:creationId xmlns:p14="http://schemas.microsoft.com/office/powerpoint/2010/main" val="529473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0555260D-05E4-4118-9641-16F67581DC6C}" type="slidenum">
              <a:rPr lang="en-US" altLang="ko-KR"/>
              <a:pPr>
                <a:defRPr/>
              </a:pPr>
              <a:t>‹#›</a:t>
            </a:fld>
            <a:endParaRPr lang="en-US" altLang="ko-KR"/>
          </a:p>
        </p:txBody>
      </p:sp>
    </p:spTree>
    <p:extLst>
      <p:ext uri="{BB962C8B-B14F-4D97-AF65-F5344CB8AC3E}">
        <p14:creationId xmlns:p14="http://schemas.microsoft.com/office/powerpoint/2010/main" val="2255835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C4D9955C-2F42-49F6-86B8-1F7A5823E2F9}" type="slidenum">
              <a:rPr lang="en-US" altLang="ko-KR"/>
              <a:pPr>
                <a:defRPr/>
              </a:pPr>
              <a:t>‹#›</a:t>
            </a:fld>
            <a:endParaRPr lang="en-US" altLang="ko-KR"/>
          </a:p>
        </p:txBody>
      </p:sp>
    </p:spTree>
    <p:extLst>
      <p:ext uri="{BB962C8B-B14F-4D97-AF65-F5344CB8AC3E}">
        <p14:creationId xmlns:p14="http://schemas.microsoft.com/office/powerpoint/2010/main" val="1747704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B9303E59-66BD-45C7-9F16-ABEDBDFE223E}" type="slidenum">
              <a:rPr lang="en-US" altLang="ko-KR"/>
              <a:pPr>
                <a:defRPr/>
              </a:pPr>
              <a:t>‹#›</a:t>
            </a:fld>
            <a:endParaRPr lang="en-US" altLang="ko-KR"/>
          </a:p>
        </p:txBody>
      </p:sp>
    </p:spTree>
    <p:extLst>
      <p:ext uri="{BB962C8B-B14F-4D97-AF65-F5344CB8AC3E}">
        <p14:creationId xmlns:p14="http://schemas.microsoft.com/office/powerpoint/2010/main" val="188135165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6"/>
          <p:cNvSpPr>
            <a:spLocks noGrp="1" noChangeArrowheads="1"/>
          </p:cNvSpPr>
          <p:nvPr>
            <p:ph type="sldNum" sz="quarter" idx="10"/>
          </p:nvPr>
        </p:nvSpPr>
        <p:spPr>
          <a:ln/>
        </p:spPr>
        <p:txBody>
          <a:bodyPr/>
          <a:lstStyle>
            <a:lvl1pPr>
              <a:defRPr/>
            </a:lvl1pPr>
          </a:lstStyle>
          <a:p>
            <a:pPr>
              <a:defRPr/>
            </a:pPr>
            <a:r>
              <a:rPr lang="en-US" altLang="ko-KR"/>
              <a:t>Slide </a:t>
            </a:r>
            <a:fld id="{A7F782B3-244C-42CF-95D0-8CB16D995FE0}" type="slidenum">
              <a:rPr lang="en-US" altLang="ko-KR"/>
              <a:pPr>
                <a:defRPr/>
              </a:pPr>
              <a:t>‹#›</a:t>
            </a:fld>
            <a:endParaRPr lang="en-US" altLang="ko-KR"/>
          </a:p>
        </p:txBody>
      </p:sp>
    </p:spTree>
    <p:extLst>
      <p:ext uri="{BB962C8B-B14F-4D97-AF65-F5344CB8AC3E}">
        <p14:creationId xmlns:p14="http://schemas.microsoft.com/office/powerpoint/2010/main" val="2078153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6"/>
          <p:cNvSpPr>
            <a:spLocks noGrp="1" noChangeArrowheads="1"/>
          </p:cNvSpPr>
          <p:nvPr>
            <p:ph type="sldNum" sz="quarter" idx="10"/>
          </p:nvPr>
        </p:nvSpPr>
        <p:spPr>
          <a:ln/>
        </p:spPr>
        <p:txBody>
          <a:bodyPr/>
          <a:lstStyle>
            <a:lvl1pPr>
              <a:defRPr/>
            </a:lvl1pPr>
          </a:lstStyle>
          <a:p>
            <a:pPr>
              <a:defRPr/>
            </a:pPr>
            <a:r>
              <a:rPr lang="en-US" altLang="ko-KR"/>
              <a:t>Slide </a:t>
            </a:r>
            <a:fld id="{8932D504-D31A-4FFD-8289-58A24C24581E}" type="slidenum">
              <a:rPr lang="en-US" altLang="ko-KR"/>
              <a:pPr>
                <a:defRPr/>
              </a:pPr>
              <a:t>‹#›</a:t>
            </a:fld>
            <a:endParaRPr lang="en-US" altLang="ko-KR"/>
          </a:p>
        </p:txBody>
      </p:sp>
    </p:spTree>
    <p:extLst>
      <p:ext uri="{BB962C8B-B14F-4D97-AF65-F5344CB8AC3E}">
        <p14:creationId xmlns:p14="http://schemas.microsoft.com/office/powerpoint/2010/main" val="90877334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r>
              <a:rPr lang="en-US" altLang="ko-KR"/>
              <a:t>Slide </a:t>
            </a:r>
            <a:fld id="{E5533ED0-0CA4-48D4-B3DD-261136ADB274}" type="slidenum">
              <a:rPr lang="en-US" altLang="ko-KR"/>
              <a:pPr>
                <a:defRPr/>
              </a:pPr>
              <a:t>‹#›</a:t>
            </a:fld>
            <a:endParaRPr lang="en-US" altLang="ko-KR"/>
          </a:p>
        </p:txBody>
      </p:sp>
    </p:spTree>
    <p:extLst>
      <p:ext uri="{BB962C8B-B14F-4D97-AF65-F5344CB8AC3E}">
        <p14:creationId xmlns:p14="http://schemas.microsoft.com/office/powerpoint/2010/main" val="118222409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dirty="0" smtClean="0"/>
              <a:t>마스터 제목 스타일 편집</a:t>
            </a:r>
            <a:endParaRPr lang="ko-KR" altLang="en-US" dirty="0"/>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65F6D34C-7C7D-4C42-BE22-7B04D2D0578F}" type="slidenum">
              <a:rPr lang="en-US" altLang="ko-KR"/>
              <a:pPr>
                <a:defRPr/>
              </a:pPr>
              <a:t>‹#›</a:t>
            </a:fld>
            <a:endParaRPr lang="en-US" altLang="ko-KR"/>
          </a:p>
        </p:txBody>
      </p:sp>
    </p:spTree>
    <p:extLst>
      <p:ext uri="{BB962C8B-B14F-4D97-AF65-F5344CB8AC3E}">
        <p14:creationId xmlns:p14="http://schemas.microsoft.com/office/powerpoint/2010/main" val="1405869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C29AD2EC-0632-4D45-AA4E-FF7CA668F011}" type="slidenum">
              <a:rPr lang="en-US" altLang="ko-KR"/>
              <a:pPr>
                <a:defRPr/>
              </a:pPr>
              <a:t>‹#›</a:t>
            </a:fld>
            <a:endParaRPr lang="en-US" altLang="ko-KR"/>
          </a:p>
        </p:txBody>
      </p:sp>
    </p:spTree>
    <p:extLst>
      <p:ext uri="{BB962C8B-B14F-4D97-AF65-F5344CB8AC3E}">
        <p14:creationId xmlns:p14="http://schemas.microsoft.com/office/powerpoint/2010/main" val="3517940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79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p>
        </p:txBody>
      </p:sp>
      <p:sp>
        <p:nvSpPr>
          <p:cNvPr id="1027" name="Rectangle 3"/>
          <p:cNvSpPr>
            <a:spLocks noGrp="1" noChangeArrowheads="1"/>
          </p:cNvSpPr>
          <p:nvPr>
            <p:ph type="body" idx="1"/>
          </p:nvPr>
        </p:nvSpPr>
        <p:spPr bwMode="auto">
          <a:xfrm>
            <a:off x="685800" y="1628775"/>
            <a:ext cx="7772400" cy="467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p>
        </p:txBody>
      </p:sp>
      <p:sp>
        <p:nvSpPr>
          <p:cNvPr id="1030" name="Rectangle 6"/>
          <p:cNvSpPr>
            <a:spLocks noGrp="1" noChangeArrowheads="1"/>
          </p:cNvSpPr>
          <p:nvPr>
            <p:ph type="sldNum" sz="quarter" idx="4"/>
          </p:nvPr>
        </p:nvSpPr>
        <p:spPr bwMode="auto">
          <a:xfrm>
            <a:off x="4211638" y="6524625"/>
            <a:ext cx="5302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a:t>Slide </a:t>
            </a:r>
            <a:fld id="{7FB9C4FB-0940-4004-BDA7-EF1059CA0C89}" type="slidenum">
              <a:rPr lang="en-US" altLang="ko-KR"/>
              <a:pPr>
                <a:defRPr/>
              </a:pPr>
              <a:t>‹#›</a:t>
            </a:fld>
            <a:endParaRPr lang="en-US" altLang="ko-KR"/>
          </a:p>
        </p:txBody>
      </p:sp>
      <p:sp>
        <p:nvSpPr>
          <p:cNvPr id="1029" name="Rectangle 7"/>
          <p:cNvSpPr>
            <a:spLocks noChangeArrowheads="1"/>
          </p:cNvSpPr>
          <p:nvPr/>
        </p:nvSpPr>
        <p:spPr bwMode="auto">
          <a:xfrm>
            <a:off x="4495800" y="393700"/>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marL="1157288" lvl="4" algn="r"/>
            <a:r>
              <a:rPr lang="en-US" altLang="ko-KR" sz="1400" b="1" dirty="0">
                <a:ea typeface="굴림" charset="-127"/>
              </a:rPr>
              <a:t>doc.: IEEE </a:t>
            </a:r>
            <a:r>
              <a:rPr lang="en-US" altLang="ko-KR" sz="1400" b="1" dirty="0" smtClean="0">
                <a:ea typeface="굴림" charset="-127"/>
              </a:rPr>
              <a:t>802.15-12-0624-00-004q</a:t>
            </a:r>
            <a:r>
              <a:rPr lang="en-US" altLang="ko-KR" dirty="0" smtClean="0">
                <a:ea typeface="굴림" charset="-127"/>
              </a:rPr>
              <a:t> </a:t>
            </a:r>
            <a:endParaRPr lang="ko-KR" altLang="en-US" dirty="0">
              <a:ea typeface="굴림" charset="-127"/>
            </a:endParaRP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1"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ko-KR">
                <a:ea typeface="굴림" charset="-127"/>
              </a:rPr>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Text Box 11"/>
          <p:cNvSpPr txBox="1">
            <a:spLocks noChangeArrowheads="1"/>
          </p:cNvSpPr>
          <p:nvPr userDrawn="1"/>
        </p:nvSpPr>
        <p:spPr bwMode="auto">
          <a:xfrm>
            <a:off x="8101013" y="6453188"/>
            <a:ext cx="5746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spcBef>
                <a:spcPct val="50000"/>
              </a:spcBef>
              <a:defRPr/>
            </a:pPr>
            <a:r>
              <a:rPr lang="en-US" altLang="ko-KR" smtClean="0">
                <a:ea typeface="굴림" charset="-127"/>
              </a:rPr>
              <a:t>ETRI</a:t>
            </a:r>
          </a:p>
        </p:txBody>
      </p:sp>
      <p:sp>
        <p:nvSpPr>
          <p:cNvPr id="1034" name="Text Box 12"/>
          <p:cNvSpPr txBox="1">
            <a:spLocks noChangeArrowheads="1"/>
          </p:cNvSpPr>
          <p:nvPr userDrawn="1"/>
        </p:nvSpPr>
        <p:spPr bwMode="auto">
          <a:xfrm>
            <a:off x="650874" y="322263"/>
            <a:ext cx="176088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spcBef>
                <a:spcPct val="50000"/>
              </a:spcBef>
              <a:defRPr/>
            </a:pPr>
            <a:r>
              <a:rPr lang="en-US" altLang="ko-KR" sz="1400" b="1" dirty="0" smtClean="0">
                <a:ea typeface="굴림" charset="-127"/>
              </a:rPr>
              <a:t>November 2012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Slide </a:t>
            </a:r>
            <a:fld id="{D00098C3-65FE-4EAA-AA95-A4B18AD1B10F}" type="slidenum">
              <a:rPr lang="en-US" altLang="ko-KR" smtClean="0"/>
              <a:pPr/>
              <a:t>1</a:t>
            </a:fld>
            <a:endParaRPr lang="en-US" altLang="ko-KR" smtClean="0"/>
          </a:p>
        </p:txBody>
      </p:sp>
      <p:sp>
        <p:nvSpPr>
          <p:cNvPr id="27651" name="Rectangle 3"/>
          <p:cNvSpPr>
            <a:spLocks noChangeArrowheads="1"/>
          </p:cNvSpPr>
          <p:nvPr/>
        </p:nvSpPr>
        <p:spPr bwMode="auto">
          <a:xfrm>
            <a:off x="152400" y="609600"/>
            <a:ext cx="8812213" cy="3970318"/>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effectLst>
                  <a:outerShdw blurRad="38100" dist="38100" dir="2700000" algn="tl">
                    <a:srgbClr val="C0C0C0"/>
                  </a:outerShdw>
                </a:effectLst>
                <a:ea typeface="굴림" charset="-127"/>
              </a:rPr>
              <a:t>Project: IEEE P802.15 Working Group for Wireless Personal Area Networks (WPANs)</a:t>
            </a:r>
            <a:endParaRPr lang="en-US" altLang="ko-KR" sz="1600" b="1" dirty="0">
              <a:ea typeface="굴림" charset="-127"/>
            </a:endParaRPr>
          </a:p>
          <a:p>
            <a:pPr>
              <a:defRPr/>
            </a:pPr>
            <a:endParaRPr lang="en-US" altLang="ko-KR" sz="1600" dirty="0">
              <a:ea typeface="굴림" charset="-127"/>
            </a:endParaRPr>
          </a:p>
          <a:p>
            <a:pPr>
              <a:defRPr/>
            </a:pPr>
            <a:r>
              <a:rPr lang="en-US" altLang="ko-KR" sz="1600" b="1" dirty="0">
                <a:ea typeface="굴림" charset="-127"/>
              </a:rPr>
              <a:t>Submission Title:</a:t>
            </a:r>
            <a:r>
              <a:rPr lang="en-US" altLang="ko-KR" sz="1600" dirty="0">
                <a:ea typeface="굴림" charset="-127"/>
              </a:rPr>
              <a:t> </a:t>
            </a:r>
            <a:r>
              <a:rPr lang="en-US" altLang="ko-KR" sz="1600" dirty="0" smtClean="0">
                <a:ea typeface="굴림" charset="-127"/>
              </a:rPr>
              <a:t>917 MHz license exempt band in </a:t>
            </a:r>
            <a:r>
              <a:rPr lang="en-US" altLang="ko-KR" sz="1600" dirty="0" smtClean="0">
                <a:solidFill>
                  <a:schemeClr val="tx2"/>
                </a:solidFill>
                <a:ea typeface="굴림" charset="-127"/>
              </a:rPr>
              <a:t>Korea</a:t>
            </a:r>
            <a:endParaRPr lang="en-US" altLang="ko-KR" sz="1600" dirty="0">
              <a:ea typeface="굴림" charset="-127"/>
            </a:endParaRPr>
          </a:p>
          <a:p>
            <a:pPr>
              <a:defRPr/>
            </a:pPr>
            <a:r>
              <a:rPr lang="en-US" altLang="ko-KR" sz="1600" b="1" dirty="0">
                <a:ea typeface="굴림" charset="-127"/>
              </a:rPr>
              <a:t>Date Submitted: </a:t>
            </a:r>
            <a:r>
              <a:rPr lang="en-US" altLang="ko-KR" sz="1600" dirty="0">
                <a:ea typeface="굴림" charset="-127"/>
              </a:rPr>
              <a:t>12 </a:t>
            </a:r>
            <a:r>
              <a:rPr lang="en-US" altLang="ja-JP" sz="1600" dirty="0">
                <a:ea typeface="ＭＳ Ｐゴシック" charset="-128"/>
              </a:rPr>
              <a:t>November 2012</a:t>
            </a:r>
            <a:r>
              <a:rPr lang="en-US" altLang="ko-KR" sz="1600" dirty="0" smtClean="0">
                <a:ea typeface="굴림" charset="-127"/>
              </a:rPr>
              <a:t> </a:t>
            </a:r>
            <a:endParaRPr lang="en-US" altLang="ko-KR" sz="1600" dirty="0">
              <a:ea typeface="굴림" charset="-127"/>
            </a:endParaRPr>
          </a:p>
          <a:p>
            <a:pPr>
              <a:defRPr/>
            </a:pPr>
            <a:r>
              <a:rPr lang="en-US" altLang="ko-KR" sz="1600" b="1" dirty="0">
                <a:ea typeface="굴림" charset="-127"/>
              </a:rPr>
              <a:t>Source:</a:t>
            </a:r>
            <a:r>
              <a:rPr lang="en-US" altLang="ko-KR" sz="1600" dirty="0">
                <a:ea typeface="굴림" charset="-127"/>
              </a:rPr>
              <a:t> Tae-</a:t>
            </a:r>
            <a:r>
              <a:rPr lang="en-US" altLang="ko-KR" sz="1600" dirty="0" err="1">
                <a:ea typeface="굴림" charset="-127"/>
              </a:rPr>
              <a:t>Joon</a:t>
            </a:r>
            <a:r>
              <a:rPr lang="en-US" altLang="ko-KR" sz="1600" dirty="0">
                <a:ea typeface="굴림" charset="-127"/>
              </a:rPr>
              <a:t> Park, </a:t>
            </a:r>
            <a:r>
              <a:rPr lang="en-US" altLang="ko-KR" sz="1600" dirty="0" err="1">
                <a:ea typeface="굴림" charset="-127"/>
              </a:rPr>
              <a:t>Juderk</a:t>
            </a:r>
            <a:r>
              <a:rPr lang="en-US" altLang="ko-KR" sz="1600" dirty="0">
                <a:ea typeface="굴림" charset="-127"/>
              </a:rPr>
              <a:t> Park, </a:t>
            </a:r>
            <a:r>
              <a:rPr lang="en-US" altLang="ko-KR" sz="1600" dirty="0" err="1">
                <a:ea typeface="굴림" charset="-127"/>
              </a:rPr>
              <a:t>Wun-Cheol</a:t>
            </a:r>
            <a:r>
              <a:rPr lang="en-US" altLang="ko-KR" sz="1600" dirty="0">
                <a:ea typeface="굴림" charset="-127"/>
              </a:rPr>
              <a:t> </a:t>
            </a:r>
            <a:r>
              <a:rPr lang="en-US" altLang="ko-KR" sz="1600" dirty="0" err="1">
                <a:ea typeface="굴림" charset="-127"/>
              </a:rPr>
              <a:t>Jeong</a:t>
            </a:r>
            <a:r>
              <a:rPr lang="en-US" altLang="ko-KR" sz="1600" dirty="0">
                <a:ea typeface="굴림" charset="-127"/>
              </a:rPr>
              <a:t>, </a:t>
            </a:r>
            <a:r>
              <a:rPr lang="en-US" altLang="ko-KR" sz="1600" dirty="0">
                <a:ea typeface="굴림" pitchFamily="50" charset="-127"/>
              </a:rPr>
              <a:t>Chang-Sub Shin, </a:t>
            </a:r>
            <a:r>
              <a:rPr lang="en-US" altLang="ko-KR" sz="1600" dirty="0" err="1">
                <a:ea typeface="굴림" charset="-127"/>
              </a:rPr>
              <a:t>Hoyong</a:t>
            </a:r>
            <a:r>
              <a:rPr lang="en-US" altLang="ko-KR" sz="1600" dirty="0">
                <a:ea typeface="굴림" charset="-127"/>
              </a:rPr>
              <a:t> Kang</a:t>
            </a:r>
          </a:p>
          <a:p>
            <a:pPr>
              <a:defRPr/>
            </a:pPr>
            <a:r>
              <a:rPr lang="en-US" altLang="ko-KR" sz="1600" dirty="0">
                <a:ea typeface="굴림" charset="-127"/>
              </a:rPr>
              <a:t>Company: ETRI</a:t>
            </a:r>
          </a:p>
          <a:p>
            <a:pPr>
              <a:defRPr/>
            </a:pPr>
            <a:r>
              <a:rPr lang="en-US" altLang="ko-KR" sz="1600" dirty="0">
                <a:ea typeface="굴림" charset="-127"/>
              </a:rPr>
              <a:t>Address: 161 </a:t>
            </a:r>
            <a:r>
              <a:rPr lang="en-US" altLang="ko-KR" sz="1600" dirty="0" err="1">
                <a:ea typeface="굴림" charset="-127"/>
              </a:rPr>
              <a:t>Gajeong</a:t>
            </a:r>
            <a:r>
              <a:rPr lang="en-US" altLang="ko-KR" sz="1600" dirty="0">
                <a:ea typeface="굴림" charset="-127"/>
              </a:rPr>
              <a:t>-dong, </a:t>
            </a:r>
            <a:r>
              <a:rPr lang="en-US" altLang="ko-KR" sz="1600" dirty="0" err="1">
                <a:ea typeface="굴림" charset="-127"/>
              </a:rPr>
              <a:t>Yuseong-gu</a:t>
            </a:r>
            <a:r>
              <a:rPr lang="en-US" altLang="ko-KR" sz="1600" dirty="0">
                <a:ea typeface="굴림" charset="-127"/>
              </a:rPr>
              <a:t>, </a:t>
            </a:r>
            <a:r>
              <a:rPr lang="en-US" altLang="ko-KR" sz="1600" dirty="0" err="1">
                <a:ea typeface="굴림" charset="-127"/>
              </a:rPr>
              <a:t>Daejeon</a:t>
            </a:r>
            <a:r>
              <a:rPr lang="en-US" altLang="ko-KR" sz="1600" dirty="0">
                <a:ea typeface="굴림" charset="-127"/>
              </a:rPr>
              <a:t>,  KOREA</a:t>
            </a:r>
          </a:p>
          <a:p>
            <a:pPr>
              <a:defRPr/>
            </a:pPr>
            <a:r>
              <a:rPr lang="en-US" altLang="ko-KR" sz="1600" dirty="0">
                <a:ea typeface="굴림" charset="-127"/>
              </a:rPr>
              <a:t>Voice: +82-42-860-6902, FAX: +82-42-860-4197, E-Mail: tjpark@etri.re.kr	</a:t>
            </a:r>
          </a:p>
          <a:p>
            <a:pPr>
              <a:spcBef>
                <a:spcPts val="600"/>
              </a:spcBef>
              <a:spcAft>
                <a:spcPts val="600"/>
              </a:spcAft>
              <a:defRPr/>
            </a:pPr>
            <a:r>
              <a:rPr lang="en-US" altLang="ko-KR" sz="1600" b="1" dirty="0">
                <a:ea typeface="굴림" charset="-127"/>
              </a:rPr>
              <a:t>Re:</a:t>
            </a:r>
            <a:r>
              <a:rPr lang="en-US" altLang="ko-KR" sz="1600" dirty="0">
                <a:ea typeface="굴림" charset="-127"/>
              </a:rPr>
              <a:t> </a:t>
            </a:r>
            <a:endParaRPr lang="en-US" altLang="ko-KR" dirty="0">
              <a:ea typeface="굴림" charset="-127"/>
            </a:endParaRPr>
          </a:p>
          <a:p>
            <a:pPr>
              <a:defRPr/>
            </a:pPr>
            <a:r>
              <a:rPr lang="en-US" altLang="ko-KR" sz="1600" b="1" dirty="0" smtClean="0">
                <a:ea typeface="굴림" charset="-127"/>
              </a:rPr>
              <a:t>Notice</a:t>
            </a:r>
            <a:r>
              <a:rPr lang="en-US" altLang="ko-KR" sz="1600" b="1" dirty="0">
                <a:ea typeface="굴림" charset="-127"/>
              </a:rPr>
              <a:t>:</a:t>
            </a:r>
            <a:r>
              <a:rPr lang="en-US" altLang="ko-KR" sz="1600" dirty="0">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ea typeface="굴림" charset="-127"/>
              </a:rPr>
              <a:t>Release:</a:t>
            </a:r>
            <a:r>
              <a:rPr lang="en-US" altLang="ko-KR" sz="1600" dirty="0">
                <a:ea typeface="굴림"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p:cNvSpPr>
            <a:spLocks noGrp="1" noChangeArrowheads="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Slide </a:t>
            </a:r>
            <a:fld id="{A61D19C6-246A-4492-992C-45489B61B797}" type="slidenum">
              <a:rPr lang="en-US" altLang="ko-KR" smtClean="0"/>
              <a:pPr/>
              <a:t>2</a:t>
            </a:fld>
            <a:endParaRPr lang="en-US" altLang="ko-KR" smtClean="0"/>
          </a:p>
        </p:txBody>
      </p:sp>
      <p:sp>
        <p:nvSpPr>
          <p:cNvPr id="3075" name="Rectangle 2"/>
          <p:cNvSpPr>
            <a:spLocks noGrp="1" noChangeArrowheads="1"/>
          </p:cNvSpPr>
          <p:nvPr>
            <p:ph type="ctrTitle"/>
          </p:nvPr>
        </p:nvSpPr>
        <p:spPr>
          <a:xfrm>
            <a:off x="971600" y="1989138"/>
            <a:ext cx="7272808" cy="1143000"/>
          </a:xfrm>
        </p:spPr>
        <p:txBody>
          <a:bodyPr/>
          <a:lstStyle/>
          <a:p>
            <a:r>
              <a:rPr lang="en-US" altLang="ko-KR" dirty="0">
                <a:latin typeface="+mn-lt"/>
                <a:ea typeface="굴림" charset="-127"/>
              </a:rPr>
              <a:t>917 </a:t>
            </a:r>
            <a:r>
              <a:rPr lang="en-US" altLang="ko-KR" dirty="0" smtClean="0">
                <a:latin typeface="+mn-lt"/>
                <a:ea typeface="굴림" charset="-127"/>
              </a:rPr>
              <a:t>MHz License Exempt Band</a:t>
            </a:r>
            <a:br>
              <a:rPr lang="en-US" altLang="ko-KR" dirty="0" smtClean="0">
                <a:latin typeface="+mn-lt"/>
                <a:ea typeface="굴림" charset="-127"/>
              </a:rPr>
            </a:br>
            <a:r>
              <a:rPr lang="en-US" altLang="ko-KR" dirty="0" smtClean="0">
                <a:latin typeface="+mn-lt"/>
                <a:ea typeface="굴림" charset="-127"/>
              </a:rPr>
              <a:t> in Korea</a:t>
            </a:r>
            <a:endParaRPr lang="en-US" altLang="ko-KR" sz="3200" dirty="0" smtClean="0">
              <a:solidFill>
                <a:schemeClr val="tx1"/>
              </a:solidFill>
              <a:latin typeface="+mn-lt"/>
              <a:ea typeface="굴림" charset="-127"/>
            </a:endParaRPr>
          </a:p>
        </p:txBody>
      </p:sp>
      <p:sp>
        <p:nvSpPr>
          <p:cNvPr id="3076" name="Rectangle 3"/>
          <p:cNvSpPr>
            <a:spLocks noGrp="1" noChangeArrowheads="1"/>
          </p:cNvSpPr>
          <p:nvPr>
            <p:ph type="subTitle" idx="1"/>
          </p:nvPr>
        </p:nvSpPr>
        <p:spPr>
          <a:xfrm>
            <a:off x="1371600" y="3645024"/>
            <a:ext cx="6400800" cy="1992312"/>
          </a:xfrm>
        </p:spPr>
        <p:txBody>
          <a:bodyPr/>
          <a:lstStyle/>
          <a:p>
            <a:pPr>
              <a:lnSpc>
                <a:spcPct val="90000"/>
              </a:lnSpc>
            </a:pPr>
            <a:r>
              <a:rPr lang="en-US" altLang="ko-KR" sz="2400" dirty="0" smtClean="0">
                <a:ea typeface="굴림" charset="-127"/>
              </a:rPr>
              <a:t>Tae-</a:t>
            </a:r>
            <a:r>
              <a:rPr lang="en-US" altLang="ko-KR" sz="2400" dirty="0" err="1" smtClean="0">
                <a:ea typeface="굴림" charset="-127"/>
              </a:rPr>
              <a:t>Joon</a:t>
            </a:r>
            <a:r>
              <a:rPr lang="en-US" altLang="ko-KR" sz="2400" dirty="0" smtClean="0">
                <a:ea typeface="굴림" charset="-127"/>
              </a:rPr>
              <a:t> Park, </a:t>
            </a:r>
          </a:p>
          <a:p>
            <a:pPr>
              <a:lnSpc>
                <a:spcPct val="90000"/>
              </a:lnSpc>
            </a:pPr>
            <a:r>
              <a:rPr lang="en-US" altLang="ko-KR" sz="2400" dirty="0" err="1" smtClean="0">
                <a:ea typeface="굴림" charset="-127"/>
              </a:rPr>
              <a:t>Wun-Cheol</a:t>
            </a:r>
            <a:r>
              <a:rPr lang="en-US" altLang="ko-KR" sz="2400" dirty="0" smtClean="0">
                <a:ea typeface="굴림" charset="-127"/>
              </a:rPr>
              <a:t> </a:t>
            </a:r>
            <a:r>
              <a:rPr lang="en-US" altLang="ko-KR" sz="2400" dirty="0" err="1">
                <a:ea typeface="굴림" charset="-127"/>
              </a:rPr>
              <a:t>Jeong</a:t>
            </a:r>
            <a:r>
              <a:rPr lang="en-US" altLang="ko-KR" sz="2400" dirty="0">
                <a:ea typeface="굴림" charset="-127"/>
              </a:rPr>
              <a:t>, </a:t>
            </a:r>
            <a:r>
              <a:rPr lang="en-US" altLang="ko-KR" sz="2400" dirty="0">
                <a:ea typeface="굴림" pitchFamily="50" charset="-127"/>
              </a:rPr>
              <a:t>Chang-Sub Shin, </a:t>
            </a:r>
            <a:endParaRPr lang="en-US" altLang="ko-KR" sz="2400" dirty="0" smtClean="0">
              <a:ea typeface="굴림" pitchFamily="50" charset="-127"/>
            </a:endParaRPr>
          </a:p>
          <a:p>
            <a:pPr>
              <a:lnSpc>
                <a:spcPct val="90000"/>
              </a:lnSpc>
            </a:pPr>
            <a:r>
              <a:rPr lang="en-US" altLang="ko-KR" sz="2400" dirty="0" err="1" smtClean="0">
                <a:ea typeface="굴림" charset="-127"/>
              </a:rPr>
              <a:t>Juderk</a:t>
            </a:r>
            <a:r>
              <a:rPr lang="en-US" altLang="ko-KR" sz="2400" dirty="0" smtClean="0">
                <a:ea typeface="굴림" charset="-127"/>
              </a:rPr>
              <a:t> </a:t>
            </a:r>
            <a:r>
              <a:rPr lang="en-US" altLang="ko-KR" sz="2400" dirty="0">
                <a:ea typeface="굴림" charset="-127"/>
              </a:rPr>
              <a:t>Park, </a:t>
            </a:r>
            <a:r>
              <a:rPr lang="en-US" altLang="ko-KR" sz="2400" dirty="0" err="1" smtClean="0">
                <a:ea typeface="굴림" charset="-127"/>
              </a:rPr>
              <a:t>Hoyong</a:t>
            </a:r>
            <a:r>
              <a:rPr lang="en-US" altLang="ko-KR" sz="2400" dirty="0" smtClean="0">
                <a:ea typeface="굴림" charset="-127"/>
              </a:rPr>
              <a:t> </a:t>
            </a:r>
            <a:r>
              <a:rPr lang="en-US" altLang="ko-KR" sz="2400" dirty="0">
                <a:ea typeface="굴림" charset="-127"/>
              </a:rPr>
              <a:t>Kang</a:t>
            </a:r>
            <a:endParaRPr lang="en-US" altLang="ko-KR" sz="2400" dirty="0" smtClean="0">
              <a:ea typeface="굴림" charset="-127"/>
            </a:endParaRPr>
          </a:p>
          <a:p>
            <a:pPr>
              <a:lnSpc>
                <a:spcPct val="90000"/>
              </a:lnSpc>
            </a:pPr>
            <a:endParaRPr lang="en-US" altLang="ko-KR" sz="2400" dirty="0" smtClean="0">
              <a:ea typeface="굴림" charset="-127"/>
            </a:endParaRPr>
          </a:p>
          <a:p>
            <a:pPr>
              <a:lnSpc>
                <a:spcPct val="90000"/>
              </a:lnSpc>
            </a:pPr>
            <a:r>
              <a:rPr lang="en-US" altLang="ko-KR" sz="2800" dirty="0" smtClean="0">
                <a:ea typeface="굴림" charset="-127"/>
              </a:rPr>
              <a:t>ETRI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슬라이드 번호 개체 틀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Slide </a:t>
            </a:r>
            <a:fld id="{FAE24E4C-A9DF-4F2D-BB92-A61A8A1C3D4F}" type="slidenum">
              <a:rPr lang="en-US" altLang="ko-KR" smtClean="0"/>
              <a:pPr/>
              <a:t>3</a:t>
            </a:fld>
            <a:endParaRPr lang="en-US" altLang="ko-KR" smtClean="0"/>
          </a:p>
        </p:txBody>
      </p:sp>
      <p:sp>
        <p:nvSpPr>
          <p:cNvPr id="4100" name="Rectangle 3"/>
          <p:cNvSpPr>
            <a:spLocks noGrp="1" noChangeArrowheads="1"/>
          </p:cNvSpPr>
          <p:nvPr>
            <p:ph type="body" sz="half" idx="1"/>
          </p:nvPr>
        </p:nvSpPr>
        <p:spPr>
          <a:xfrm>
            <a:off x="611560" y="1700807"/>
            <a:ext cx="8064500" cy="4607917"/>
          </a:xfrm>
          <a:noFill/>
        </p:spPr>
        <p:txBody>
          <a:bodyPr/>
          <a:lstStyle/>
          <a:p>
            <a:pPr>
              <a:lnSpc>
                <a:spcPct val="90000"/>
              </a:lnSpc>
            </a:pPr>
            <a:r>
              <a:rPr lang="en-US" altLang="ko-KR" sz="2400" dirty="0">
                <a:solidFill>
                  <a:srgbClr val="0000FF"/>
                </a:solidFill>
                <a:ea typeface="굴림" charset="-127"/>
              </a:rPr>
              <a:t>Frequency band</a:t>
            </a:r>
            <a:r>
              <a:rPr lang="en-US" altLang="ko-KR" sz="2400" dirty="0">
                <a:ea typeface="굴림" charset="-127"/>
              </a:rPr>
              <a:t> : 917 MHz ~ 923.5 MHz</a:t>
            </a:r>
          </a:p>
          <a:p>
            <a:pPr lvl="1">
              <a:lnSpc>
                <a:spcPct val="90000"/>
              </a:lnSpc>
            </a:pPr>
            <a:r>
              <a:rPr lang="en-US" altLang="ko-KR" sz="2000" smtClean="0">
                <a:ea typeface="굴림" charset="-127"/>
              </a:rPr>
              <a:t>Assigned </a:t>
            </a:r>
            <a:r>
              <a:rPr lang="en-US" altLang="ko-KR" sz="2000" dirty="0" smtClean="0">
                <a:ea typeface="굴림" charset="-127"/>
              </a:rPr>
              <a:t>for </a:t>
            </a:r>
            <a:r>
              <a:rPr lang="en-US" altLang="ko-KR" sz="2000" dirty="0">
                <a:ea typeface="굴림" charset="-127"/>
              </a:rPr>
              <a:t>RFID </a:t>
            </a:r>
            <a:r>
              <a:rPr lang="en-US" altLang="ko-KR" sz="2000" dirty="0" smtClean="0">
                <a:ea typeface="굴림" charset="-127"/>
              </a:rPr>
              <a:t>and </a:t>
            </a:r>
            <a:r>
              <a:rPr lang="en-US" altLang="ko-KR" sz="2000" dirty="0">
                <a:ea typeface="굴림" charset="-127"/>
              </a:rPr>
              <a:t>Wireless Sensor </a:t>
            </a:r>
            <a:r>
              <a:rPr lang="en-US" altLang="ko-KR" sz="2000" dirty="0" smtClean="0">
                <a:ea typeface="굴림" charset="-127"/>
              </a:rPr>
              <a:t>Network applications since 2008.</a:t>
            </a:r>
            <a:endParaRPr kumimoji="1" lang="en-US" altLang="ko-KR" sz="2000" dirty="0" smtClean="0">
              <a:ea typeface="굴림" charset="-127"/>
            </a:endParaRPr>
          </a:p>
          <a:p>
            <a:pPr lvl="1">
              <a:lnSpc>
                <a:spcPct val="90000"/>
              </a:lnSpc>
            </a:pPr>
            <a:r>
              <a:rPr kumimoji="1" lang="en-US" altLang="ko-KR" sz="2000" dirty="0" smtClean="0">
                <a:ea typeface="굴림" charset="-127"/>
              </a:rPr>
              <a:t>Unit </a:t>
            </a:r>
            <a:r>
              <a:rPr kumimoji="1" lang="en-US" altLang="ko-KR" sz="2000" dirty="0">
                <a:ea typeface="굴림" charset="-127"/>
              </a:rPr>
              <a:t>channel bandwidth for RFID: 200KHz</a:t>
            </a:r>
          </a:p>
          <a:p>
            <a:pPr lvl="2">
              <a:lnSpc>
                <a:spcPct val="90000"/>
              </a:lnSpc>
            </a:pPr>
            <a:r>
              <a:rPr kumimoji="1" lang="en-US" altLang="ko-KR" sz="1800" dirty="0">
                <a:ea typeface="굴림" charset="-127"/>
              </a:rPr>
              <a:t>Total number of RFID channels: 32</a:t>
            </a:r>
          </a:p>
          <a:p>
            <a:pPr lvl="2">
              <a:lnSpc>
                <a:spcPct val="90000"/>
              </a:lnSpc>
            </a:pPr>
            <a:r>
              <a:rPr kumimoji="1" lang="en-US" altLang="ko-KR" sz="1800" dirty="0" err="1">
                <a:ea typeface="굴림" charset="-127"/>
              </a:rPr>
              <a:t>Fn</a:t>
            </a:r>
            <a:r>
              <a:rPr kumimoji="1" lang="en-US" altLang="ko-KR" sz="1800" dirty="0">
                <a:ea typeface="굴림" charset="-127"/>
              </a:rPr>
              <a:t> = 917.1 + (n-1) x 0.2MHz , RFID channel number n=1,2,~</a:t>
            </a:r>
            <a:r>
              <a:rPr kumimoji="1" lang="en-US" altLang="ko-KR" sz="1800" dirty="0" smtClean="0">
                <a:ea typeface="굴림" charset="-127"/>
              </a:rPr>
              <a:t>32</a:t>
            </a:r>
          </a:p>
          <a:p>
            <a:pPr lvl="2">
              <a:lnSpc>
                <a:spcPct val="90000"/>
              </a:lnSpc>
            </a:pPr>
            <a:endParaRPr lang="en-US" altLang="ko-KR" sz="800" dirty="0" smtClean="0">
              <a:solidFill>
                <a:srgbClr val="969696"/>
              </a:solidFill>
              <a:ea typeface="굴림" charset="-127"/>
            </a:endParaRPr>
          </a:p>
          <a:p>
            <a:pPr>
              <a:lnSpc>
                <a:spcPct val="90000"/>
              </a:lnSpc>
            </a:pPr>
            <a:r>
              <a:rPr lang="en-US" altLang="ko-KR" sz="2400" dirty="0" smtClean="0">
                <a:solidFill>
                  <a:srgbClr val="0000FF"/>
                </a:solidFill>
                <a:ea typeface="굴림" charset="-127"/>
              </a:rPr>
              <a:t>Frequency tolerance</a:t>
            </a:r>
            <a:r>
              <a:rPr lang="en-US" altLang="ko-KR" sz="2400" dirty="0" smtClean="0">
                <a:ea typeface="굴림" charset="-127"/>
              </a:rPr>
              <a:t> : within </a:t>
            </a:r>
            <a:r>
              <a:rPr lang="en-US" altLang="ko-KR" sz="2400" dirty="0" smtClean="0">
                <a:ea typeface="굴림" charset="-127"/>
                <a:cs typeface="Arial" charset="0"/>
              </a:rPr>
              <a:t>±40x</a:t>
            </a:r>
            <a:r>
              <a:rPr lang="en-US" altLang="ko-KR" sz="2400" dirty="0" smtClean="0">
                <a:ea typeface="굴림" charset="-127"/>
              </a:rPr>
              <a:t>10</a:t>
            </a:r>
            <a:r>
              <a:rPr lang="en-US" altLang="ko-KR" sz="2400" baseline="30000" dirty="0" smtClean="0">
                <a:ea typeface="굴림" charset="-127"/>
              </a:rPr>
              <a:t>-6 </a:t>
            </a:r>
          </a:p>
          <a:p>
            <a:pPr lvl="1">
              <a:lnSpc>
                <a:spcPct val="90000"/>
              </a:lnSpc>
            </a:pPr>
            <a:endParaRPr lang="en-US" altLang="ko-KR" sz="900" baseline="30000" dirty="0" smtClean="0">
              <a:ea typeface="굴림" charset="-127"/>
            </a:endParaRPr>
          </a:p>
          <a:p>
            <a:pPr>
              <a:lnSpc>
                <a:spcPct val="90000"/>
              </a:lnSpc>
            </a:pPr>
            <a:r>
              <a:rPr lang="en-US" altLang="ko-KR" sz="2400" dirty="0" smtClean="0">
                <a:solidFill>
                  <a:srgbClr val="0000FF"/>
                </a:solidFill>
                <a:ea typeface="굴림" charset="-127"/>
              </a:rPr>
              <a:t>Permitted output power</a:t>
            </a:r>
            <a:r>
              <a:rPr lang="en-US" altLang="ko-KR" sz="2400" dirty="0" smtClean="0">
                <a:ea typeface="굴림" charset="-127"/>
              </a:rPr>
              <a:t> :</a:t>
            </a:r>
          </a:p>
          <a:p>
            <a:pPr lvl="1">
              <a:lnSpc>
                <a:spcPct val="90000"/>
              </a:lnSpc>
            </a:pPr>
            <a:r>
              <a:rPr lang="en-US" altLang="ko-KR" sz="2000" dirty="0" smtClean="0">
                <a:ea typeface="굴림" charset="-127"/>
              </a:rPr>
              <a:t> 10mW  for 20 channels ( </a:t>
            </a:r>
            <a:r>
              <a:rPr kumimoji="1" lang="en-US" altLang="ko-KR" sz="2000" i="1" dirty="0" smtClean="0">
                <a:ea typeface="굴림" charset="-127"/>
              </a:rPr>
              <a:t>n</a:t>
            </a:r>
            <a:r>
              <a:rPr kumimoji="1" lang="en-US" altLang="ko-KR" sz="2000" dirty="0" smtClean="0">
                <a:ea typeface="굴림" charset="-127"/>
              </a:rPr>
              <a:t>= </a:t>
            </a:r>
            <a:r>
              <a:rPr lang="en-US" altLang="ko-KR" sz="2000" dirty="0" smtClean="0">
                <a:ea typeface="굴림" charset="-127"/>
              </a:rPr>
              <a:t>2,5,8,11,14,17,19,20,21,…,32 )</a:t>
            </a:r>
          </a:p>
          <a:p>
            <a:pPr lvl="1">
              <a:lnSpc>
                <a:spcPct val="90000"/>
              </a:lnSpc>
            </a:pPr>
            <a:r>
              <a:rPr lang="en-US" altLang="ko-KR" sz="2000" dirty="0" smtClean="0">
                <a:ea typeface="굴림" charset="-127"/>
              </a:rPr>
              <a:t> 3mW  for 12 channels ( </a:t>
            </a:r>
            <a:r>
              <a:rPr kumimoji="1" lang="en-US" altLang="ko-KR" sz="2000" i="1" dirty="0" smtClean="0">
                <a:ea typeface="굴림" charset="-127"/>
              </a:rPr>
              <a:t>n</a:t>
            </a:r>
            <a:r>
              <a:rPr kumimoji="1" lang="en-US" altLang="ko-KR" sz="2000" dirty="0" smtClean="0">
                <a:ea typeface="굴림" charset="-127"/>
              </a:rPr>
              <a:t>= </a:t>
            </a:r>
            <a:r>
              <a:rPr lang="en-US" altLang="ko-KR" sz="2000" dirty="0" smtClean="0">
                <a:ea typeface="굴림" charset="-127"/>
              </a:rPr>
              <a:t>1,3,4,6,7,9,10,12,13,15,16,18 )</a:t>
            </a:r>
          </a:p>
        </p:txBody>
      </p:sp>
      <p:sp>
        <p:nvSpPr>
          <p:cNvPr id="5" name="Rectangle 2"/>
          <p:cNvSpPr>
            <a:spLocks noGrp="1" noChangeArrowheads="1"/>
          </p:cNvSpPr>
          <p:nvPr>
            <p:ph type="title"/>
          </p:nvPr>
        </p:nvSpPr>
        <p:spPr>
          <a:xfrm>
            <a:off x="685800" y="685801"/>
            <a:ext cx="7772400" cy="654968"/>
          </a:xfrm>
        </p:spPr>
        <p:txBody>
          <a:bodyPr/>
          <a:lstStyle/>
          <a:p>
            <a:pPr algn="l"/>
            <a:r>
              <a:rPr lang="en-US" altLang="ko-KR" sz="2800" dirty="0" smtClean="0">
                <a:latin typeface="+mn-lt"/>
                <a:ea typeface="굴림" charset="-127"/>
              </a:rPr>
              <a:t>Unlicensed band for RFID/USN</a:t>
            </a:r>
            <a:endParaRPr lang="en-US" altLang="ko-KR" dirty="0" smtClean="0">
              <a:latin typeface="+mn-lt"/>
              <a:ea typeface="굴림" charset="-127"/>
            </a:endParaRPr>
          </a:p>
        </p:txBody>
      </p:sp>
      <p:sp>
        <p:nvSpPr>
          <p:cNvPr id="2" name="모서리가 둥근 직사각형 1"/>
          <p:cNvSpPr/>
          <p:nvPr/>
        </p:nvSpPr>
        <p:spPr bwMode="auto">
          <a:xfrm>
            <a:off x="539552" y="1340768"/>
            <a:ext cx="7560840" cy="45719"/>
          </a:xfrm>
          <a:prstGeom prst="roundRect">
            <a:avLst/>
          </a:prstGeom>
          <a:solidFill>
            <a:srgbClr val="66FF33"/>
          </a:solidFill>
          <a:ln w="12700" cap="flat" cmpd="sng" algn="ctr">
            <a:no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1"/>
            <a:ext cx="7772400" cy="582960"/>
          </a:xfrm>
        </p:spPr>
        <p:txBody>
          <a:bodyPr/>
          <a:lstStyle/>
          <a:p>
            <a:pPr algn="l"/>
            <a:r>
              <a:rPr lang="en-US" altLang="ko-KR" sz="3200" dirty="0" smtClean="0">
                <a:latin typeface="+mn-lt"/>
              </a:rPr>
              <a:t>IEEE </a:t>
            </a:r>
            <a:r>
              <a:rPr lang="en-US" altLang="ko-KR" sz="3200" dirty="0" err="1">
                <a:latin typeface="+mn-lt"/>
              </a:rPr>
              <a:t>Std</a:t>
            </a:r>
            <a:r>
              <a:rPr lang="en-US" altLang="ko-KR" sz="3200" dirty="0">
                <a:latin typeface="+mn-lt"/>
              </a:rPr>
              <a:t> 802.15.4g™-</a:t>
            </a:r>
            <a:r>
              <a:rPr lang="en-US" altLang="ko-KR" sz="3200" dirty="0" smtClean="0">
                <a:latin typeface="+mn-lt"/>
              </a:rPr>
              <a:t>2012</a:t>
            </a:r>
            <a:endParaRPr lang="ko-KR" altLang="en-US" sz="3200" dirty="0">
              <a:latin typeface="+mn-lt"/>
            </a:endParaRPr>
          </a:p>
        </p:txBody>
      </p:sp>
      <p:sp>
        <p:nvSpPr>
          <p:cNvPr id="5" name="슬라이드 번호 개체 틀 4"/>
          <p:cNvSpPr>
            <a:spLocks noGrp="1"/>
          </p:cNvSpPr>
          <p:nvPr>
            <p:ph type="sldNum" sz="quarter" idx="10"/>
          </p:nvPr>
        </p:nvSpPr>
        <p:spPr/>
        <p:txBody>
          <a:bodyPr/>
          <a:lstStyle/>
          <a:p>
            <a:pPr>
              <a:defRPr/>
            </a:pPr>
            <a:r>
              <a:rPr lang="en-US" altLang="ko-KR" smtClean="0"/>
              <a:t>Slide </a:t>
            </a:r>
            <a:fld id="{94267D04-DA61-46E0-9BD9-86CB1A082E7C}" type="slidenum">
              <a:rPr lang="en-US" altLang="ko-KR" smtClean="0"/>
              <a:pPr>
                <a:defRPr/>
              </a:pPr>
              <a:t>4</a:t>
            </a:fld>
            <a:endParaRPr lang="en-US" altLang="ko-K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1640" y="1432047"/>
            <a:ext cx="6304666" cy="4934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모서리가 둥근 직사각형 5"/>
          <p:cNvSpPr/>
          <p:nvPr/>
        </p:nvSpPr>
        <p:spPr bwMode="auto">
          <a:xfrm>
            <a:off x="539552" y="4464100"/>
            <a:ext cx="7488832" cy="531044"/>
          </a:xfrm>
          <a:prstGeom prst="roundRect">
            <a:avLst/>
          </a:prstGeom>
          <a:noFill/>
          <a:ln w="38100" cap="flat" cmpd="sng" algn="ctr">
            <a:solidFill>
              <a:srgbClr val="FF0000"/>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8" name="모서리가 둥근 직사각형 7"/>
          <p:cNvSpPr/>
          <p:nvPr/>
        </p:nvSpPr>
        <p:spPr bwMode="auto">
          <a:xfrm>
            <a:off x="539552" y="1340768"/>
            <a:ext cx="7560840" cy="45719"/>
          </a:xfrm>
          <a:prstGeom prst="roundRect">
            <a:avLst/>
          </a:prstGeom>
          <a:solidFill>
            <a:srgbClr val="66FF33"/>
          </a:solidFill>
          <a:ln w="12700" cap="flat" cmpd="sng" algn="ctr">
            <a:no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2311778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슬라이드 번호 개체 틀 4"/>
          <p:cNvSpPr>
            <a:spLocks noGrp="1"/>
          </p:cNvSpPr>
          <p:nvPr>
            <p:ph type="sldNum" sz="quarter" idx="10"/>
          </p:nvPr>
        </p:nvSpPr>
        <p:spPr/>
        <p:txBody>
          <a:bodyPr/>
          <a:lstStyle/>
          <a:p>
            <a:pPr>
              <a:defRPr/>
            </a:pPr>
            <a:r>
              <a:rPr lang="en-US" altLang="ko-KR" smtClean="0"/>
              <a:t>Slide </a:t>
            </a:r>
            <a:fld id="{94267D04-DA61-46E0-9BD9-86CB1A082E7C}" type="slidenum">
              <a:rPr lang="en-US" altLang="ko-KR" smtClean="0"/>
              <a:pPr>
                <a:defRPr/>
              </a:pPr>
              <a:t>5</a:t>
            </a:fld>
            <a:endParaRPr lang="en-US" altLang="ko-K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95090" y="1415249"/>
            <a:ext cx="5053174"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모서리가 둥근 직사각형 5"/>
          <p:cNvSpPr/>
          <p:nvPr/>
        </p:nvSpPr>
        <p:spPr bwMode="auto">
          <a:xfrm>
            <a:off x="2111114" y="4500058"/>
            <a:ext cx="4464496" cy="441110"/>
          </a:xfrm>
          <a:prstGeom prst="roundRect">
            <a:avLst/>
          </a:prstGeom>
          <a:noFill/>
          <a:ln w="38100" cap="flat" cmpd="sng" algn="ctr">
            <a:solidFill>
              <a:srgbClr val="FF0000"/>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8" name="제목 1"/>
          <p:cNvSpPr>
            <a:spLocks noGrp="1"/>
          </p:cNvSpPr>
          <p:nvPr>
            <p:ph type="title"/>
          </p:nvPr>
        </p:nvSpPr>
        <p:spPr>
          <a:xfrm>
            <a:off x="685800" y="685801"/>
            <a:ext cx="7772400" cy="582960"/>
          </a:xfrm>
        </p:spPr>
        <p:txBody>
          <a:bodyPr/>
          <a:lstStyle/>
          <a:p>
            <a:pPr algn="l"/>
            <a:r>
              <a:rPr lang="en-US" altLang="ko-KR" sz="3200" dirty="0" smtClean="0">
                <a:latin typeface="+mn-lt"/>
              </a:rPr>
              <a:t>IEEE P802.15.4k/D2, 2012</a:t>
            </a:r>
            <a:endParaRPr lang="ko-KR" altLang="en-US" sz="3200" dirty="0">
              <a:latin typeface="+mn-lt"/>
            </a:endParaRPr>
          </a:p>
        </p:txBody>
      </p:sp>
      <p:sp>
        <p:nvSpPr>
          <p:cNvPr id="9" name="모서리가 둥근 직사각형 8"/>
          <p:cNvSpPr/>
          <p:nvPr/>
        </p:nvSpPr>
        <p:spPr bwMode="auto">
          <a:xfrm>
            <a:off x="539552" y="1340768"/>
            <a:ext cx="7560840" cy="45719"/>
          </a:xfrm>
          <a:prstGeom prst="roundRect">
            <a:avLst/>
          </a:prstGeom>
          <a:solidFill>
            <a:srgbClr val="66FF33"/>
          </a:solidFill>
          <a:ln w="12700" cap="flat" cmpd="sng" algn="ctr">
            <a:no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0743250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6"/>
          <p:cNvSpPr>
            <a:spLocks noGrp="1" noChangeArrowheads="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Slide </a:t>
            </a:r>
            <a:fld id="{33518E2D-7C3D-4C46-B165-06686609A05B}" type="slidenum">
              <a:rPr lang="en-US" altLang="ko-KR" smtClean="0"/>
              <a:pPr/>
              <a:t>6</a:t>
            </a:fld>
            <a:endParaRPr lang="en-US" altLang="ko-KR" smtClean="0"/>
          </a:p>
        </p:txBody>
      </p:sp>
      <p:sp>
        <p:nvSpPr>
          <p:cNvPr id="8195" name="내용 개체 틀 2"/>
          <p:cNvSpPr>
            <a:spLocks noGrp="1"/>
          </p:cNvSpPr>
          <p:nvPr>
            <p:ph idx="4294967295"/>
          </p:nvPr>
        </p:nvSpPr>
        <p:spPr>
          <a:xfrm>
            <a:off x="685800" y="2060575"/>
            <a:ext cx="7989888" cy="4297363"/>
          </a:xfrm>
        </p:spPr>
        <p:txBody>
          <a:bodyPr/>
          <a:lstStyle/>
          <a:p>
            <a:pPr algn="ctr">
              <a:buFontTx/>
              <a:buNone/>
            </a:pPr>
            <a:r>
              <a:rPr lang="en-US" altLang="ko-KR" smtClean="0">
                <a:ea typeface="굴림" charset="-127"/>
              </a:rPr>
              <a:t>Thank you very much for your attention.</a:t>
            </a:r>
          </a:p>
          <a:p>
            <a:pPr algn="ctr">
              <a:buFontTx/>
              <a:buNone/>
            </a:pPr>
            <a:endParaRPr lang="en-US" altLang="ko-KR" smtClean="0">
              <a:ea typeface="굴림" charset="-127"/>
            </a:endParaRPr>
          </a:p>
          <a:p>
            <a:pPr algn="ctr">
              <a:buFontTx/>
              <a:buNone/>
            </a:pPr>
            <a:r>
              <a:rPr lang="en-US" altLang="ko-KR" smtClean="0">
                <a:ea typeface="굴림" charset="-127"/>
              </a:rPr>
              <a:t>Any Questions?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3378</TotalTime>
  <Words>286</Words>
  <Application>Microsoft Office PowerPoint</Application>
  <PresentationFormat>화면 슬라이드 쇼(4:3)</PresentationFormat>
  <Paragraphs>56</Paragraphs>
  <Slides>6</Slides>
  <Notes>5</Notes>
  <HiddenSlides>0</HiddenSlides>
  <MMClips>0</MMClips>
  <ScaleCrop>false</ScaleCrop>
  <HeadingPairs>
    <vt:vector size="4" baseType="variant">
      <vt:variant>
        <vt:lpstr>테마</vt:lpstr>
      </vt:variant>
      <vt:variant>
        <vt:i4>1</vt:i4>
      </vt:variant>
      <vt:variant>
        <vt:lpstr>슬라이드 제목</vt:lpstr>
      </vt:variant>
      <vt:variant>
        <vt:i4>6</vt:i4>
      </vt:variant>
    </vt:vector>
  </HeadingPairs>
  <TitlesOfParts>
    <vt:vector size="7" baseType="lpstr">
      <vt:lpstr>IEEE-P802_15</vt:lpstr>
      <vt:lpstr>PowerPoint 프레젠테이션</vt:lpstr>
      <vt:lpstr>917 MHz License Exempt Band  in Korea</vt:lpstr>
      <vt:lpstr>Unlicensed band for RFID/USN</vt:lpstr>
      <vt:lpstr>IEEE Std 802.15.4g™-2012</vt:lpstr>
      <vt:lpstr>IEEE P802.15.4k/D2, 2012</vt:lpstr>
      <vt:lpstr>PowerPoint 프레젠테이션</vt:lpstr>
    </vt:vector>
  </TitlesOfParts>
  <Company>ETRI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 enhancements for low latency</dc:title>
  <dc:subject>IEEE 802.15 &lt;4e scope&gt;</dc:subject>
  <dc:creator>Seong-Soon Joo</dc:creator>
  <cp:keywords/>
  <dc:description>&lt;15-07-09xx-00-004e&gt;</dc:description>
  <cp:lastModifiedBy>User</cp:lastModifiedBy>
  <cp:revision>169</cp:revision>
  <cp:lastPrinted>1998-02-10T13:28:06Z</cp:lastPrinted>
  <dcterms:created xsi:type="dcterms:W3CDTF">2007-11-11T16:49:01Z</dcterms:created>
  <dcterms:modified xsi:type="dcterms:W3CDTF">2012-11-13T14:25:47Z</dcterms:modified>
</cp:coreProperties>
</file>