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59" r:id="rId2"/>
    <p:sldId id="289" r:id="rId3"/>
    <p:sldId id="290" r:id="rId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15620"/>
    <p:restoredTop sz="96634" autoAdjust="0"/>
  </p:normalViewPr>
  <p:slideViewPr>
    <p:cSldViewPr>
      <p:cViewPr>
        <p:scale>
          <a:sx n="99" d="100"/>
          <a:sy n="99" d="100"/>
        </p:scale>
        <p:origin x="-584"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November 12</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November 12</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Tuncer Baykas, Tohoku University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Tuncer Baykas, Tohoku University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Tuncer Baykas, Tohoku University</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Tuncer Baykas, Tohoku University</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&lt;November 2012&gt;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smtClean="0"/>
              <a:t>Tuncer Baykas, Tohoku University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15-12-</a:t>
            </a:r>
            <a:r>
              <a:rPr lang="en-US" b="1" dirty="0" smtClean="0"/>
              <a:t>0609-</a:t>
            </a:r>
            <a:r>
              <a:rPr lang="en-US" b="1" dirty="0" smtClean="0"/>
              <a:t>00-</a:t>
            </a:r>
            <a:r>
              <a:rPr lang="en-US" b="1" dirty="0"/>
              <a:t>004k</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Tuncer </a:t>
            </a:r>
            <a:r>
              <a:rPr lang="en-US" dirty="0" smtClean="0"/>
              <a:t>Baykas , </a:t>
            </a:r>
            <a:r>
              <a:rPr lang="en-US" dirty="0"/>
              <a:t>Tohoku University</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124206"/>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Submission Title:</a:t>
            </a:r>
            <a:r>
              <a:rPr lang="en-US" sz="1600" dirty="0" smtClean="0">
                <a:solidFill>
                  <a:schemeClr val="tx2"/>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Discussion about DSSS Channelization and Resolution for Comment #341 </a:t>
            </a:r>
            <a:r>
              <a:rPr lang="en-US" sz="1600" dirty="0" smtClean="0">
                <a:solidFill>
                  <a:schemeClr val="tx2"/>
                </a:solidFill>
                <a:latin typeface="Times New Roman" pitchFamily="18" charset="0"/>
                <a:ea typeface="ＭＳ Ｐゴシック" pitchFamily="-65" charset="-128"/>
                <a:cs typeface="+mn-cs"/>
              </a:rPr>
              <a:t>]	</a:t>
            </a:r>
          </a:p>
          <a:p>
            <a:pPr eaLnBrk="0" hangingPunct="0">
              <a:defRPr/>
            </a:pPr>
            <a:r>
              <a:rPr lang="en-US" sz="1600" b="1" dirty="0" smtClean="0">
                <a:solidFill>
                  <a:schemeClr val="tx2"/>
                </a:solidFill>
                <a:latin typeface="Times New Roman" pitchFamily="18" charset="0"/>
                <a:ea typeface="ＭＳ Ｐゴシック" pitchFamily="-65" charset="-128"/>
                <a:cs typeface="+mn-cs"/>
              </a:rPr>
              <a:t>Date </a:t>
            </a:r>
            <a:r>
              <a:rPr lang="en-US" sz="1600" b="1" dirty="0">
                <a:solidFill>
                  <a:schemeClr val="tx2"/>
                </a:solidFill>
                <a:latin typeface="Times New Roman" pitchFamily="18" charset="0"/>
                <a:ea typeface="ＭＳ Ｐゴシック" pitchFamily="-65" charset="-128"/>
                <a:cs typeface="+mn-cs"/>
              </a:rPr>
              <a:t>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November 2012</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Tuncer Baykas, Shuzo Kato</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Tohoku University</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Sendai, Japan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	</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rPr>
              <a:t>Discussion about DSSS </a:t>
            </a:r>
            <a:r>
              <a:rPr lang="en-US" sz="1600" dirty="0" smtClean="0">
                <a:solidFill>
                  <a:srgbClr val="FF0000"/>
                </a:solidFill>
                <a:latin typeface="Times New Roman" pitchFamily="18" charset="0"/>
                <a:ea typeface="ＭＳ Ｐゴシック" pitchFamily="-65" charset="-128"/>
              </a:rPr>
              <a:t>Channelization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Providing Resolution for Comment #341</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dirty="0"/>
          </a:p>
        </p:txBody>
      </p:sp>
      <p:sp>
        <p:nvSpPr>
          <p:cNvPr id="2" name="TextBox 1"/>
          <p:cNvSpPr txBox="1"/>
          <p:nvPr/>
        </p:nvSpPr>
        <p:spPr>
          <a:xfrm>
            <a:off x="7928435" y="487452"/>
            <a:ext cx="184666" cy="276999"/>
          </a:xfrm>
          <a:prstGeom prst="rect">
            <a:avLst/>
          </a:prstGeom>
          <a:noFill/>
        </p:spPr>
        <p:txBody>
          <a:bodyPr wrap="none" rtlCol="0">
            <a:spAutoFit/>
          </a:bodyP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685800"/>
            <a:ext cx="7772400" cy="762000"/>
          </a:xfrm>
        </p:spPr>
        <p:txBody>
          <a:bodyPr/>
          <a:lstStyle/>
          <a:p>
            <a:r>
              <a:rPr lang="en-US" dirty="0" smtClean="0">
                <a:latin typeface="Times New Roman" charset="0"/>
                <a:ea typeface="ＭＳ Ｐゴシック" charset="0"/>
                <a:cs typeface="ＭＳ Ｐゴシック" charset="0"/>
              </a:rPr>
              <a:t>Comment #341 and </a:t>
            </a:r>
            <a:br>
              <a:rPr lang="en-US" dirty="0" smtClean="0">
                <a:latin typeface="Times New Roman" charset="0"/>
                <a:ea typeface="ＭＳ Ｐゴシック" charset="0"/>
                <a:cs typeface="ＭＳ Ｐゴシック" charset="0"/>
              </a:rPr>
            </a:br>
            <a:r>
              <a:rPr lang="en-US" dirty="0" smtClean="0">
                <a:latin typeface="Times New Roman" charset="0"/>
                <a:ea typeface="ＭＳ Ｐゴシック" charset="0"/>
                <a:cs typeface="ＭＳ Ｐゴシック" charset="0"/>
              </a:rPr>
              <a:t>Current LECIM Channelization</a:t>
            </a:r>
            <a:endParaRPr lang="en-US"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52400" y="1600200"/>
            <a:ext cx="8839200" cy="4724400"/>
          </a:xfrm>
        </p:spPr>
        <p:txBody>
          <a:bodyPr/>
          <a:lstStyle/>
          <a:p>
            <a:pPr marL="0" indent="0">
              <a:lnSpc>
                <a:spcPct val="80000"/>
              </a:lnSpc>
              <a:buFontTx/>
              <a:buNone/>
              <a:defRPr/>
            </a:pPr>
            <a:r>
              <a:rPr lang="en-US" sz="2000" dirty="0" smtClean="0">
                <a:solidFill>
                  <a:srgbClr val="000000"/>
                </a:solidFill>
                <a:ea typeface="Arial"/>
                <a:cs typeface="Arial"/>
              </a:rPr>
              <a:t>Comment #341: Add </a:t>
            </a:r>
            <a:r>
              <a:rPr lang="en-US" sz="2000" dirty="0">
                <a:solidFill>
                  <a:srgbClr val="000000"/>
                </a:solidFill>
                <a:ea typeface="Arial"/>
                <a:cs typeface="Arial"/>
              </a:rPr>
              <a:t>DSSS channelization to bands 922</a:t>
            </a:r>
            <a:r>
              <a:rPr lang="en-US" sz="2000" dirty="0" smtClean="0">
                <a:solidFill>
                  <a:srgbClr val="000000"/>
                </a:solidFill>
                <a:ea typeface="Arial"/>
                <a:cs typeface="Arial"/>
              </a:rPr>
              <a:t>, 917</a:t>
            </a:r>
            <a:r>
              <a:rPr lang="en-US" sz="2000" dirty="0">
                <a:solidFill>
                  <a:srgbClr val="000000"/>
                </a:solidFill>
                <a:ea typeface="Arial"/>
                <a:cs typeface="Arial"/>
              </a:rPr>
              <a:t>, 920, 921. This will allow manufactures to support certain regulatory </a:t>
            </a:r>
            <a:r>
              <a:rPr lang="en-US" sz="2000" dirty="0" smtClean="0">
                <a:solidFill>
                  <a:srgbClr val="000000"/>
                </a:solidFill>
                <a:ea typeface="Arial"/>
                <a:cs typeface="Arial"/>
              </a:rPr>
              <a:t>domains.</a:t>
            </a:r>
          </a:p>
          <a:p>
            <a:pPr marL="0" indent="0">
              <a:lnSpc>
                <a:spcPct val="80000"/>
              </a:lnSpc>
              <a:buFontTx/>
              <a:buNone/>
              <a:defRPr/>
            </a:pPr>
            <a:endParaRPr lang="en-US" sz="2000" dirty="0">
              <a:solidFill>
                <a:srgbClr val="000000"/>
              </a:solidFill>
              <a:ea typeface="Arial"/>
              <a:cs typeface="Arial"/>
            </a:endParaRPr>
          </a:p>
          <a:p>
            <a:pPr marL="0" indent="0">
              <a:lnSpc>
                <a:spcPct val="80000"/>
              </a:lnSpc>
              <a:buFontTx/>
              <a:buNone/>
              <a:defRPr/>
            </a:pPr>
            <a:r>
              <a:rPr lang="en-US" sz="2000" dirty="0" smtClean="0">
                <a:solidFill>
                  <a:srgbClr val="000000"/>
                </a:solidFill>
                <a:ea typeface="Arial"/>
                <a:cs typeface="Arial"/>
              </a:rPr>
              <a:t>LECIM PHY Channelization:</a:t>
            </a:r>
          </a:p>
          <a:p>
            <a:pPr marL="0" indent="0">
              <a:lnSpc>
                <a:spcPct val="80000"/>
              </a:lnSpc>
              <a:buFontTx/>
              <a:buNone/>
              <a:defRPr/>
            </a:pPr>
            <a:endParaRPr lang="en-US" sz="2000" dirty="0" smtClean="0">
              <a:solidFill>
                <a:srgbClr val="000000"/>
              </a:solidFill>
              <a:ea typeface="Arial"/>
              <a:cs typeface="Arial"/>
            </a:endParaRPr>
          </a:p>
          <a:p>
            <a:pPr marL="0" indent="0">
              <a:lnSpc>
                <a:spcPct val="80000"/>
              </a:lnSpc>
              <a:buFontTx/>
              <a:buNone/>
              <a:defRPr/>
            </a:pPr>
            <a:r>
              <a:rPr lang="en-US" sz="2000" dirty="0" smtClean="0">
                <a:solidFill>
                  <a:srgbClr val="000000"/>
                </a:solidFill>
                <a:ea typeface="Arial"/>
                <a:cs typeface="Arial"/>
              </a:rPr>
              <a:t>FSK PHY bands: </a:t>
            </a:r>
            <a:r>
              <a:rPr lang="en-US" sz="2000" dirty="0" smtClean="0">
                <a:solidFill>
                  <a:srgbClr val="FF0000"/>
                </a:solidFill>
                <a:ea typeface="Arial"/>
                <a:cs typeface="Arial"/>
              </a:rPr>
              <a:t>169,433,</a:t>
            </a:r>
            <a:r>
              <a:rPr lang="en-US" sz="2000" dirty="0" smtClean="0">
                <a:solidFill>
                  <a:srgbClr val="000000"/>
                </a:solidFill>
                <a:ea typeface="Arial"/>
                <a:cs typeface="Arial"/>
              </a:rPr>
              <a:t>470,780,863,915, </a:t>
            </a:r>
            <a:r>
              <a:rPr lang="en-US" sz="2000" dirty="0" smtClean="0">
                <a:solidFill>
                  <a:srgbClr val="000090"/>
                </a:solidFill>
                <a:ea typeface="Arial"/>
                <a:cs typeface="Arial"/>
              </a:rPr>
              <a:t>922,917,920,921 (915 </a:t>
            </a:r>
            <a:r>
              <a:rPr lang="en-US" sz="2000" dirty="0" err="1" smtClean="0">
                <a:solidFill>
                  <a:srgbClr val="000090"/>
                </a:solidFill>
                <a:ea typeface="Arial"/>
                <a:cs typeface="Arial"/>
              </a:rPr>
              <a:t>subbands</a:t>
            </a:r>
            <a:r>
              <a:rPr lang="en-US" sz="2000" dirty="0" smtClean="0">
                <a:solidFill>
                  <a:srgbClr val="000090"/>
                </a:solidFill>
                <a:ea typeface="Arial"/>
                <a:cs typeface="Arial"/>
              </a:rPr>
              <a:t>)</a:t>
            </a:r>
          </a:p>
          <a:p>
            <a:pPr marL="0" indent="0">
              <a:lnSpc>
                <a:spcPct val="80000"/>
              </a:lnSpc>
              <a:buFontTx/>
              <a:buNone/>
              <a:defRPr/>
            </a:pPr>
            <a:endParaRPr lang="en-US" sz="2000" dirty="0">
              <a:solidFill>
                <a:srgbClr val="000000"/>
              </a:solidFill>
              <a:ea typeface="Arial"/>
              <a:cs typeface="Arial"/>
            </a:endParaRPr>
          </a:p>
          <a:p>
            <a:pPr marL="0" indent="0">
              <a:lnSpc>
                <a:spcPct val="80000"/>
              </a:lnSpc>
              <a:buFontTx/>
              <a:buNone/>
              <a:defRPr/>
            </a:pPr>
            <a:r>
              <a:rPr lang="en-US" sz="2000" dirty="0" smtClean="0">
                <a:solidFill>
                  <a:srgbClr val="000000"/>
                </a:solidFill>
                <a:ea typeface="Arial"/>
                <a:cs typeface="Arial"/>
              </a:rPr>
              <a:t>DSSS PHY: </a:t>
            </a:r>
            <a:r>
              <a:rPr lang="en-US" sz="2000" dirty="0" smtClean="0">
                <a:solidFill>
                  <a:srgbClr val="FF0000"/>
                </a:solidFill>
                <a:ea typeface="Arial"/>
                <a:cs typeface="Arial"/>
              </a:rPr>
              <a:t>2450, </a:t>
            </a:r>
            <a:r>
              <a:rPr lang="en-US" sz="2000" dirty="0" smtClean="0">
                <a:solidFill>
                  <a:srgbClr val="000000"/>
                </a:solidFill>
                <a:ea typeface="Arial"/>
                <a:cs typeface="Arial"/>
              </a:rPr>
              <a:t>470, 780, 863, 915,  </a:t>
            </a:r>
            <a:endParaRPr lang="en-US" sz="2000" dirty="0" smtClean="0">
              <a:latin typeface="Arial" charset="0"/>
              <a:ea typeface="ＭＳ Ｐゴシック" charset="0"/>
              <a:cs typeface="ＭＳ Ｐゴシック" charset="0"/>
            </a:endParaRPr>
          </a:p>
          <a:p>
            <a:pPr marL="0" indent="0">
              <a:lnSpc>
                <a:spcPct val="80000"/>
              </a:lnSpc>
              <a:buFontTx/>
              <a:buNone/>
              <a:defRPr/>
            </a:pPr>
            <a:endParaRPr lang="en-US" sz="2000" dirty="0">
              <a:latin typeface="Arial" charset="0"/>
              <a:ea typeface="ＭＳ Ｐゴシック" charset="0"/>
              <a:cs typeface="ＭＳ Ｐゴシック" charset="0"/>
            </a:endParaRPr>
          </a:p>
          <a:p>
            <a:r>
              <a:rPr lang="en-US" sz="2000" dirty="0" smtClean="0">
                <a:latin typeface="Arial" charset="0"/>
                <a:ea typeface="ＭＳ Ｐゴシック" charset="0"/>
                <a:cs typeface="ＭＳ Ｐゴシック" charset="0"/>
              </a:rPr>
              <a:t>Statement in </a:t>
            </a:r>
            <a:r>
              <a:rPr lang="en-US" sz="2000" dirty="0"/>
              <a:t> 8.1.2.12 Channel numbering for LECIM </a:t>
            </a:r>
            <a:r>
              <a:rPr lang="en-US" sz="2000" dirty="0" smtClean="0"/>
              <a:t>PHYs:</a:t>
            </a:r>
            <a:endParaRPr lang="en-US" sz="2000" dirty="0">
              <a:latin typeface="Arial" charset="0"/>
              <a:ea typeface="ＭＳ Ｐゴシック" charset="0"/>
              <a:cs typeface="ＭＳ Ｐゴシック" charset="0"/>
            </a:endParaRPr>
          </a:p>
          <a:p>
            <a:pPr marL="0" indent="0">
              <a:buNone/>
            </a:pPr>
            <a:r>
              <a:rPr lang="en-US" sz="2000" dirty="0" smtClean="0"/>
              <a:t>For </a:t>
            </a:r>
            <a:r>
              <a:rPr lang="en-US" sz="2000" dirty="0"/>
              <a:t>all bands except the 2.4 GHz band, if the device supports the band, it shall support all channels </a:t>
            </a:r>
            <a:r>
              <a:rPr lang="en-US" sz="2000" dirty="0" smtClean="0"/>
              <a:t>within the </a:t>
            </a:r>
            <a:r>
              <a:rPr lang="en-US" sz="2000" dirty="0"/>
              <a:t>band</a:t>
            </a:r>
            <a:r>
              <a:rPr lang="en-US" sz="2000" dirty="0" smtClean="0"/>
              <a:t>. </a:t>
            </a:r>
            <a:endParaRPr lang="en-US" sz="2000" dirty="0" smtClean="0">
              <a:latin typeface="Arial" charset="0"/>
              <a:ea typeface="ＭＳ Ｐゴシック" charset="0"/>
              <a:cs typeface="ＭＳ Ｐゴシック" charset="0"/>
            </a:endParaRPr>
          </a:p>
        </p:txBody>
      </p:sp>
      <p:sp>
        <p:nvSpPr>
          <p:cNvPr id="8"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Tuncer </a:t>
            </a:r>
            <a:r>
              <a:rPr lang="en-US" dirty="0" smtClean="0"/>
              <a:t>Baykas , </a:t>
            </a:r>
            <a:r>
              <a:rPr lang="en-US" dirty="0"/>
              <a:t>Tohoku University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Tuncer Baykas , Tohoku University</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dirty="0" smtClean="0">
                <a:latin typeface="Times New Roman" charset="0"/>
                <a:ea typeface="ＭＳ Ｐゴシック" charset="0"/>
                <a:cs typeface="ＭＳ Ｐゴシック" charset="0"/>
                <a:sym typeface="Wingdings" charset="0"/>
              </a:rPr>
              <a:t>Consequences of Adding Bands</a:t>
            </a:r>
            <a:endParaRPr lang="en-US" dirty="0">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smtClean="0">
                <a:latin typeface="Arial" charset="0"/>
                <a:ea typeface="ＭＳ Ｐゴシック" charset="0"/>
                <a:cs typeface="ＭＳ Ｐゴシック" charset="0"/>
              </a:rPr>
              <a:t>From the point of silicon manufacturers: </a:t>
            </a:r>
          </a:p>
          <a:p>
            <a:pPr marL="0" indent="0">
              <a:lnSpc>
                <a:spcPct val="80000"/>
              </a:lnSpc>
              <a:buFontTx/>
              <a:buNone/>
            </a:pPr>
            <a:r>
              <a:rPr lang="en-US" sz="2400" dirty="0" smtClean="0">
                <a:latin typeface="Arial" charset="0"/>
                <a:ea typeface="ＭＳ Ｐゴシック" charset="0"/>
                <a:cs typeface="ＭＳ Ｐゴシック" charset="0"/>
              </a:rPr>
              <a:t>No major change: If they produce a chip for 915 band, that chip will support </a:t>
            </a:r>
            <a:r>
              <a:rPr lang="en-US" sz="2400" dirty="0">
                <a:solidFill>
                  <a:srgbClr val="000000"/>
                </a:solidFill>
                <a:ea typeface="Arial"/>
                <a:cs typeface="Arial"/>
              </a:rPr>
              <a:t>bands 922, 917, 920, </a:t>
            </a:r>
            <a:r>
              <a:rPr lang="en-US" sz="2400" dirty="0" smtClean="0">
                <a:solidFill>
                  <a:srgbClr val="000000"/>
                </a:solidFill>
                <a:ea typeface="Arial"/>
                <a:cs typeface="Arial"/>
              </a:rPr>
              <a:t>921 automatically. </a:t>
            </a:r>
          </a:p>
          <a:p>
            <a:pPr marL="0" indent="0">
              <a:lnSpc>
                <a:spcPct val="80000"/>
              </a:lnSpc>
              <a:buFontTx/>
              <a:buNone/>
            </a:pPr>
            <a:endParaRPr lang="en-US" sz="2400" dirty="0">
              <a:solidFill>
                <a:srgbClr val="000000"/>
              </a:solidFill>
              <a:latin typeface="Arial" charset="0"/>
              <a:ea typeface="Arial"/>
              <a:cs typeface="Arial"/>
            </a:endParaRPr>
          </a:p>
          <a:p>
            <a:pPr marL="0" indent="0">
              <a:lnSpc>
                <a:spcPct val="80000"/>
              </a:lnSpc>
              <a:buNone/>
            </a:pPr>
            <a:r>
              <a:rPr lang="en-US" sz="2400" dirty="0">
                <a:latin typeface="Arial" charset="0"/>
                <a:ea typeface="ＭＳ Ｐゴシック" charset="0"/>
                <a:cs typeface="ＭＳ Ｐゴシック" charset="0"/>
              </a:rPr>
              <a:t>From the point </a:t>
            </a:r>
            <a:r>
              <a:rPr lang="en-US" sz="2400" dirty="0" smtClean="0">
                <a:latin typeface="Arial" charset="0"/>
                <a:ea typeface="ＭＳ Ｐゴシック" charset="0"/>
                <a:cs typeface="ＭＳ Ｐゴシック" charset="0"/>
              </a:rPr>
              <a:t>of the editor:</a:t>
            </a:r>
          </a:p>
          <a:p>
            <a:pPr marL="0" indent="0">
              <a:lnSpc>
                <a:spcPct val="80000"/>
              </a:lnSpc>
              <a:buNone/>
            </a:pPr>
            <a:r>
              <a:rPr lang="en-US" sz="2400" dirty="0" smtClean="0">
                <a:latin typeface="Arial" charset="0"/>
                <a:ea typeface="ＭＳ Ｐゴシック" charset="0"/>
                <a:cs typeface="ＭＳ Ｐゴシック" charset="0"/>
              </a:rPr>
              <a:t>Only change in the draft standard will be Table 66a rest of the standard does not need any change.</a:t>
            </a:r>
          </a:p>
          <a:p>
            <a:pPr marL="0" indent="0">
              <a:lnSpc>
                <a:spcPct val="80000"/>
              </a:lnSpc>
              <a:buNone/>
            </a:pPr>
            <a:endParaRPr lang="en-US" sz="2400" dirty="0">
              <a:latin typeface="Arial" charset="0"/>
              <a:ea typeface="ＭＳ Ｐゴシック" charset="0"/>
              <a:cs typeface="ＭＳ Ｐゴシック" charset="0"/>
            </a:endParaRPr>
          </a:p>
          <a:p>
            <a:pPr marL="0" indent="0">
              <a:lnSpc>
                <a:spcPct val="80000"/>
              </a:lnSpc>
              <a:buNone/>
            </a:pPr>
            <a:r>
              <a:rPr lang="en-US" sz="2400" dirty="0" smtClean="0">
                <a:latin typeface="Arial" charset="0"/>
                <a:ea typeface="ＭＳ Ｐゴシック" charset="0"/>
                <a:cs typeface="ＭＳ Ｐゴシック" charset="0"/>
              </a:rPr>
              <a:t>From the point of device manufacturers:</a:t>
            </a:r>
          </a:p>
          <a:p>
            <a:pPr marL="0" indent="0">
              <a:lnSpc>
                <a:spcPct val="80000"/>
              </a:lnSpc>
              <a:buNone/>
            </a:pPr>
            <a:r>
              <a:rPr lang="en-US" sz="2400" dirty="0" smtClean="0">
                <a:latin typeface="Arial" charset="0"/>
                <a:ea typeface="ＭＳ Ｐゴシック" charset="0"/>
                <a:cs typeface="ＭＳ Ｐゴシック" charset="0"/>
              </a:rPr>
              <a:t>They can decide if the end device supports all 915 band channels or specific bands </a:t>
            </a:r>
            <a:r>
              <a:rPr lang="en-US" sz="2400" dirty="0">
                <a:solidFill>
                  <a:srgbClr val="000000"/>
                </a:solidFill>
                <a:ea typeface="Arial"/>
                <a:cs typeface="Arial"/>
              </a:rPr>
              <a:t>922, 917, 920, </a:t>
            </a:r>
            <a:r>
              <a:rPr lang="en-US" sz="2400" dirty="0" smtClean="0">
                <a:solidFill>
                  <a:srgbClr val="000000"/>
                </a:solidFill>
                <a:ea typeface="Arial"/>
                <a:cs typeface="Arial"/>
              </a:rPr>
              <a:t>921 depending on the regulatory domain that they want their device to operate. </a:t>
            </a:r>
            <a:endParaRPr lang="en-US" sz="2400" dirty="0">
              <a:solidFill>
                <a:srgbClr val="000000"/>
              </a:solidFill>
              <a:ea typeface="Arial"/>
              <a:cs typeface="Arial"/>
            </a:endParaRPr>
          </a:p>
          <a:p>
            <a:pPr marL="0" indent="0">
              <a:lnSpc>
                <a:spcPct val="80000"/>
              </a:lnSpc>
              <a:buNone/>
            </a:pPr>
            <a:r>
              <a:rPr lang="en-US" sz="2400" dirty="0" smtClean="0">
                <a:latin typeface="Arial" charset="0"/>
                <a:ea typeface="ＭＳ Ｐゴシック" charset="0"/>
                <a:cs typeface="ＭＳ Ｐゴシック" charset="0"/>
              </a:rPr>
              <a:t> </a:t>
            </a:r>
          </a:p>
          <a:p>
            <a:pPr marL="0" indent="0">
              <a:lnSpc>
                <a:spcPct val="80000"/>
              </a:lnSpc>
              <a:buNone/>
            </a:pPr>
            <a:endParaRPr lang="en-US" sz="2400" dirty="0">
              <a:latin typeface="Arial" charset="0"/>
              <a:ea typeface="ＭＳ Ｐゴシック" charset="0"/>
              <a:cs typeface="ＭＳ Ｐゴシック"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12653</TotalTime>
  <Words>342</Words>
  <Application>Microsoft Macintosh PowerPoint</Application>
  <PresentationFormat>On-screen Show (4:3)</PresentationFormat>
  <Paragraphs>56</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Default Design</vt:lpstr>
      <vt:lpstr>PowerPoint Presentation</vt:lpstr>
      <vt:lpstr>Comment #341 and  Current LECIM Channelization</vt:lpstr>
      <vt:lpstr>Consequences of Adding Bands</vt:lpstr>
    </vt:vector>
  </TitlesOfParts>
  <Manager/>
  <Company>Tohoku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Tuncer Baykas</dc:creator>
  <cp:keywords/>
  <dc:description>&lt;15-12-609-00-004k&gt;</dc:description>
  <cp:lastModifiedBy>Tuncer Baykas</cp:lastModifiedBy>
  <cp:revision>433</cp:revision>
  <cp:lastPrinted>1998-02-10T13:28:06Z</cp:lastPrinted>
  <dcterms:created xsi:type="dcterms:W3CDTF">2009-07-12T16:25:16Z</dcterms:created>
  <dcterms:modified xsi:type="dcterms:W3CDTF">2012-11-12T17:07:41Z</dcterms:modified>
  <cp:category/>
</cp:coreProperties>
</file>