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2" r:id="rId3"/>
    <p:sldId id="265" r:id="rId4"/>
    <p:sldId id="269"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51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526" y="-84"/>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802.15-12-0491-004q</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smtClean="0"/>
              <a:t>Shahriar Emami, Samsung</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7E28BD22-95C8-4F75-8442-8C8F237F808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 xmlns:p14="http://schemas.microsoft.com/office/powerpoint/2010/main" val="31747013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802.15-12-0491-004q</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smtClean="0"/>
              <a:t>Shahriar Emami, Samsung</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543D8BF7-20F0-40DA-8CB4-2D38C1E5B0A8}"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 xmlns:p14="http://schemas.microsoft.com/office/powerpoint/2010/main" val="3258502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802.15-12-0491-004q</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Shahriar Emami, Samsung</a:t>
            </a:r>
            <a:endParaRPr lang="en-US"/>
          </a:p>
        </p:txBody>
      </p:sp>
      <p:sp>
        <p:nvSpPr>
          <p:cNvPr id="7" name="Slide Number Placeholder 6"/>
          <p:cNvSpPr>
            <a:spLocks noGrp="1"/>
          </p:cNvSpPr>
          <p:nvPr>
            <p:ph type="sldNum" sz="quarter" idx="13"/>
          </p:nvPr>
        </p:nvSpPr>
        <p:spPr/>
        <p:txBody>
          <a:bodyPr/>
          <a:lstStyle/>
          <a:p>
            <a:r>
              <a:rPr lang="en-US" smtClean="0"/>
              <a:t>Page </a:t>
            </a:r>
            <a:fld id="{543D8BF7-20F0-40DA-8CB4-2D38C1E5B0A8}"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802.15-12-0491-004q</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Shahriar Emami, Samsung</a:t>
            </a:r>
            <a:endParaRPr lang="en-US"/>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16E01FA-1B61-4430-B0B5-597BA81724E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66E4EF1-EF7D-42DF-9514-09C39560E9D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CA2BFF8-3C83-4866-BB89-B33CF48FF33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6559711-EE4F-45F6-AF56-0364F1B128E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41EC929-B29D-4199-A6B8-49BE3CABAC4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Shahriar Emami,  Samsung</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F6D2EE8-9DA8-4733-963D-E331EEBC28F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Shahriar Emami,  Samsung</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A2EA8F4F-FA5A-4C7C-80F9-66B81968FB3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Shahriar Emami,  Samsung</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C2499C7-4C68-4238-BB0A-C20F5FBBE76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Shahriar Emami,  Samsung</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DD7F402F-ACDC-460D-A0FF-6380D1575F6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Shahriar Emami,  Samsung</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9DA5192E-B797-44C9-9A3E-D1CA2F1183F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Shahriar Emami,  Samsung</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8F29664-A09B-4CCB-95D0-97DDF962DF0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September 2012</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Shahriar Emami,  Samsung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7BD7A31-6D03-4C9D-B015-496C4D44945F}" type="slidenum">
              <a:rPr lang="en-US"/>
              <a:pPr/>
              <a:t>‹#›</a:t>
            </a:fld>
            <a:endParaRPr lang="en-US"/>
          </a:p>
        </p:txBody>
      </p:sp>
      <p:sp>
        <p:nvSpPr>
          <p:cNvPr id="1031" name="Rectangle 7"/>
          <p:cNvSpPr>
            <a:spLocks noChangeArrowheads="1"/>
          </p:cNvSpPr>
          <p:nvPr/>
        </p:nvSpPr>
        <p:spPr bwMode="auto">
          <a:xfrm>
            <a:off x="3352800" y="394156"/>
            <a:ext cx="5105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802.15-12-0552-03-004q</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smtClean="0"/>
              <a:t>September 2012</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Shahriar Emami,  Samsung</a:t>
            </a:r>
            <a:endParaRPr lang="en-US" dirty="0"/>
          </a:p>
        </p:txBody>
      </p:sp>
      <p:sp>
        <p:nvSpPr>
          <p:cNvPr id="6" name="Slide Number Placeholder 3"/>
          <p:cNvSpPr>
            <a:spLocks noGrp="1"/>
          </p:cNvSpPr>
          <p:nvPr>
            <p:ph type="sldNum" sz="quarter" idx="12"/>
          </p:nvPr>
        </p:nvSpPr>
        <p:spPr/>
        <p:txBody>
          <a:bodyPr/>
          <a:lstStyle/>
          <a:p>
            <a:r>
              <a:rPr lang="en-US"/>
              <a:t>Slide </a:t>
            </a:r>
            <a:fld id="{D34A9B22-7174-425D-A7F2-FCA126E25A0C}" type="slidenum">
              <a:rPr lang="en-US"/>
              <a:pPr/>
              <a:t>1</a:t>
            </a:fld>
            <a:endParaRPr lang="en-US"/>
          </a:p>
        </p:txBody>
      </p:sp>
      <p:sp>
        <p:nvSpPr>
          <p:cNvPr id="27651" name="Rectangle 3"/>
          <p:cNvSpPr>
            <a:spLocks noChangeArrowheads="1"/>
          </p:cNvSpPr>
          <p:nvPr/>
        </p:nvSpPr>
        <p:spPr bwMode="auto">
          <a:xfrm>
            <a:off x="152400" y="609600"/>
            <a:ext cx="8991600" cy="4278094"/>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a:t>
            </a:r>
            <a:r>
              <a:rPr lang="en-US" sz="1600" b="1" dirty="0" smtClean="0">
                <a:solidFill>
                  <a:schemeClr val="tx2"/>
                </a:solidFill>
              </a:rPr>
              <a:t>Title:</a:t>
            </a:r>
            <a:r>
              <a:rPr lang="en-US" sz="1600" dirty="0" smtClean="0">
                <a:solidFill>
                  <a:schemeClr val="tx2"/>
                </a:solidFill>
              </a:rPr>
              <a:t> September c</a:t>
            </a:r>
            <a:r>
              <a:rPr lang="en-US" altLang="ko-KR" sz="1600" dirty="0" smtClean="0">
                <a:ea typeface="Gulim" pitchFamily="34" charset="-127"/>
                <a:cs typeface="Times New Roman" pitchFamily="18" charset="0"/>
              </a:rPr>
              <a:t>losing report </a:t>
            </a:r>
            <a:r>
              <a:rPr lang="en-US" altLang="ko-KR" sz="1600" dirty="0">
                <a:ea typeface="Gulim" pitchFamily="34" charset="-127"/>
                <a:cs typeface="Times New Roman" pitchFamily="18" charset="0"/>
              </a:rPr>
              <a:t>for </a:t>
            </a:r>
            <a:r>
              <a:rPr lang="en-US" altLang="ko-KR" sz="1600" dirty="0" smtClean="0">
                <a:ea typeface="Gulim" pitchFamily="34" charset="-127"/>
                <a:cs typeface="Times New Roman" pitchFamily="18" charset="0"/>
              </a:rPr>
              <a:t>ULP</a:t>
            </a:r>
            <a:endParaRPr lang="en-US" sz="1600" dirty="0">
              <a:solidFill>
                <a:schemeClr val="tx2"/>
              </a:solidFill>
            </a:endParaRPr>
          </a:p>
          <a:p>
            <a:r>
              <a:rPr lang="en-US" sz="1600" b="1" dirty="0">
                <a:solidFill>
                  <a:schemeClr val="tx2"/>
                </a:solidFill>
              </a:rPr>
              <a:t>Date Submitted: </a:t>
            </a:r>
            <a:r>
              <a:rPr lang="en-US" sz="1600" dirty="0">
                <a:solidFill>
                  <a:schemeClr val="tx2"/>
                </a:solidFill>
              </a:rPr>
              <a:t> </a:t>
            </a:r>
            <a:r>
              <a:rPr lang="en-US" sz="1600" dirty="0" smtClean="0">
                <a:solidFill>
                  <a:schemeClr val="tx2"/>
                </a:solidFill>
              </a:rPr>
              <a:t>September 2012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altLang="ko-KR" sz="1600" b="1" dirty="0">
                <a:ea typeface="Gulim" pitchFamily="34" charset="-127"/>
                <a:cs typeface="Times New Roman" pitchFamily="18" charset="0"/>
              </a:rPr>
              <a:t>:</a:t>
            </a:r>
            <a:r>
              <a:rPr lang="en-US" altLang="ko-KR" sz="1600" dirty="0">
                <a:ea typeface="Gulim" pitchFamily="34" charset="-127"/>
                <a:cs typeface="Times New Roman" pitchFamily="18" charset="0"/>
              </a:rPr>
              <a:t> </a:t>
            </a:r>
            <a:r>
              <a:rPr lang="en-US" sz="1600" dirty="0">
                <a:ea typeface="Gulim" pitchFamily="34" charset="-127"/>
                <a:cs typeface="Times New Roman" pitchFamily="18" charset="0"/>
              </a:rPr>
              <a:t>Shahriar </a:t>
            </a:r>
            <a:r>
              <a:rPr lang="en-US" sz="1600" dirty="0" smtClean="0">
                <a:ea typeface="Gulim" pitchFamily="34" charset="-127"/>
                <a:cs typeface="Times New Roman" pitchFamily="18" charset="0"/>
              </a:rPr>
              <a:t>Emami, Samsung</a:t>
            </a:r>
            <a:endParaRPr lang="en-US" sz="1600" dirty="0">
              <a:solidFill>
                <a:schemeClr val="tx2"/>
              </a:solidFill>
            </a:endParaRPr>
          </a:p>
          <a:p>
            <a:r>
              <a:rPr lang="en-US" sz="1600" dirty="0" smtClean="0">
                <a:solidFill>
                  <a:schemeClr val="tx2"/>
                </a:solidFill>
              </a:rPr>
              <a:t>E-Mail: </a:t>
            </a:r>
            <a:r>
              <a:rPr lang="en-US" altLang="ko-KR" sz="1600" dirty="0" smtClean="0">
                <a:ea typeface="Gulim" pitchFamily="34" charset="-127"/>
                <a:cs typeface="Times New Roman" pitchFamily="18" charset="0"/>
              </a:rPr>
              <a:t>[</a:t>
            </a:r>
            <a:r>
              <a:rPr lang="en-US" altLang="ko-KR" sz="1600" dirty="0">
                <a:ea typeface="Gulim" pitchFamily="34" charset="-127"/>
                <a:cs typeface="Times New Roman" pitchFamily="18" charset="0"/>
              </a:rPr>
              <a:t>Shahriar.e@samsung.com]</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dirty="0">
                <a:solidFill>
                  <a:schemeClr val="tx2"/>
                </a:solidFill>
              </a:rPr>
              <a:t>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Closing report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smtClean="0"/>
              <a:t>September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2</a:t>
            </a:fld>
            <a:endParaRPr lang="en-US"/>
          </a:p>
        </p:txBody>
      </p:sp>
      <p:sp>
        <p:nvSpPr>
          <p:cNvPr id="4098" name="Rectangle 2"/>
          <p:cNvSpPr>
            <a:spLocks noGrp="1" noChangeArrowheads="1"/>
          </p:cNvSpPr>
          <p:nvPr>
            <p:ph type="title"/>
          </p:nvPr>
        </p:nvSpPr>
        <p:spPr>
          <a:ln/>
        </p:spPr>
        <p:txBody>
          <a:bodyPr/>
          <a:lstStyle/>
          <a:p>
            <a:r>
              <a:rPr lang="en-US" dirty="0" smtClean="0"/>
              <a:t>September Closing Report for ULP SG</a:t>
            </a:r>
            <a:endParaRPr lang="en-US" dirty="0"/>
          </a:p>
        </p:txBody>
      </p:sp>
      <p:sp>
        <p:nvSpPr>
          <p:cNvPr id="10" name="Content Placeholder 9"/>
          <p:cNvSpPr>
            <a:spLocks noGrp="1"/>
          </p:cNvSpPr>
          <p:nvPr>
            <p:ph idx="1"/>
          </p:nvPr>
        </p:nvSpPr>
        <p:spPr/>
        <p:txBody>
          <a:bodyPr/>
          <a:lstStyle/>
          <a:p>
            <a:pPr>
              <a:buNone/>
            </a:pPr>
            <a:endParaRPr lang="en-US" sz="2800" dirty="0" smtClean="0">
              <a:latin typeface="+mj-lt"/>
            </a:endParaRPr>
          </a:p>
          <a:p>
            <a:r>
              <a:rPr lang="en-US" sz="2800" dirty="0" smtClean="0">
                <a:latin typeface="+mj-lt"/>
              </a:rPr>
              <a:t>Meeting Activities:</a:t>
            </a:r>
          </a:p>
          <a:p>
            <a:pPr>
              <a:buFont typeface="Arial" pitchFamily="34" charset="0"/>
              <a:buNone/>
            </a:pPr>
            <a:r>
              <a:rPr lang="en-US" sz="2800" dirty="0" smtClean="0">
                <a:latin typeface="+mj-lt"/>
              </a:rPr>
              <a:t>- Work on PAR and 5C</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Closing Report for ULP SG </a:t>
            </a:r>
            <a:endParaRPr lang="en-US" dirty="0"/>
          </a:p>
        </p:txBody>
      </p:sp>
      <p:sp>
        <p:nvSpPr>
          <p:cNvPr id="3" name="Content Placeholder 2"/>
          <p:cNvSpPr>
            <a:spLocks noGrp="1"/>
          </p:cNvSpPr>
          <p:nvPr>
            <p:ph idx="1"/>
          </p:nvPr>
        </p:nvSpPr>
        <p:spPr/>
        <p:txBody>
          <a:bodyPr/>
          <a:lstStyle/>
          <a:p>
            <a:r>
              <a:rPr lang="en-US" dirty="0" smtClean="0">
                <a:latin typeface="+mj-lt"/>
              </a:rPr>
              <a:t>Accomplishments</a:t>
            </a:r>
          </a:p>
          <a:p>
            <a:pPr>
              <a:buFontTx/>
              <a:buChar char="-"/>
            </a:pPr>
            <a:r>
              <a:rPr lang="en-US" dirty="0" smtClean="0">
                <a:latin typeface="+mj-lt"/>
              </a:rPr>
              <a:t>Moved to request working group to forward PAR and 5C documents for EC approval</a:t>
            </a:r>
          </a:p>
          <a:p>
            <a:pPr>
              <a:buNone/>
            </a:pPr>
            <a:endParaRPr lang="en-US" dirty="0" smtClean="0">
              <a:latin typeface="+mj-lt"/>
            </a:endParaRPr>
          </a:p>
          <a:p>
            <a:r>
              <a:rPr lang="en-US" dirty="0" smtClean="0">
                <a:latin typeface="+mj-lt"/>
              </a:rPr>
              <a:t>Motion passed </a:t>
            </a:r>
            <a:endParaRPr lang="en-US" dirty="0">
              <a:latin typeface="+mj-lt"/>
            </a:endParaRP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p>
            <a:r>
              <a:rPr lang="en-US" smtClean="0"/>
              <a:t>Slide </a:t>
            </a:r>
            <a:fld id="{C6559711-EE4F-45F6-AF56-0364F1B128E6}"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2012</a:t>
            </a:r>
            <a:endParaRPr lang="en-US"/>
          </a:p>
        </p:txBody>
      </p:sp>
      <p:sp>
        <p:nvSpPr>
          <p:cNvPr id="3" name="Footer Placeholder 2"/>
          <p:cNvSpPr>
            <a:spLocks noGrp="1"/>
          </p:cNvSpPr>
          <p:nvPr>
            <p:ph type="ftr" sz="quarter" idx="11"/>
          </p:nvPr>
        </p:nvSpPr>
        <p:spPr/>
        <p:txBody>
          <a:bodyPr/>
          <a:lstStyle/>
          <a:p>
            <a:r>
              <a:rPr lang="en-US" smtClean="0"/>
              <a:t>Shahriar Emami,  Samsung</a:t>
            </a:r>
            <a:endParaRPr lang="en-US" dirty="0"/>
          </a:p>
        </p:txBody>
      </p:sp>
      <p:sp>
        <p:nvSpPr>
          <p:cNvPr id="4" name="Slide Number Placeholder 3"/>
          <p:cNvSpPr>
            <a:spLocks noGrp="1"/>
          </p:cNvSpPr>
          <p:nvPr>
            <p:ph type="sldNum" sz="quarter" idx="12"/>
          </p:nvPr>
        </p:nvSpPr>
        <p:spPr/>
        <p:txBody>
          <a:bodyPr/>
          <a:lstStyle/>
          <a:p>
            <a:r>
              <a:rPr lang="en-US" smtClean="0"/>
              <a:t>Slide </a:t>
            </a:r>
            <a:fld id="{DD7F402F-ACDC-460D-A0FF-6380D1575F66}" type="slidenum">
              <a:rPr lang="en-US" smtClean="0"/>
              <a:pPr/>
              <a:t>4</a:t>
            </a:fld>
            <a:endParaRPr lang="en-US"/>
          </a:p>
        </p:txBody>
      </p:sp>
      <p:sp>
        <p:nvSpPr>
          <p:cNvPr id="5" name="Content Placeholder 2"/>
          <p:cNvSpPr txBox="1">
            <a:spLocks/>
          </p:cNvSpPr>
          <p:nvPr/>
        </p:nvSpPr>
        <p:spPr>
          <a:xfrm>
            <a:off x="685800" y="762000"/>
            <a:ext cx="7772400" cy="5562600"/>
          </a:xfrm>
          <a:prstGeom prst="rect">
            <a:avLst/>
          </a:prstGeom>
        </p:spPr>
        <p:txBody>
          <a:bodyPr/>
          <a:lstStyle/>
          <a:p>
            <a:pPr marL="342900" lvl="0" indent="-342900" algn="ctr" eaLnBrk="1" hangingPunct="1">
              <a:spcBef>
                <a:spcPct val="20000"/>
              </a:spcBef>
            </a:pPr>
            <a:r>
              <a:rPr kumimoji="0" lang="en-US" sz="3200" b="0" i="0" u="none" strike="noStrike" kern="0" cap="none" spc="0" normalizeH="0" baseline="0" noProof="0" dirty="0" smtClean="0">
                <a:ln>
                  <a:noFill/>
                </a:ln>
                <a:solidFill>
                  <a:schemeClr val="tx1"/>
                </a:solidFill>
                <a:effectLst/>
                <a:uLnTx/>
                <a:uFillTx/>
                <a:latin typeface="+mj-lt"/>
                <a:ea typeface="+mn-ea"/>
                <a:cs typeface="+mn-cs"/>
              </a:rPr>
              <a:t>WG Motion</a:t>
            </a:r>
            <a:endParaRPr kumimoji="0" lang="en-US" sz="3200" b="0" i="0" u="none" strike="noStrike" kern="0" cap="none" spc="0" normalizeH="0" baseline="0" noProof="0" dirty="0" smtClean="0">
              <a:ln>
                <a:noFill/>
              </a:ln>
              <a:solidFill>
                <a:schemeClr val="tx1"/>
              </a:solidFill>
              <a:effectLst/>
              <a:uLnTx/>
              <a:uFillTx/>
              <a:latin typeface="+mj-lt"/>
              <a:ea typeface="+mn-ea"/>
              <a:cs typeface="+mn-cs"/>
            </a:endParaRPr>
          </a:p>
          <a:p>
            <a:pPr marL="342900" lvl="0" indent="-342900" algn="just" eaLnBrk="1" hangingPunct="1">
              <a:spcBef>
                <a:spcPct val="20000"/>
              </a:spcBef>
            </a:pPr>
            <a:r>
              <a:rPr lang="en-US" sz="2400" i="1" dirty="0" smtClean="0"/>
              <a:t>The study group requests</a:t>
            </a:r>
            <a:r>
              <a:rPr lang="en-US" sz="2400" dirty="0" smtClean="0"/>
              <a:t> </a:t>
            </a:r>
            <a:r>
              <a:rPr lang="en-US" sz="2400" i="1" dirty="0" smtClean="0"/>
              <a:t>that the PAR and 5C contained in documents 15-12-0386-04 and 15-12-0387-04, respectively, be approved by the 802.15 WG and that the 802 EC be requested to forward the PAR to NesCom. The 802.15 working group chair and technical editor are authorized to appropriately complete the compatibility section of the 5C to reflect what is contained in the PAR and to make any other appropriate editorial changes as needed.</a:t>
            </a:r>
          </a:p>
          <a:p>
            <a:pPr marL="342900" lvl="0" indent="-342900" algn="just" eaLnBrk="1" hangingPunct="1">
              <a:spcBef>
                <a:spcPct val="20000"/>
              </a:spcBef>
            </a:pPr>
            <a:r>
              <a:rPr lang="en-US" sz="2800" dirty="0" smtClean="0"/>
              <a:t>Moved by:  </a:t>
            </a:r>
            <a:r>
              <a:rPr lang="en-US" sz="2800" dirty="0" smtClean="0"/>
              <a:t>Shahriar Emami</a:t>
            </a:r>
            <a:endParaRPr lang="en-US" sz="2800" dirty="0" smtClean="0"/>
          </a:p>
          <a:p>
            <a:pPr marL="342900" lvl="0" indent="-342900" eaLnBrk="1" hangingPunct="1">
              <a:spcBef>
                <a:spcPct val="20000"/>
              </a:spcBef>
            </a:pPr>
            <a:r>
              <a:rPr lang="en-US" sz="2800" dirty="0" smtClean="0"/>
              <a:t>Seconded by</a:t>
            </a:r>
            <a:r>
              <a:rPr lang="en-US" sz="2800" dirty="0" smtClean="0"/>
              <a:t>: Mike Lynch</a:t>
            </a:r>
            <a:endParaRPr lang="en-US" sz="2800" dirty="0" smtClean="0"/>
          </a:p>
          <a:p>
            <a:pPr marL="342900" lvl="0" indent="-342900" eaLnBrk="1" hangingPunct="1">
              <a:spcBef>
                <a:spcPct val="20000"/>
              </a:spcBef>
            </a:pPr>
            <a:r>
              <a:rPr kumimoji="0" lang="en-US" sz="2800" b="0" i="0" u="none" strike="noStrike" kern="0" cap="none" spc="0" normalizeH="0" baseline="0" noProof="0" dirty="0" smtClean="0">
                <a:ln>
                  <a:noFill/>
                </a:ln>
                <a:solidFill>
                  <a:schemeClr val="tx1"/>
                </a:solidFill>
                <a:effectLst/>
                <a:uLnTx/>
                <a:uFillTx/>
                <a:latin typeface="+mj-lt"/>
                <a:ea typeface="+mn-ea"/>
                <a:cs typeface="+mn-cs"/>
              </a:rPr>
              <a:t>Y/N/A </a:t>
            </a:r>
            <a:r>
              <a:rPr kumimoji="0" lang="en-US" sz="2800" b="0" i="0" u="none" strike="noStrike" kern="0" cap="none" spc="0" normalizeH="0" baseline="0" noProof="0" dirty="0" smtClean="0">
                <a:ln>
                  <a:noFill/>
                </a:ln>
                <a:solidFill>
                  <a:schemeClr val="tx1"/>
                </a:solidFill>
                <a:effectLst/>
                <a:uLnTx/>
                <a:uFillTx/>
                <a:latin typeface="+mj-lt"/>
                <a:ea typeface="+mn-ea"/>
                <a:cs typeface="+mn-cs"/>
              </a:rPr>
              <a:t>:26/0/1</a:t>
            </a:r>
            <a:endParaRPr kumimoji="0" lang="en-US" sz="2800" b="0" i="0" u="none" strike="noStrike" kern="0" cap="none" spc="0" normalizeH="0" baseline="0" noProof="0" dirty="0" smtClean="0">
              <a:ln>
                <a:noFill/>
              </a:ln>
              <a:solidFill>
                <a:schemeClr val="tx1"/>
              </a:solidFill>
              <a:effectLst/>
              <a:uLnTx/>
              <a:uFillTx/>
              <a:latin typeface="+mj-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3200" kern="0" dirty="0" smtClean="0">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394</TotalTime>
  <Words>226</Words>
  <Application>Microsoft Office PowerPoint</Application>
  <PresentationFormat>On-screen Show (4:3)</PresentationFormat>
  <Paragraphs>45</Paragraphs>
  <Slides>4</Slides>
  <Notes>2</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IEEE-P802_15</vt:lpstr>
      <vt:lpstr>Slide 1</vt:lpstr>
      <vt:lpstr>September Closing Report for ULP SG</vt:lpstr>
      <vt:lpstr>September Closing Report for ULP SG </vt:lpstr>
      <vt:lpstr>Slide 4</vt:lpstr>
    </vt:vector>
  </TitlesOfParts>
  <Company>Samsung Electronics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Shahriar Emani</dc:creator>
  <dc:description>&lt;doc#&gt;</dc:description>
  <cp:lastModifiedBy>kiran.bynam</cp:lastModifiedBy>
  <cp:revision>54</cp:revision>
  <cp:lastPrinted>1998-02-10T13:28:06Z</cp:lastPrinted>
  <dcterms:created xsi:type="dcterms:W3CDTF">2012-05-11T20:07:05Z</dcterms:created>
  <dcterms:modified xsi:type="dcterms:W3CDTF">2012-09-21T02:33:42Z</dcterms:modified>
</cp:coreProperties>
</file>