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9" r:id="rId2"/>
    <p:sldId id="347" r:id="rId3"/>
    <p:sldId id="350" r:id="rId4"/>
    <p:sldId id="348" r:id="rId5"/>
    <p:sldId id="354" r:id="rId6"/>
    <p:sldId id="352" r:id="rId7"/>
    <p:sldId id="34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8E8F6"/>
    <a:srgbClr val="CDCDE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413" autoAdjust="0"/>
    <p:restoredTop sz="91709" autoAdjust="0"/>
  </p:normalViewPr>
  <p:slideViewPr>
    <p:cSldViewPr>
      <p:cViewPr>
        <p:scale>
          <a:sx n="80" d="100"/>
          <a:sy n="80" d="100"/>
        </p:scale>
        <p:origin x="-606" y="47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96"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&lt;September 2012&gt;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&lt;September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&lt;September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i="0" kern="1200" baseline="0" dirty="0" smtClean="0">
                <a:solidFill>
                  <a:schemeClr val="tx1"/>
                </a:solidFill>
                <a:latin typeface="Times New Roman" pitchFamily="18" charset="0"/>
                <a:ea typeface="+mn-ea"/>
                <a:cs typeface="+mn-cs"/>
              </a:rPr>
              <a:t>15-12-0551-00-0008</a:t>
            </a:r>
            <a:endParaRPr lang="en-US" altLang="ko-KR" sz="1400" b="1" baseline="0"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&lt;September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Myung Lee, CUNY</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September 20,</a:t>
            </a:r>
            <a:r>
              <a:rPr lang="en-US" altLang="ko-KR" sz="1600" dirty="0" smtClean="0">
                <a:solidFill>
                  <a:srgbClr val="FF0000"/>
                </a:solidFill>
                <a:ea typeface="굴림" pitchFamily="50" charset="-127"/>
              </a:rPr>
              <a:t>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Myung-Jong</a:t>
            </a:r>
            <a:r>
              <a:rPr lang="en-US" altLang="ko-KR" sz="1600" dirty="0" smtClean="0">
                <a:solidFill>
                  <a:schemeClr val="tx2"/>
                </a:solidFill>
                <a:ea typeface="굴림" pitchFamily="50" charset="-127"/>
              </a:rPr>
              <a:t> Lee</a:t>
            </a:r>
            <a:r>
              <a:rPr lang="en-US" altLang="ko-KR" sz="1600" baseline="30000" dirty="0" smtClean="0">
                <a:solidFill>
                  <a:schemeClr val="tx2"/>
                </a:solidFill>
                <a:ea typeface="굴림" pitchFamily="50" charset="-127"/>
              </a:rPr>
              <a:t>7</a:t>
            </a: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 </a:t>
            </a:r>
            <a:r>
              <a:rPr lang="en-US" altLang="ko-KR" sz="1600" dirty="0" smtClean="0">
                <a:solidFill>
                  <a:schemeClr val="tx2"/>
                </a:solidFill>
                <a:ea typeface="굴림" pitchFamily="50" charset="-127"/>
              </a:rPr>
              <a:t>[CUNY]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[Dept of EE, CUNY, 140</a:t>
            </a:r>
            <a:r>
              <a:rPr lang="en-US" altLang="ko-KR" sz="1600" baseline="30000" dirty="0" smtClean="0">
                <a:solidFill>
                  <a:schemeClr val="tx2"/>
                </a:solidFill>
                <a:ea typeface="굴림" pitchFamily="50" charset="-127"/>
              </a:rPr>
              <a:t>th</a:t>
            </a:r>
            <a:r>
              <a:rPr lang="en-US" altLang="ko-KR" sz="1600" dirty="0" smtClean="0">
                <a:solidFill>
                  <a:schemeClr val="tx2"/>
                </a:solidFill>
                <a:ea typeface="굴림" pitchFamily="50" charset="-127"/>
              </a:rPr>
              <a:t> St, New York, NY 10031] Voice:[+1-212-650-7260],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September 2012 Interim meeting at Palm Springs, CA</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TG8 PAC Closing Report</a:t>
            </a:r>
            <a:endParaRPr lang="en-US" dirty="0"/>
          </a:p>
        </p:txBody>
      </p:sp>
      <p:sp>
        <p:nvSpPr>
          <p:cNvPr id="3" name="Subtitle 2"/>
          <p:cNvSpPr>
            <a:spLocks noGrp="1"/>
          </p:cNvSpPr>
          <p:nvPr>
            <p:ph type="subTitle" idx="1"/>
          </p:nvPr>
        </p:nvSpPr>
        <p:spPr/>
        <p:txBody>
          <a:bodyPr/>
          <a:lstStyle/>
          <a:p>
            <a:r>
              <a:rPr lang="en-US" sz="2800" dirty="0" smtClean="0"/>
              <a:t>September 20, 2012</a:t>
            </a:r>
          </a:p>
          <a:p>
            <a:endParaRPr lang="en-US" sz="2800" dirty="0" smtClean="0"/>
          </a:p>
          <a:p>
            <a:r>
              <a:rPr lang="en-US" sz="2800" dirty="0" smtClean="0"/>
              <a:t>Myung Lee</a:t>
            </a:r>
            <a:endParaRPr lang="en-US" sz="2800" dirty="0"/>
          </a:p>
        </p:txBody>
      </p:sp>
      <p:sp>
        <p:nvSpPr>
          <p:cNvPr id="4" name="Date Placeholder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Completion of Applications Matrix </a:t>
            </a:r>
          </a:p>
          <a:p>
            <a:r>
              <a:rPr lang="en-US" sz="2000" dirty="0" smtClean="0"/>
              <a:t>Completion of Technical Guidance Document (TGD) </a:t>
            </a:r>
          </a:p>
          <a:p>
            <a:r>
              <a:rPr lang="en-US" sz="2000" dirty="0" smtClean="0"/>
              <a:t>Issue Call for Proposal</a:t>
            </a:r>
          </a:p>
        </p:txBody>
      </p:sp>
      <p:sp>
        <p:nvSpPr>
          <p:cNvPr id="4" name="Date Placeholder 3"/>
          <p:cNvSpPr>
            <a:spLocks noGrp="1"/>
          </p:cNvSpPr>
          <p:nvPr>
            <p:ph type="dt" sz="half" idx="10"/>
          </p:nvPr>
        </p:nvSpPr>
        <p:spPr/>
        <p:txBody>
          <a:bodyPr/>
          <a:lstStyle/>
          <a:p>
            <a:pPr>
              <a:defRPr/>
            </a:pPr>
            <a:r>
              <a:rPr lang="en-US" altLang="ko-KR" smtClean="0"/>
              <a:t>&lt;September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8 time slots at this meeting</a:t>
            </a:r>
          </a:p>
          <a:p>
            <a:r>
              <a:rPr lang="en-US" sz="2000" dirty="0" smtClean="0"/>
              <a:t>Presentations on Application Matrix &amp; Technical Guidance Document (TGD)</a:t>
            </a:r>
            <a:endParaRPr lang="en-US" sz="1600" dirty="0" smtClean="0"/>
          </a:p>
          <a:p>
            <a:pPr lvl="1"/>
            <a:r>
              <a:rPr lang="en-US" sz="2000" dirty="0" smtClean="0"/>
              <a:t>Shannon Park (Samsung): Doc.</a:t>
            </a:r>
            <a:r>
              <a:rPr lang="en-GB" sz="2000" dirty="0" smtClean="0"/>
              <a:t>0476r0, 509r2, 385r5 (TGD)</a:t>
            </a:r>
          </a:p>
          <a:p>
            <a:pPr lvl="1"/>
            <a:r>
              <a:rPr lang="en-GB" sz="2000" dirty="0" err="1" smtClean="0"/>
              <a:t>Huan</a:t>
            </a:r>
            <a:r>
              <a:rPr lang="en-GB" sz="2000" dirty="0" smtClean="0"/>
              <a:t>-Bang Li (NICT): Doc. 15-12-0487r0</a:t>
            </a:r>
            <a:endParaRPr lang="en-US" sz="2000" dirty="0" smtClean="0"/>
          </a:p>
          <a:p>
            <a:pPr lvl="1"/>
            <a:r>
              <a:rPr lang="en-US" sz="2000" dirty="0" smtClean="0"/>
              <a:t>Marco Hernandez (NICT): Doc. 15-12-0459r1, 533r0</a:t>
            </a:r>
            <a:endParaRPr lang="en-GB" sz="2000" dirty="0" smtClean="0"/>
          </a:p>
          <a:p>
            <a:pPr lvl="1"/>
            <a:r>
              <a:rPr lang="en-US" sz="2000" dirty="0" err="1" smtClean="0"/>
              <a:t>Seunggeun</a:t>
            </a:r>
            <a:r>
              <a:rPr lang="en-US" sz="2000" dirty="0" smtClean="0"/>
              <a:t> Jin (ETRI): Doc. 478r0, 350r3 (AM)</a:t>
            </a:r>
          </a:p>
          <a:p>
            <a:r>
              <a:rPr lang="en-US" sz="2000" dirty="0" smtClean="0"/>
              <a:t>Completed Application Matrix (AM) </a:t>
            </a:r>
          </a:p>
          <a:p>
            <a:r>
              <a:rPr lang="en-US" sz="2000" dirty="0" smtClean="0"/>
              <a:t>Discussed and modified Technical Guidance Document (TGD) Doc: 385r5</a:t>
            </a:r>
          </a:p>
          <a:p>
            <a:r>
              <a:rPr lang="en-US" sz="2000" dirty="0" smtClean="0"/>
              <a:t>Setup two teleconferences during October</a:t>
            </a:r>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&lt;September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FF0000"/>
                </a:solidFill>
              </a:rPr>
              <a:t>TG formation					         Mar 12</a:t>
            </a:r>
          </a:p>
          <a:p>
            <a:r>
              <a:rPr lang="en-US" altLang="ko-KR" sz="2000" dirty="0" smtClean="0">
                <a:solidFill>
                  <a:srgbClr val="FF0000"/>
                </a:solidFill>
              </a:rPr>
              <a:t>Call for Application				        April 12</a:t>
            </a:r>
          </a:p>
          <a:p>
            <a:r>
              <a:rPr lang="en-US" altLang="ko-KR" sz="2000" dirty="0" smtClean="0">
                <a:solidFill>
                  <a:srgbClr val="FF0000"/>
                </a:solidFill>
              </a:rPr>
              <a:t>Application presentation				         May 12</a:t>
            </a:r>
          </a:p>
          <a:p>
            <a:r>
              <a:rPr lang="en-US" altLang="ko-KR" sz="2000" dirty="0" smtClean="0"/>
              <a:t>TGD approval/Call for proposal			         </a:t>
            </a:r>
            <a:r>
              <a:rPr lang="en-US" altLang="ko-KR" sz="2000" dirty="0" smtClean="0"/>
              <a:t>Nov </a:t>
            </a:r>
            <a:r>
              <a:rPr lang="en-US" altLang="ko-KR" sz="2000" dirty="0" smtClean="0"/>
              <a:t>12</a:t>
            </a:r>
          </a:p>
          <a:p>
            <a:r>
              <a:rPr lang="en-US" altLang="ko-KR" sz="2000" dirty="0" smtClean="0"/>
              <a:t>Preliminary proposal presentation			         </a:t>
            </a:r>
            <a:r>
              <a:rPr lang="en-US" altLang="ko-KR" sz="2000" dirty="0" smtClean="0"/>
              <a:t>Jan  13</a:t>
            </a:r>
            <a:endParaRPr lang="en-US" altLang="ko-KR" sz="2000" dirty="0" smtClean="0"/>
          </a:p>
          <a:p>
            <a:r>
              <a:rPr lang="en-US" altLang="ko-KR" sz="2000" dirty="0" smtClean="0"/>
              <a:t>Final proposal presentation			         </a:t>
            </a:r>
            <a:r>
              <a:rPr lang="en-US" altLang="ko-KR" sz="2000" dirty="0" smtClean="0"/>
              <a:t>Mar</a:t>
            </a:r>
            <a:r>
              <a:rPr lang="en-US" altLang="ko-KR" sz="2000" dirty="0" smtClean="0"/>
              <a:t> </a:t>
            </a:r>
            <a:r>
              <a:rPr lang="en-US" altLang="ko-KR" sz="2000" dirty="0" smtClean="0"/>
              <a:t>13</a:t>
            </a:r>
          </a:p>
          <a:p>
            <a:r>
              <a:rPr lang="en-US" altLang="ko-KR" sz="2000" dirty="0" smtClean="0"/>
              <a:t>PAC Framework Document/Call for contribution	         May 13</a:t>
            </a:r>
          </a:p>
          <a:p>
            <a:r>
              <a:rPr lang="en-US" altLang="ko-KR" sz="2000" dirty="0" smtClean="0"/>
              <a:t>Contribution presentation				         July 13</a:t>
            </a:r>
          </a:p>
          <a:p>
            <a:r>
              <a:rPr lang="en-US" altLang="ko-KR" sz="2000" dirty="0" smtClean="0"/>
              <a:t>Draft spec (P802.15.8 D1.0) complete/Letter Ballot       Mar 14</a:t>
            </a:r>
          </a:p>
          <a:p>
            <a:r>
              <a:rPr lang="en-US" altLang="ko-KR" sz="2000" dirty="0" smtClean="0"/>
              <a:t>LB Comment resolution/ LB recirculation		         May 14</a:t>
            </a:r>
          </a:p>
          <a:p>
            <a:r>
              <a:rPr lang="en-US" altLang="ko-KR" sz="2000" dirty="0" smtClean="0"/>
              <a:t>Sponsor Ballot 					         Jan 15</a:t>
            </a:r>
          </a:p>
          <a:p>
            <a:r>
              <a:rPr lang="en-US" altLang="ko-KR" sz="2000" dirty="0" err="1" smtClean="0"/>
              <a:t>RevCom</a:t>
            </a:r>
            <a:r>
              <a:rPr lang="en-US" altLang="ko-KR" sz="2000" dirty="0" smtClean="0"/>
              <a:t> submission 				         July 15</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pPr>
              <a:defRPr/>
            </a:pPr>
            <a:r>
              <a:rPr lang="en-US" altLang="ko-KR" smtClean="0"/>
              <a:t>&lt;September 2012&gt;</a:t>
            </a:r>
            <a:endParaRPr lang="en-US" altLang="ko-K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smtClean="0"/>
              <a:t>Shannon Park (Samsung), Sunggeun Jin (ETRI</a:t>
            </a:r>
            <a:r>
              <a:rPr lang="en-US" sz="2400" dirty="0" smtClean="0"/>
              <a:t>)</a:t>
            </a:r>
          </a:p>
          <a:p>
            <a:r>
              <a:rPr lang="en-US" sz="2400" dirty="0" smtClean="0"/>
              <a:t>Secretary pro tem</a:t>
            </a:r>
            <a:endParaRPr lang="en-US" sz="1200" dirty="0" smtClean="0"/>
          </a:p>
          <a:p>
            <a:pPr>
              <a:buNone/>
            </a:pPr>
            <a:r>
              <a:rPr lang="en-US" sz="2400" dirty="0" smtClean="0"/>
              <a:t>    </a:t>
            </a:r>
            <a:r>
              <a:rPr lang="en-US" sz="2000" dirty="0" err="1" smtClean="0"/>
              <a:t>Chanho</a:t>
            </a:r>
            <a:r>
              <a:rPr lang="en-US" sz="2000" dirty="0" smtClean="0"/>
              <a:t> Yoon (ETRI)</a:t>
            </a:r>
            <a:endParaRPr lang="en-US" sz="2400" dirty="0" smtClean="0"/>
          </a:p>
          <a:p>
            <a:pPr>
              <a:buNone/>
            </a:pP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&lt;September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San Antonio</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Teleconference before November meeting</a:t>
            </a:r>
          </a:p>
          <a:p>
            <a:pPr lvl="1"/>
            <a:r>
              <a:rPr lang="en-US" sz="2000" dirty="0" err="1" smtClean="0"/>
              <a:t>Teleconf</a:t>
            </a:r>
            <a:r>
              <a:rPr lang="en-US" sz="2000" dirty="0" smtClean="0"/>
              <a:t>. bridge provided by LGE  </a:t>
            </a:r>
          </a:p>
          <a:p>
            <a:pPr lvl="1"/>
            <a:r>
              <a:rPr lang="en-US" sz="2000" dirty="0" smtClean="0"/>
              <a:t>International: 1-877-668-4493 Access code: 627805157</a:t>
            </a:r>
          </a:p>
          <a:p>
            <a:pPr lvl="1"/>
            <a:r>
              <a:rPr lang="en-US" sz="2000" dirty="0" smtClean="0"/>
              <a:t>1</a:t>
            </a:r>
            <a:r>
              <a:rPr lang="en-US" sz="2000" baseline="30000" dirty="0" smtClean="0"/>
              <a:t>st</a:t>
            </a:r>
            <a:r>
              <a:rPr lang="en-US" sz="2000" dirty="0" smtClean="0"/>
              <a:t> teleconference: October 9 (Tuesday), US EST</a:t>
            </a:r>
          </a:p>
          <a:p>
            <a:pPr lvl="2"/>
            <a:r>
              <a:rPr lang="en-US" sz="1600" dirty="0" smtClean="0"/>
              <a:t>US EST 8:00pm , 5:00pm PST, Japan, Korea: 9:00am, China: 8:00am </a:t>
            </a:r>
          </a:p>
          <a:p>
            <a:pPr lvl="2"/>
            <a:r>
              <a:rPr lang="en-US" sz="1600" dirty="0" smtClean="0"/>
              <a:t>TGD Discussion  </a:t>
            </a:r>
          </a:p>
          <a:p>
            <a:pPr lvl="1"/>
            <a:r>
              <a:rPr lang="en-US" sz="2000" dirty="0" smtClean="0"/>
              <a:t>2</a:t>
            </a:r>
            <a:r>
              <a:rPr lang="en-US" sz="2000" baseline="30000" dirty="0" smtClean="0"/>
              <a:t>nd</a:t>
            </a:r>
            <a:r>
              <a:rPr lang="en-US" sz="2000" dirty="0" smtClean="0"/>
              <a:t>  teleconference October 30 (Tuesday), US EST</a:t>
            </a:r>
          </a:p>
          <a:p>
            <a:pPr lvl="2"/>
            <a:r>
              <a:rPr lang="en-US" sz="1600" dirty="0" smtClean="0"/>
              <a:t>US EST 9:00am, PST 6:00am, Japan, Korea, 10:00 pm, China 9:00pm. </a:t>
            </a:r>
          </a:p>
          <a:p>
            <a:pPr lvl="2"/>
            <a:r>
              <a:rPr lang="en-US" sz="1600" dirty="0" smtClean="0"/>
              <a:t>Discussion </a:t>
            </a:r>
            <a:r>
              <a:rPr lang="en-US" sz="1600" dirty="0" err="1" smtClean="0"/>
              <a:t>forTGD</a:t>
            </a:r>
            <a:r>
              <a:rPr lang="en-US" sz="1600" dirty="0" smtClean="0"/>
              <a:t> and CFP</a:t>
            </a:r>
          </a:p>
          <a:p>
            <a:pPr lvl="2"/>
            <a:r>
              <a:rPr lang="en-US" sz="1600" dirty="0" smtClean="0"/>
              <a:t>Plan for November meeting</a:t>
            </a:r>
          </a:p>
          <a:p>
            <a:r>
              <a:rPr lang="en-US" sz="2400" dirty="0" smtClean="0"/>
              <a:t>At November Meeting (8 time slots)</a:t>
            </a:r>
          </a:p>
          <a:p>
            <a:pPr lvl="1"/>
            <a:r>
              <a:rPr lang="en-US" sz="2000" dirty="0" smtClean="0"/>
              <a:t> Technical Guidance Document (TGD)</a:t>
            </a:r>
          </a:p>
          <a:p>
            <a:pPr lvl="1"/>
            <a:r>
              <a:rPr lang="en-US" sz="2000" dirty="0" smtClean="0"/>
              <a:t>To Issue the Call for Proposals (CFP)</a:t>
            </a:r>
          </a:p>
        </p:txBody>
      </p:sp>
      <p:sp>
        <p:nvSpPr>
          <p:cNvPr id="4" name="Date Placeholder 3"/>
          <p:cNvSpPr>
            <a:spLocks noGrp="1"/>
          </p:cNvSpPr>
          <p:nvPr>
            <p:ph type="dt" sz="half" idx="10"/>
          </p:nvPr>
        </p:nvSpPr>
        <p:spPr/>
        <p:txBody>
          <a:bodyPr/>
          <a:lstStyle/>
          <a:p>
            <a:pPr>
              <a:defRPr/>
            </a:pPr>
            <a:r>
              <a:rPr lang="en-US" altLang="ko-KR" smtClean="0"/>
              <a:t>&lt;September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26575</TotalTime>
  <Words>392</Words>
  <Application>Microsoft Office PowerPoint</Application>
  <PresentationFormat>On-screen Show (4:3)</PresentationFormat>
  <Paragraphs>103</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Blank Presentation</vt:lpstr>
      <vt:lpstr>Slide 1</vt:lpstr>
      <vt:lpstr>TG8 PAC Closing Report</vt:lpstr>
      <vt:lpstr>Meeting Objectives</vt:lpstr>
      <vt:lpstr>Achievements</vt:lpstr>
      <vt:lpstr>Timeline</vt:lpstr>
      <vt:lpstr>TG8 PAC Officers </vt:lpstr>
      <vt:lpstr>Plan for San Antonio</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861</cp:revision>
  <cp:lastPrinted>1998-02-10T13:28:06Z</cp:lastPrinted>
  <dcterms:created xsi:type="dcterms:W3CDTF">1999-11-08T18:59:45Z</dcterms:created>
  <dcterms:modified xsi:type="dcterms:W3CDTF">2012-09-21T00:48:42Z</dcterms:modified>
</cp:coreProperties>
</file>