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370" r:id="rId2"/>
    <p:sldId id="372" r:id="rId3"/>
    <p:sldId id="373" r:id="rId4"/>
    <p:sldId id="379" r:id="rId5"/>
    <p:sldId id="380" r:id="rId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3416" y="-10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9/21/12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9/21/12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September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September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September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September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September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September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September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September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September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September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September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September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15-12-0550-00-0000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September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September 2012</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SC WNG and </a:t>
            </a:r>
            <a:r>
              <a:rPr lang="en-US" sz="1800" dirty="0" err="1" smtClean="0"/>
              <a:t>SCMan</a:t>
            </a:r>
            <a:r>
              <a:rPr lang="en-US" sz="1800" dirty="0" smtClean="0"/>
              <a:t> Closing </a:t>
            </a:r>
            <a:r>
              <a:rPr lang="en-US" sz="1800" dirty="0"/>
              <a:t>Report for </a:t>
            </a:r>
            <a:r>
              <a:rPr lang="en-US" sz="1800" dirty="0" smtClean="0"/>
              <a:t>Sept 2012</a:t>
            </a:r>
            <a:endParaRPr lang="en-US" sz="1800" dirty="0"/>
          </a:p>
          <a:p>
            <a:pPr marL="914400" indent="-914400" eaLnBrk="0" hangingPunct="0">
              <a:defRPr/>
            </a:pPr>
            <a:r>
              <a:rPr lang="en-US" sz="1800" b="1" dirty="0"/>
              <a:t>Date Submitted: </a:t>
            </a:r>
            <a:r>
              <a:rPr lang="en-US" sz="1800" dirty="0" smtClean="0"/>
              <a:t>20 Sept2012</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a:t>
            </a:r>
            <a:r>
              <a:rPr lang="en-US" sz="1800" dirty="0" smtClean="0"/>
              <a:t>and Maintenance Closing Reports </a:t>
            </a:r>
            <a:r>
              <a:rPr lang="en-US" sz="1800" dirty="0"/>
              <a:t>for </a:t>
            </a:r>
            <a:r>
              <a:rPr lang="en-US" sz="1800" dirty="0" smtClean="0"/>
              <a:t>Sept 2012 </a:t>
            </a:r>
            <a:r>
              <a:rPr lang="en-US" sz="1800" dirty="0"/>
              <a:t>Session</a:t>
            </a:r>
          </a:p>
          <a:p>
            <a:pPr marL="914400" indent="-914400" eaLnBrk="0" hangingPunct="0">
              <a:defRPr/>
            </a:pPr>
            <a:r>
              <a:rPr lang="en-US" sz="1800" b="1" dirty="0"/>
              <a:t>Abstract: </a:t>
            </a:r>
            <a:r>
              <a:rPr lang="en-US" sz="1800" dirty="0"/>
              <a:t>WNG and Maintenance Closing Reports for </a:t>
            </a:r>
            <a:r>
              <a:rPr lang="en-US" sz="1800" dirty="0" smtClean="0"/>
              <a:t>Palm Springs</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01000" cy="762000"/>
          </a:xfrm>
        </p:spPr>
        <p:txBody>
          <a:bodyPr/>
          <a:lstStyle/>
          <a:p>
            <a:r>
              <a:rPr lang="en-US" dirty="0" smtClean="0"/>
              <a:t>Standing Committees</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800" dirty="0" smtClean="0"/>
              <a:t>The SC WNG meeting had one presentation:</a:t>
            </a:r>
            <a:endParaRPr lang="en-US" sz="2800" dirty="0"/>
          </a:p>
          <a:p>
            <a:pPr lvl="1"/>
            <a:r>
              <a:rPr lang="en-US" dirty="0"/>
              <a:t>15-12-0495-00-wng0-secure-key-storage-and-true-random-number-generation by Rene </a:t>
            </a:r>
            <a:r>
              <a:rPr lang="en-US" dirty="0" err="1"/>
              <a:t>Struik</a:t>
            </a:r>
            <a:endParaRPr lang="en-US" sz="2400" dirty="0"/>
          </a:p>
          <a:p>
            <a:pPr marL="0" indent="0">
              <a:buNone/>
            </a:pPr>
            <a:endParaRPr lang="en-US" sz="2800" dirty="0" smtClean="0"/>
          </a:p>
          <a:p>
            <a:pPr marL="0" indent="0">
              <a:buNone/>
            </a:pPr>
            <a:r>
              <a:rPr lang="en-US" sz="2800" dirty="0" smtClean="0"/>
              <a:t>SC Maintenance:</a:t>
            </a:r>
          </a:p>
          <a:p>
            <a:r>
              <a:rPr lang="en-US" sz="2800" dirty="0" err="1" smtClean="0"/>
              <a:t>SCMan</a:t>
            </a:r>
            <a:r>
              <a:rPr lang="en-US" sz="2800" dirty="0" smtClean="0"/>
              <a:t> had one meeting with </a:t>
            </a:r>
            <a:r>
              <a:rPr lang="en-US" sz="2800" dirty="0"/>
              <a:t>objectives </a:t>
            </a:r>
            <a:r>
              <a:rPr lang="en-US" sz="2800" dirty="0" smtClean="0"/>
              <a:t>to </a:t>
            </a:r>
            <a:r>
              <a:rPr lang="en-US" sz="2800" dirty="0"/>
              <a:t>review </a:t>
            </a:r>
            <a:r>
              <a:rPr lang="en-US" sz="2800" dirty="0" smtClean="0"/>
              <a:t>the </a:t>
            </a:r>
            <a:r>
              <a:rPr lang="en-US" sz="2800" dirty="0"/>
              <a:t>process for this </a:t>
            </a:r>
            <a:r>
              <a:rPr lang="en-US" sz="2800" dirty="0" smtClean="0"/>
              <a:t>committee and to review a submission</a:t>
            </a: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September 2012</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067800" cy="762000"/>
          </a:xfrm>
        </p:spPr>
        <p:txBody>
          <a:bodyPr/>
          <a:lstStyle/>
          <a:p>
            <a:r>
              <a:rPr lang="en-US" sz="3200" dirty="0" smtClean="0"/>
              <a:t>Secure key</a:t>
            </a:r>
            <a:r>
              <a:rPr lang="en-US" sz="3200" dirty="0"/>
              <a:t>-storage-and-true-random-number-generation </a:t>
            </a:r>
            <a:endParaRPr lang="en-US" sz="3200" dirty="0"/>
          </a:p>
        </p:txBody>
      </p:sp>
      <p:sp>
        <p:nvSpPr>
          <p:cNvPr id="3" name="Content Placeholder 2"/>
          <p:cNvSpPr>
            <a:spLocks noGrp="1"/>
          </p:cNvSpPr>
          <p:nvPr>
            <p:ph idx="1"/>
          </p:nvPr>
        </p:nvSpPr>
        <p:spPr>
          <a:xfrm>
            <a:off x="228600" y="1981200"/>
            <a:ext cx="8610600" cy="2895600"/>
          </a:xfrm>
        </p:spPr>
        <p:txBody>
          <a:bodyPr/>
          <a:lstStyle/>
          <a:p>
            <a:r>
              <a:rPr lang="en-US" dirty="0"/>
              <a:t>15-12-0495-00-wng0-secure-key-storage-and-true-random-number-generation by Rene </a:t>
            </a:r>
            <a:r>
              <a:rPr lang="en-US" dirty="0" err="1" smtClean="0"/>
              <a:t>Struik</a:t>
            </a:r>
            <a:endParaRPr lang="en-US" sz="1400" dirty="0"/>
          </a:p>
          <a:p>
            <a:pPr lvl="1"/>
            <a:r>
              <a:rPr lang="en-US" dirty="0"/>
              <a:t>This presentation was intended to be informative only, </a:t>
            </a:r>
            <a:r>
              <a:rPr lang="en-US" dirty="0" smtClean="0"/>
              <a:t>i.e. to </a:t>
            </a:r>
            <a:r>
              <a:rPr lang="en-US" dirty="0"/>
              <a:t>make people aware of this technology.  This is not intended to be a MAC standard, rather it is meant to be information for H/W facilitators</a:t>
            </a:r>
            <a:r>
              <a:rPr lang="en-US" dirty="0"/>
              <a:t> </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September 2012</a:t>
            </a:r>
            <a:endParaRPr lang="en-US" dirty="0"/>
          </a:p>
        </p:txBody>
      </p:sp>
    </p:spTree>
    <p:extLst>
      <p:ext uri="{BB962C8B-B14F-4D97-AF65-F5344CB8AC3E}">
        <p14:creationId xmlns:p14="http://schemas.microsoft.com/office/powerpoint/2010/main" val="28360983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a:t>
            </a:r>
            <a:r>
              <a:rPr lang="en-US" dirty="0" smtClean="0"/>
              <a:t>Maintenance (</a:t>
            </a:r>
            <a:r>
              <a:rPr lang="en-US" dirty="0" err="1" smtClean="0"/>
              <a:t>SCMan</a:t>
            </a:r>
            <a:r>
              <a:rPr lang="en-US" dirty="0" smtClean="0"/>
              <a:t>)</a:t>
            </a:r>
            <a:endParaRPr lang="en-US" dirty="0"/>
          </a:p>
        </p:txBody>
      </p:sp>
      <p:sp>
        <p:nvSpPr>
          <p:cNvPr id="3" name="Content Placeholder 2"/>
          <p:cNvSpPr>
            <a:spLocks noGrp="1"/>
          </p:cNvSpPr>
          <p:nvPr>
            <p:ph idx="1"/>
          </p:nvPr>
        </p:nvSpPr>
        <p:spPr>
          <a:xfrm>
            <a:off x="152400" y="1219200"/>
            <a:ext cx="8839200" cy="4267200"/>
          </a:xfrm>
        </p:spPr>
        <p:txBody>
          <a:bodyPr/>
          <a:lstStyle/>
          <a:p>
            <a:pPr lvl="0"/>
            <a:r>
              <a:rPr lang="en-US" dirty="0"/>
              <a:t>Attendees approved the addition of the maintenance process to the Operations Manual.</a:t>
            </a:r>
          </a:p>
          <a:p>
            <a:r>
              <a:rPr lang="en-US" dirty="0"/>
              <a:t>Motion: </a:t>
            </a:r>
            <a:r>
              <a:rPr lang="en-US" i="1" dirty="0"/>
              <a:t>to approve document 15-10-0235-09-000 as the Operations Manual for 802.15 WG</a:t>
            </a:r>
            <a:endParaRPr lang="en-US" dirty="0"/>
          </a:p>
          <a:p>
            <a:r>
              <a:rPr lang="en-US" dirty="0"/>
              <a:t>Moved by Pat Kinney, seconded by Michael McInnis</a:t>
            </a:r>
          </a:p>
          <a:p>
            <a:r>
              <a:rPr lang="en-US" dirty="0"/>
              <a:t>Upon neither discussion nor objection the motion carries with unanimous consent</a:t>
            </a:r>
            <a:r>
              <a:rPr lang="en-US" dirty="0" smtClean="0"/>
              <a:t>.</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September 2012</a:t>
            </a:r>
            <a:endParaRPr lang="en-US" dirty="0"/>
          </a:p>
        </p:txBody>
      </p:sp>
    </p:spTree>
    <p:extLst>
      <p:ext uri="{BB962C8B-B14F-4D97-AF65-F5344CB8AC3E}">
        <p14:creationId xmlns:p14="http://schemas.microsoft.com/office/powerpoint/2010/main" val="843537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219200"/>
            <a:ext cx="8839200" cy="4267200"/>
          </a:xfrm>
        </p:spPr>
        <p:txBody>
          <a:bodyPr/>
          <a:lstStyle/>
          <a:p>
            <a:pPr lvl="0"/>
            <a:r>
              <a:rPr lang="en-US" dirty="0" smtClean="0"/>
              <a:t>Attendees </a:t>
            </a:r>
            <a:r>
              <a:rPr lang="en-US" dirty="0"/>
              <a:t>recommend the following submission to accepted and be considered during the next revision of 802.15.4</a:t>
            </a:r>
            <a:r>
              <a:rPr lang="en-US" dirty="0" smtClean="0"/>
              <a:t>.</a:t>
            </a:r>
            <a:endParaRPr lang="en-US" dirty="0"/>
          </a:p>
          <a:p>
            <a:r>
              <a:rPr lang="en-US" dirty="0"/>
              <a:t>Document's </a:t>
            </a:r>
            <a:r>
              <a:rPr lang="en-US" dirty="0" smtClean="0"/>
              <a:t>title: </a:t>
            </a:r>
            <a:r>
              <a:rPr lang="en-US" dirty="0"/>
              <a:t>802.15.4e-2012 </a:t>
            </a:r>
            <a:endParaRPr lang="en-US" dirty="0" smtClean="0"/>
          </a:p>
          <a:p>
            <a:r>
              <a:rPr lang="en-US" dirty="0" smtClean="0"/>
              <a:t>Issue</a:t>
            </a:r>
            <a:r>
              <a:rPr lang="en-US" dirty="0"/>
              <a:t>, concern, or question:  In some of the IE descriptions it is not clear that the figures and text discuss only the IE content fields, excluding the IE descriptor.  </a:t>
            </a:r>
          </a:p>
          <a:p>
            <a:r>
              <a:rPr lang="en-US" dirty="0"/>
              <a:t>Proposed change:  Add "content" to IE </a:t>
            </a:r>
            <a:r>
              <a:rPr lang="en-US" dirty="0" smtClean="0"/>
              <a:t>format; </a:t>
            </a:r>
            <a:r>
              <a:rPr lang="en-US" dirty="0"/>
              <a:t>use "IE" in caption instead of "element" </a:t>
            </a:r>
            <a:r>
              <a:rPr lang="en-US" dirty="0" smtClean="0"/>
              <a:t>consistently</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September 2012</a:t>
            </a:r>
            <a:endParaRPr lang="en-US" dirty="0"/>
          </a:p>
        </p:txBody>
      </p:sp>
    </p:spTree>
    <p:extLst>
      <p:ext uri="{BB962C8B-B14F-4D97-AF65-F5344CB8AC3E}">
        <p14:creationId xmlns:p14="http://schemas.microsoft.com/office/powerpoint/2010/main" val="342332755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19274</TotalTime>
  <Words>322</Words>
  <Application>Microsoft Macintosh PowerPoint</Application>
  <PresentationFormat>On-screen Show (4:3)</PresentationFormat>
  <Paragraphs>49</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Standing Committees</vt:lpstr>
      <vt:lpstr>Secure key-storage-and-true-random-number-generation </vt:lpstr>
      <vt:lpstr>SC Maintenance (SCMan)</vt:lpstr>
      <vt:lpstr>SC Maintenance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Standing Committees Closing Report</dc:title>
  <dc:subject/>
  <dc:creator>Pat Kinney</dc:creator>
  <cp:keywords/>
  <dc:description/>
  <cp:lastModifiedBy>Pat Kinney</cp:lastModifiedBy>
  <cp:revision>891</cp:revision>
  <cp:lastPrinted>2000-03-07T00:55:37Z</cp:lastPrinted>
  <dcterms:created xsi:type="dcterms:W3CDTF">2008-07-14T18:46:05Z</dcterms:created>
  <dcterms:modified xsi:type="dcterms:W3CDTF">2012-09-21T16:41:40Z</dcterms:modified>
  <cp:category>15-12-0422-00-wng0</cp:category>
</cp:coreProperties>
</file>