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66" r:id="rId3"/>
    <p:sldId id="272" r:id="rId4"/>
    <p:sldId id="279" r:id="rId5"/>
    <p:sldId id="280" r:id="rId6"/>
    <p:sldId id="277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60" autoAdjust="0"/>
  </p:normalViewPr>
  <p:slideViewPr>
    <p:cSldViewPr>
      <p:cViewPr varScale="1">
        <p:scale>
          <a:sx n="75" d="100"/>
          <a:sy n="75" d="100"/>
        </p:scale>
        <p:origin x="-123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6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3EA90AA9-3F44-CA43-8734-385D9CB6D15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996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2474B621-0683-2C49-85C4-D962E663A1E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52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15-12/draft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F505B3FA-7285-5747-A549-FA4E5A6AB061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297B430-F312-904B-8958-C21B8627C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BE70C81-7B7C-B549-9BE0-E5D3148C1B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2C4BB83-D087-2E44-8943-4E6A8C8151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A8A01DF-F7FD-444B-8432-819BBAFADC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6079F3C-77A3-1A46-B472-518C5B0DD8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DCB52CC-92EA-D34D-B04F-C2F29B2B4B1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3183BB2-E59F-2449-B6B7-250EC07755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378A90E-76CC-0C48-832A-0C72DEA87CC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B6B77F6A-D333-0443-9145-E228F9AE864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C6098D5-F8B3-984C-9677-8CFCA2391F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81E71742-22FB-214E-A1FC-BF75AF31D4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BC99DE0B-716D-1C46-81CF-44A5EF85A93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6019800" y="332601"/>
            <a:ext cx="2438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</a:t>
            </a:r>
            <a:r>
              <a:rPr lang="en-US" sz="1800" b="1" dirty="0" smtClean="0"/>
              <a:t>15-12/0541r0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2/18-12-0040-00-0000-fcc-rules-for-aws-public-notice-noi-nprm.zip" TargetMode="External"/><Relationship Id="rId2" Type="http://schemas.openxmlformats.org/officeDocument/2006/relationships/hyperlink" Target="https://mentor.ieee.org/802.18/dcn/12/18-12-0093-01-0000-draft-ieee-802-16-wg-statement-to-fcc-regarding-ieee-project-p802-16-3-for-approval.doc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2/18-12-0085-03-0000-draft-contribution-to-m-1450-revision.docx" TargetMode="External"/><Relationship Id="rId2" Type="http://schemas.openxmlformats.org/officeDocument/2006/relationships/hyperlink" Target="https://mentor.ieee.org/802.18/dcn/12/18-12-0084-03-0000-draft-contribution-to-m-1801-revision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2/18-12-0094-01-0000-draft-response-to-liaison-statement-from-itu-r-wp-5d-in-ieee-802-16-12-0516-for-approval.docx" TargetMode="External"/><Relationship Id="rId2" Type="http://schemas.openxmlformats.org/officeDocument/2006/relationships/hyperlink" Target="https://mentor.ieee.org/802.18/dcn/12/18-12-0093-01-0000-draft-ieee-802-16-wg-statement-to-fcc-regarding-ieee-project-p802-16-3-for-approval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8/dcn/12/18-12-0095-01-0000-draft-response-to-liaison-statement-from-itu-r-wp-5d-in-ieee-802-16-12-0517-for-approval.docx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8/dcn/12/18-12-0089-01-0000-ieee-802-11-regulatory-update.ppt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2012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5E067CF2-20FE-FA4C-997C-80B439DAF1EE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  <a:noFill/>
          <a:ln/>
        </p:spPr>
        <p:txBody>
          <a:bodyPr/>
          <a:lstStyle/>
          <a:p>
            <a:r>
              <a:rPr lang="en-US" dirty="0" smtClean="0"/>
              <a:t>Liaison Report from 802.18</a:t>
            </a:r>
            <a:endParaRPr lang="en-US" dirty="0"/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609600" y="5808663"/>
            <a:ext cx="8001000" cy="492443"/>
          </a:xfrm>
          <a:prstGeom prst="rect">
            <a:avLst/>
          </a:prstGeom>
          <a:noFill/>
          <a:ln w="28575">
            <a:solidFill>
              <a:srgbClr val="0000FF"/>
            </a:solidFill>
            <a:miter lim="800000"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900" b="1" dirty="0"/>
              <a:t>Notice:</a:t>
            </a:r>
            <a:r>
              <a:rPr lang="en-US" sz="900" dirty="0"/>
              <a:t> </a:t>
            </a:r>
            <a:r>
              <a:rPr lang="en-US" sz="800" dirty="0"/>
              <a:t>This document has been prepared to assist IEEE </a:t>
            </a:r>
            <a:r>
              <a:rPr lang="en-US" sz="800" dirty="0" smtClean="0"/>
              <a:t>802.15. </a:t>
            </a:r>
            <a:r>
              <a:rPr lang="en-US" sz="800" dirty="0"/>
              <a:t>It is offered as a basis for discussion and is not binding on the contributing </a:t>
            </a:r>
            <a:r>
              <a:rPr lang="en-US" sz="800" dirty="0" err="1"/>
              <a:t>individual(s</a:t>
            </a:r>
            <a:r>
              <a:rPr lang="en-US" sz="800" dirty="0"/>
              <a:t>) or </a:t>
            </a:r>
            <a:r>
              <a:rPr lang="en-US" sz="800" dirty="0" err="1"/>
              <a:t>organization(s</a:t>
            </a:r>
            <a:r>
              <a:rPr lang="en-US" sz="800" dirty="0"/>
              <a:t>). The material in this document is subject to change in form and content after further study. The </a:t>
            </a:r>
            <a:r>
              <a:rPr lang="en-US" sz="800" dirty="0" err="1"/>
              <a:t>contributor(s</a:t>
            </a:r>
            <a:r>
              <a:rPr lang="en-US" sz="800" dirty="0"/>
              <a:t>) </a:t>
            </a:r>
            <a:r>
              <a:rPr lang="en-US" sz="800" dirty="0" err="1"/>
              <a:t>reserve(s</a:t>
            </a:r>
            <a:r>
              <a:rPr lang="en-US" sz="800" dirty="0"/>
              <a:t>) the right to add, amend or withdraw material contained herein.</a:t>
            </a:r>
          </a:p>
          <a:p>
            <a:endParaRPr lang="en-US" sz="900" b="1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September 20, </a:t>
            </a:r>
            <a:r>
              <a:rPr lang="en-US" sz="2000" b="0" dirty="0" smtClean="0"/>
              <a:t>2012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17525" y="2165350"/>
          <a:ext cx="8243888" cy="2746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6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165350"/>
                        <a:ext cx="8243888" cy="2746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Overview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US" sz="2000" b="0" dirty="0" smtClean="0"/>
              <a:t>This document summarizes the activities of the IEEE 802.18 Radio Regulatory Technical Advisory Group (RR-TAG) during the </a:t>
            </a:r>
            <a:r>
              <a:rPr lang="en-US" sz="2000" b="0" dirty="0" smtClean="0"/>
              <a:t>September 2012 </a:t>
            </a:r>
            <a:r>
              <a:rPr lang="en-US" sz="2000" b="0" dirty="0" smtClean="0"/>
              <a:t>IEEE 802 </a:t>
            </a:r>
            <a:r>
              <a:rPr lang="en-US" sz="2000" b="0" dirty="0" smtClean="0"/>
              <a:t>Interim </a:t>
            </a:r>
            <a:r>
              <a:rPr lang="en-US" sz="2000" b="0" dirty="0" smtClean="0"/>
              <a:t>Meeting held at the </a:t>
            </a:r>
            <a:r>
              <a:rPr lang="en-US" sz="2000" b="0" dirty="0" smtClean="0"/>
              <a:t>Hyatt Regency, Indian Wells, CA.</a:t>
            </a:r>
            <a:endParaRPr lang="en-US" sz="20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r>
              <a:rPr lang="en-US" dirty="0" smtClean="0"/>
              <a:t>September </a:t>
            </a:r>
            <a:r>
              <a:rPr lang="en-US" dirty="0" smtClean="0"/>
              <a:t>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3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990600"/>
          </a:xfrm>
        </p:spPr>
        <p:txBody>
          <a:bodyPr/>
          <a:lstStyle/>
          <a:p>
            <a:r>
              <a:rPr lang="en-GB" sz="2800" dirty="0" smtClean="0"/>
              <a:t>FCC Documents </a:t>
            </a:r>
            <a:r>
              <a:rPr lang="en-GB" sz="2800" dirty="0"/>
              <a:t>Reviewed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and </a:t>
            </a:r>
            <a:r>
              <a:rPr lang="en-GB" sz="2800" dirty="0"/>
              <a:t>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41148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IEEE 802.16 WG drafted an informational letter describing the creation and scope of </a:t>
            </a:r>
            <a:r>
              <a:rPr lang="en-GB" sz="2000" b="0" dirty="0" smtClean="0"/>
              <a:t>P802.16.3, and inviting the Commission to participate in the project, especially in regard to defining parameters of interest in assessing mobile broadband performance.</a:t>
            </a:r>
            <a:endParaRPr lang="en-US" sz="2000" b="0" dirty="0" smtClean="0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This document was reviewed, revised, and approved by 802.18 and </a:t>
            </a:r>
            <a:r>
              <a:rPr lang="en-US" sz="2000" b="0" dirty="0" smtClean="0"/>
              <a:t>will be </a:t>
            </a:r>
            <a:r>
              <a:rPr lang="en-US" sz="2000" b="0" dirty="0" smtClean="0"/>
              <a:t>submitted to the EC for </a:t>
            </a:r>
            <a:r>
              <a:rPr lang="en-US" sz="2000" b="0" dirty="0" smtClean="0"/>
              <a:t>review, then forwarding to the FCC.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0" dirty="0" smtClean="0"/>
              <a:t>The document link </a:t>
            </a:r>
            <a:r>
              <a:rPr lang="en-US" sz="1600" b="0" dirty="0" smtClean="0"/>
              <a:t>is:</a:t>
            </a:r>
            <a:r>
              <a:rPr lang="en-US" sz="1600" dirty="0"/>
              <a:t> </a:t>
            </a:r>
            <a:r>
              <a:rPr lang="en-US" sz="1600" b="0" dirty="0" smtClean="0">
                <a:hlinkClick r:id="rId2"/>
              </a:rPr>
              <a:t>FCC Submission from 802.16</a:t>
            </a:r>
            <a:endParaRPr lang="en-US" sz="1600" b="0" dirty="0" smtClean="0">
              <a:hlinkClick r:id="rId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4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</a:t>
            </a:r>
            <a:r>
              <a:rPr lang="en-GB" sz="2800" dirty="0" smtClean="0"/>
              <a:t>from 802.11</a:t>
            </a:r>
            <a:br>
              <a:rPr lang="en-GB" sz="2800" dirty="0" smtClean="0"/>
            </a:br>
            <a:r>
              <a:rPr lang="en-GB" sz="2800" dirty="0" smtClean="0"/>
              <a:t>Reviewed </a:t>
            </a:r>
            <a:r>
              <a:rPr lang="en-GB" sz="2800" dirty="0" smtClean="0"/>
              <a:t>and Approved by the 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</a:t>
            </a:r>
            <a:r>
              <a:rPr lang="en-US" sz="2000" b="0" dirty="0" smtClean="0"/>
              <a:t>RR-TAG approved updates to ITU-R M.1801 and ITU-R M.1450 created by 802.11 for submission to ITU-R WP 5A. These documents will be sent to the EC for review, then to the ITU-R in time for the November 2012 meeting of WP 5A</a:t>
            </a:r>
            <a:endParaRPr lang="en-US" sz="20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The edited version of M.1801 is available at this link</a:t>
            </a:r>
            <a:r>
              <a:rPr lang="en-US" sz="1600" dirty="0" smtClean="0"/>
              <a:t>: </a:t>
            </a:r>
            <a:r>
              <a:rPr lang="en-US" sz="1600" b="0" dirty="0" smtClean="0">
                <a:hlinkClick r:id="rId2"/>
              </a:rPr>
              <a:t> M.1801 input to ITU-R</a:t>
            </a:r>
            <a:endParaRPr lang="en-US" sz="1600" b="0" dirty="0" smtClean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600" b="1" dirty="0" smtClean="0"/>
              <a:t>The </a:t>
            </a:r>
            <a:r>
              <a:rPr lang="en-US" sz="1600" b="1" dirty="0" smtClean="0"/>
              <a:t>edited version of M.1450 is available at this link</a:t>
            </a:r>
            <a:r>
              <a:rPr lang="en-US" sz="1600" dirty="0" smtClean="0"/>
              <a:t>: </a:t>
            </a:r>
            <a:r>
              <a:rPr lang="en-US" sz="1600" dirty="0" smtClean="0">
                <a:hlinkClick r:id="rId3"/>
              </a:rPr>
              <a:t>M.1450 input to ITU-R</a:t>
            </a:r>
            <a:endParaRPr lang="en-U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5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ITU-R Documents </a:t>
            </a:r>
            <a:r>
              <a:rPr lang="en-GB" sz="2800" dirty="0" smtClean="0"/>
              <a:t>from 802.16 </a:t>
            </a:r>
            <a:br>
              <a:rPr lang="en-GB" sz="2800" dirty="0" smtClean="0"/>
            </a:br>
            <a:r>
              <a:rPr lang="en-GB" sz="2800" dirty="0" smtClean="0"/>
              <a:t>Reviewed </a:t>
            </a:r>
            <a:r>
              <a:rPr lang="en-GB" sz="2800" dirty="0" smtClean="0"/>
              <a:t>and Approved by the </a:t>
            </a:r>
            <a:r>
              <a:rPr lang="en-GB" sz="2800" dirty="0" smtClean="0"/>
              <a:t>RR-TAG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981200"/>
            <a:ext cx="7772400" cy="38862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The </a:t>
            </a:r>
            <a:r>
              <a:rPr lang="en-US" sz="2000" b="0" dirty="0" smtClean="0"/>
              <a:t>RR-TAG </a:t>
            </a:r>
            <a:r>
              <a:rPr lang="en-US" sz="2000" b="0" dirty="0" smtClean="0"/>
              <a:t>approved </a:t>
            </a:r>
            <a:r>
              <a:rPr lang="en-US" sz="2000" b="0" dirty="0"/>
              <a:t>the </a:t>
            </a:r>
            <a:r>
              <a:rPr lang="en-US" sz="2000" b="0" dirty="0" smtClean="0"/>
              <a:t>following </a:t>
            </a:r>
            <a:r>
              <a:rPr lang="en-US" sz="2000" b="0" dirty="0" smtClean="0"/>
              <a:t>documents from 802.16 for EC review  and </a:t>
            </a:r>
            <a:r>
              <a:rPr lang="en-US" sz="2000" b="0" dirty="0" smtClean="0"/>
              <a:t>submission to ITU-R WP 5D: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/>
              <a:t>18-12/93r1, “Draft IEEE 802.16 WG Statement to FCC regarding IEEE Project P802.16.3</a:t>
            </a:r>
            <a:r>
              <a:rPr lang="en-GB" sz="1600" b="1" dirty="0" smtClean="0"/>
              <a:t>”. Link: </a:t>
            </a:r>
            <a:r>
              <a:rPr lang="en-GB" sz="1600" b="1" dirty="0" smtClean="0">
                <a:hlinkClick r:id="rId2"/>
              </a:rPr>
              <a:t>18-12/93r1</a:t>
            </a:r>
            <a:endParaRPr lang="en-US" sz="1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/>
              <a:t>18-12/94r1, “Draft Response to Liaison Statement from ITU-R WP 5D in IEEE 802.16-12-0516 - for Approval</a:t>
            </a:r>
            <a:r>
              <a:rPr lang="en-GB" sz="1600" b="1" dirty="0" smtClean="0"/>
              <a:t>”. Link: </a:t>
            </a:r>
            <a:r>
              <a:rPr lang="en-GB" sz="1600" b="1" dirty="0" smtClean="0">
                <a:hlinkClick r:id="rId3"/>
              </a:rPr>
              <a:t>18-12/94r1</a:t>
            </a:r>
            <a:endParaRPr lang="en-US" sz="1000" dirty="0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GB" sz="1600" b="1" dirty="0"/>
              <a:t>18-12/95r1, “Draft Response to Liaison Statement from ITU-R WP 5D in IEEE 802.16-12-0517 - for Approval</a:t>
            </a:r>
            <a:r>
              <a:rPr lang="en-GB" sz="1600" b="1" dirty="0" smtClean="0"/>
              <a:t>”. Link: </a:t>
            </a:r>
            <a:r>
              <a:rPr lang="en-GB" sz="1600" b="1" dirty="0" smtClean="0">
                <a:hlinkClick r:id="rId4"/>
              </a:rPr>
              <a:t>18-12/95r1</a:t>
            </a:r>
            <a:endParaRPr lang="en-GB" sz="1600" b="1" dirty="0" smtClean="0"/>
          </a:p>
        </p:txBody>
      </p:sp>
    </p:spTree>
    <p:extLst>
      <p:ext uri="{BB962C8B-B14F-4D97-AF65-F5344CB8AC3E}">
        <p14:creationId xmlns:p14="http://schemas.microsoft.com/office/powerpoint/2010/main" val="2603737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September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3F7D6B0-B9AB-2442-B1E0-5DD8D7BA23B4}" type="slidenum">
              <a:rPr lang="en-US"/>
              <a:pPr/>
              <a:t>6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GB" sz="2800" dirty="0" smtClean="0"/>
              <a:t>Informational Presentations</a:t>
            </a:r>
            <a:endParaRPr lang="en-GB" sz="28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2000" b="0" dirty="0" smtClean="0"/>
              <a:t>Richard Kennedy, Research in Motion, presented an overview of a variety of regulatory issues of interest to IEEE 802</a:t>
            </a:r>
            <a:r>
              <a:rPr lang="en-US" sz="2000" b="0" dirty="0" smtClean="0"/>
              <a:t>. The document number is </a:t>
            </a:r>
            <a:r>
              <a:rPr lang="en-US" sz="2000" b="0" dirty="0" smtClean="0">
                <a:hlinkClick r:id="rId2"/>
              </a:rPr>
              <a:t>18-12/89r1</a:t>
            </a:r>
            <a:r>
              <a:rPr lang="en-US" sz="2000" b="0" dirty="0" smtClean="0"/>
              <a:t>.</a:t>
            </a:r>
            <a:r>
              <a:rPr lang="en-US" sz="2000" b="0" dirty="0" smtClean="0"/>
              <a:t/>
            </a:r>
            <a:br>
              <a:rPr lang="en-US" sz="2000" b="0" dirty="0" smtClean="0"/>
            </a:br>
            <a:endParaRPr lang="en-US" sz="20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480</TotalTime>
  <Words>451</Words>
  <Application>Microsoft Office PowerPoint</Application>
  <PresentationFormat>On-screen Show (4:3)</PresentationFormat>
  <Paragraphs>42</Paragraphs>
  <Slides>6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802-18-Submission</vt:lpstr>
      <vt:lpstr>Document</vt:lpstr>
      <vt:lpstr>Liaison Report from 802.18</vt:lpstr>
      <vt:lpstr>Overview</vt:lpstr>
      <vt:lpstr>FCC Documents Reviewed  and Approved by the RR-TAG</vt:lpstr>
      <vt:lpstr>ITU-R Documents from 802.11 Reviewed and Approved by the RR-TAG</vt:lpstr>
      <vt:lpstr>ITU-R Documents from 802.16  Reviewed and Approved by the RR-TAG</vt:lpstr>
      <vt:lpstr>Informational Presentations</vt:lpstr>
    </vt:vector>
  </TitlesOfParts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Liaison Report form 802.18 Sept 2012</dc:title>
  <dc:creator>John H Notor</dc:creator>
  <cp:lastModifiedBy>John Notor</cp:lastModifiedBy>
  <cp:revision>160</cp:revision>
  <cp:lastPrinted>2012-05-17T14:33:36Z</cp:lastPrinted>
  <dcterms:created xsi:type="dcterms:W3CDTF">2012-05-17T18:49:07Z</dcterms:created>
  <dcterms:modified xsi:type="dcterms:W3CDTF">2012-09-20T19:53:29Z</dcterms:modified>
</cp:coreProperties>
</file>