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66" r:id="rId3"/>
    <p:sldId id="272" r:id="rId4"/>
    <p:sldId id="279" r:id="rId5"/>
    <p:sldId id="280" r:id="rId6"/>
    <p:sldId id="277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2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15-12/draft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15-12/draft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15-12/draft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15-12/0541r0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2/18-12-0040-00-0000-fcc-rules-for-aws-public-notice-noi-nprm.zip" TargetMode="External"/><Relationship Id="rId2" Type="http://schemas.openxmlformats.org/officeDocument/2006/relationships/hyperlink" Target="https://mentor.ieee.org/802.18/dcn/12/18-12-0093-01-0000-draft-ieee-802-16-wg-statement-to-fcc-regarding-ieee-project-p802-16-3-for-approval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2/18-12-0085-03-0000-draft-contribution-to-m-1450-revision.docx" TargetMode="External"/><Relationship Id="rId2" Type="http://schemas.openxmlformats.org/officeDocument/2006/relationships/hyperlink" Target="https://mentor.ieee.org/802.18/dcn/12/18-12-0084-03-0000-draft-contribution-to-m-1801-revision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2/18-12-0094-01-0000-draft-response-to-liaison-statement-from-itu-r-wp-5d-in-ieee-802-16-12-0516-for-approval.docx" TargetMode="External"/><Relationship Id="rId2" Type="http://schemas.openxmlformats.org/officeDocument/2006/relationships/hyperlink" Target="https://mentor.ieee.org/802.18/dcn/12/18-12-0093-01-0000-draft-ieee-802-16-wg-statement-to-fcc-regarding-ieee-project-p802-16-3-for-approval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8/dcn/12/18-12-0095-01-0000-draft-response-to-liaison-statement-from-itu-r-wp-5d-in-ieee-802-16-12-0517-for-approval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2/18-12-0089-01-0000-ieee-802-11-regulatory-update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September 20, </a:t>
            </a:r>
            <a:r>
              <a:rPr lang="en-US" sz="2000" b="0" dirty="0" smtClean="0"/>
              <a:t>2012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165350"/>
          <a:ext cx="8243888" cy="274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6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165350"/>
                        <a:ext cx="8243888" cy="274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This document summarizes the activities of the IEEE 802.18 Radio Regulatory Technical Advisory Group (RR-TAG) during the </a:t>
            </a:r>
            <a:r>
              <a:rPr lang="en-US" sz="2000" b="0" dirty="0" smtClean="0"/>
              <a:t>September 2012 </a:t>
            </a:r>
            <a:r>
              <a:rPr lang="en-US" sz="2000" b="0" dirty="0" smtClean="0"/>
              <a:t>IEEE 802 </a:t>
            </a:r>
            <a:r>
              <a:rPr lang="en-US" sz="2000" b="0" dirty="0" smtClean="0"/>
              <a:t>Interim </a:t>
            </a:r>
            <a:r>
              <a:rPr lang="en-US" sz="2000" b="0" dirty="0" smtClean="0"/>
              <a:t>Meeting held at the </a:t>
            </a:r>
            <a:r>
              <a:rPr lang="en-US" sz="2000" b="0" dirty="0" smtClean="0"/>
              <a:t>Hyatt Regency, Indian Wells, CA.</a:t>
            </a: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</a:t>
            </a:r>
            <a:r>
              <a:rPr lang="en-GB" sz="2800" dirty="0"/>
              <a:t>Reviewed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and </a:t>
            </a:r>
            <a:r>
              <a:rPr lang="en-GB" sz="2800" dirty="0"/>
              <a:t>Approved by the RR-TAG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IEEE 802.16 WG drafted an informational letter describing the creation and scope of </a:t>
            </a:r>
            <a:r>
              <a:rPr lang="en-GB" sz="2000" b="0" dirty="0" smtClean="0"/>
              <a:t>P802.16.3, and inviting the Commission to participate in the project, especially in regard to defining parameters of interest in assessing mobile broadband performance.</a:t>
            </a:r>
            <a:endParaRPr lang="en-US" sz="200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This document was reviewed, revised, and approved by 802.18 and </a:t>
            </a:r>
            <a:r>
              <a:rPr lang="en-US" sz="2000" b="0" dirty="0" smtClean="0"/>
              <a:t>will be </a:t>
            </a:r>
            <a:r>
              <a:rPr lang="en-US" sz="2000" b="0" dirty="0" smtClean="0"/>
              <a:t>submitted to the EC for </a:t>
            </a:r>
            <a:r>
              <a:rPr lang="en-US" sz="2000" b="0" dirty="0" smtClean="0"/>
              <a:t>review, then forwarding to the FCC.</a:t>
            </a:r>
            <a:endParaRPr lang="en-US" sz="20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b="0" dirty="0" smtClean="0"/>
              <a:t>The document link </a:t>
            </a:r>
            <a:r>
              <a:rPr lang="en-US" sz="1600" b="0" dirty="0" smtClean="0"/>
              <a:t>is:</a:t>
            </a:r>
            <a:r>
              <a:rPr lang="en-US" sz="1600" dirty="0"/>
              <a:t> </a:t>
            </a:r>
            <a:r>
              <a:rPr lang="en-US" sz="1600" b="0" dirty="0" smtClean="0">
                <a:hlinkClick r:id="rId2"/>
              </a:rPr>
              <a:t>FCC Submission from 802.16</a:t>
            </a:r>
            <a:endParaRPr lang="en-US" sz="1600" b="0" dirty="0" smtClean="0"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ITU-R Documents </a:t>
            </a:r>
            <a:r>
              <a:rPr lang="en-GB" sz="2800" dirty="0" smtClean="0"/>
              <a:t>from 802.11</a:t>
            </a:r>
            <a:br>
              <a:rPr lang="en-GB" sz="2800" dirty="0" smtClean="0"/>
            </a:br>
            <a:r>
              <a:rPr lang="en-GB" sz="2800" dirty="0" smtClean="0"/>
              <a:t>Reviewed </a:t>
            </a:r>
            <a:r>
              <a:rPr lang="en-GB" sz="2800" dirty="0" smtClean="0"/>
              <a:t>and Approved by the RR-TAG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</a:t>
            </a:r>
            <a:r>
              <a:rPr lang="en-US" sz="2000" b="0" dirty="0" smtClean="0"/>
              <a:t>RR-TAG approved updates to ITU-R M.1801 and ITU-R M.1450 created by 802.11 for submission to ITU-R WP 5A. These documents will be sent to the EC for review, then to the ITU-R in time for the November 2012 meeting of WP 5A</a:t>
            </a:r>
            <a:endParaRPr lang="en-US" sz="20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b="1" dirty="0" smtClean="0"/>
              <a:t>The edited version of M.1801 is available at this link</a:t>
            </a:r>
            <a:r>
              <a:rPr lang="en-US" sz="1600" dirty="0" smtClean="0"/>
              <a:t>: </a:t>
            </a:r>
            <a:r>
              <a:rPr lang="en-US" sz="1600" b="0" dirty="0" smtClean="0">
                <a:hlinkClick r:id="rId2"/>
              </a:rPr>
              <a:t> M.1801 input to ITU-R</a:t>
            </a:r>
            <a:endParaRPr lang="en-US" sz="16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b="1" dirty="0" smtClean="0"/>
              <a:t>The </a:t>
            </a:r>
            <a:r>
              <a:rPr lang="en-US" sz="1600" b="1" dirty="0" smtClean="0"/>
              <a:t>edited version of M.1450 is available at this link</a:t>
            </a:r>
            <a:r>
              <a:rPr lang="en-US" sz="1600" dirty="0" smtClean="0"/>
              <a:t>: </a:t>
            </a:r>
            <a:r>
              <a:rPr lang="en-US" sz="1600" dirty="0" smtClean="0">
                <a:hlinkClick r:id="rId3"/>
              </a:rPr>
              <a:t>M.1450 input to ITU-R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ITU-R Documents </a:t>
            </a:r>
            <a:r>
              <a:rPr lang="en-GB" sz="2800" dirty="0" smtClean="0"/>
              <a:t>from 802.16 </a:t>
            </a:r>
            <a:br>
              <a:rPr lang="en-GB" sz="2800" dirty="0" smtClean="0"/>
            </a:br>
            <a:r>
              <a:rPr lang="en-GB" sz="2800" dirty="0" smtClean="0"/>
              <a:t>Reviewed </a:t>
            </a:r>
            <a:r>
              <a:rPr lang="en-GB" sz="2800" dirty="0" smtClean="0"/>
              <a:t>and Approved by the </a:t>
            </a:r>
            <a:r>
              <a:rPr lang="en-GB" sz="2800" dirty="0" smtClean="0"/>
              <a:t>RR-TAG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</a:t>
            </a:r>
            <a:r>
              <a:rPr lang="en-US" sz="2000" b="0" dirty="0" smtClean="0"/>
              <a:t>RR-TAG </a:t>
            </a:r>
            <a:r>
              <a:rPr lang="en-US" sz="2000" b="0" dirty="0" smtClean="0"/>
              <a:t>approved </a:t>
            </a:r>
            <a:r>
              <a:rPr lang="en-US" sz="2000" b="0" dirty="0"/>
              <a:t>the </a:t>
            </a:r>
            <a:r>
              <a:rPr lang="en-US" sz="2000" b="0" dirty="0" smtClean="0"/>
              <a:t>following </a:t>
            </a:r>
            <a:r>
              <a:rPr lang="en-US" sz="2000" b="0" dirty="0" smtClean="0"/>
              <a:t>documents from 802.16 for EC review  and </a:t>
            </a:r>
            <a:r>
              <a:rPr lang="en-US" sz="2000" b="0" dirty="0" smtClean="0"/>
              <a:t>submission to ITU-R WP 5D: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b="1" dirty="0"/>
              <a:t>18-12/93r1, “Draft IEEE 802.16 WG Statement to FCC regarding IEEE Project P802.16.3</a:t>
            </a:r>
            <a:r>
              <a:rPr lang="en-GB" sz="1600" b="1" dirty="0" smtClean="0"/>
              <a:t>”. Link: </a:t>
            </a:r>
            <a:r>
              <a:rPr lang="en-GB" sz="1600" b="1" dirty="0" smtClean="0">
                <a:hlinkClick r:id="rId2"/>
              </a:rPr>
              <a:t>18-12/93r1</a:t>
            </a:r>
            <a:endParaRPr lang="en-US" sz="10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b="1" dirty="0"/>
              <a:t>18-12/94r1, “Draft Response to Liaison Statement from ITU-R WP 5D in IEEE 802.16-12-0516 - for Approval</a:t>
            </a:r>
            <a:r>
              <a:rPr lang="en-GB" sz="1600" b="1" dirty="0" smtClean="0"/>
              <a:t>”. Link: </a:t>
            </a:r>
            <a:r>
              <a:rPr lang="en-GB" sz="1600" b="1" dirty="0" smtClean="0">
                <a:hlinkClick r:id="rId3"/>
              </a:rPr>
              <a:t>18-12/94r1</a:t>
            </a:r>
            <a:endParaRPr lang="en-US" sz="10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b="1" dirty="0"/>
              <a:t>18-12/95r1, “Draft Response to Liaison Statement from ITU-R WP 5D in IEEE 802.16-12-0517 - for Approval</a:t>
            </a:r>
            <a:r>
              <a:rPr lang="en-GB" sz="1600" b="1" dirty="0" smtClean="0"/>
              <a:t>”. Link: </a:t>
            </a:r>
            <a:r>
              <a:rPr lang="en-GB" sz="1600" b="1" dirty="0" smtClean="0">
                <a:hlinkClick r:id="rId4"/>
              </a:rPr>
              <a:t>18-12/95r1</a:t>
            </a:r>
            <a:endParaRPr lang="en-GB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GB" sz="2800" dirty="0" smtClean="0"/>
              <a:t>Informational Presentations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Richard Kennedy, Research in Motion, presented an overview of a variety of regulatory issues of interest to IEEE 802</a:t>
            </a:r>
            <a:r>
              <a:rPr lang="en-US" sz="2000" b="0" dirty="0" smtClean="0"/>
              <a:t>. The document number is </a:t>
            </a:r>
            <a:r>
              <a:rPr lang="en-US" sz="2000" b="0" dirty="0" smtClean="0">
                <a:hlinkClick r:id="rId2"/>
              </a:rPr>
              <a:t>18-12/89r1</a:t>
            </a:r>
            <a:r>
              <a:rPr lang="en-US" sz="2000" b="0" dirty="0" smtClean="0"/>
              <a:t>.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endParaRPr 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480</TotalTime>
  <Words>451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802-18-Submission</vt:lpstr>
      <vt:lpstr>Document</vt:lpstr>
      <vt:lpstr>Liaison Report from 802.18</vt:lpstr>
      <vt:lpstr>Overview</vt:lpstr>
      <vt:lpstr>FCC Documents Reviewed  and Approved by the RR-TAG</vt:lpstr>
      <vt:lpstr>ITU-R Documents from 802.11 Reviewed and Approved by the RR-TAG</vt:lpstr>
      <vt:lpstr>ITU-R Documents from 802.16  Reviewed and Approved by the RR-TAG</vt:lpstr>
      <vt:lpstr>Informational Presentations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form 802.18 Sept 2012</dc:title>
  <dc:creator>John H Notor</dc:creator>
  <cp:lastModifiedBy>John Notor</cp:lastModifiedBy>
  <cp:revision>160</cp:revision>
  <cp:lastPrinted>2012-05-17T14:33:36Z</cp:lastPrinted>
  <dcterms:created xsi:type="dcterms:W3CDTF">2012-05-17T18:49:07Z</dcterms:created>
  <dcterms:modified xsi:type="dcterms:W3CDTF">2012-09-20T19:53:29Z</dcterms:modified>
</cp:coreProperties>
</file>