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handoutMasterIdLst>
    <p:handoutMasterId r:id="rId5"/>
  </p:handoutMasterIdLst>
  <p:sldIdLst>
    <p:sldId id="259" r:id="rId2"/>
    <p:sldId id="256" r:id="rId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94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dirty="0"/>
              <a:t>Page </a:t>
            </a:r>
            <a:fld id="{B826D983-2214-4520-815D-2F3300AF384D}" type="slidenum">
              <a:rPr lang="en-US"/>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33450"/>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19940173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dirty="0"/>
              <a:t>&lt;month year&gt;</a:t>
            </a:r>
          </a:p>
        </p:txBody>
      </p:sp>
      <p:sp>
        <p:nvSpPr>
          <p:cNvPr id="2052"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dirty="0"/>
              <a:t>Page </a:t>
            </a:r>
            <a:fld id="{80B6B611-BF6F-47EB-A8AF-D12D6B332DBE}" type="slidenum">
              <a:rPr lang="en-US"/>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100974064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802.15-&lt;doc#&gt;</a:t>
            </a:r>
          </a:p>
        </p:txBody>
      </p:sp>
      <p:sp>
        <p:nvSpPr>
          <p:cNvPr id="5" name="Rectangle 3"/>
          <p:cNvSpPr>
            <a:spLocks noGrp="1" noChangeArrowheads="1"/>
          </p:cNvSpPr>
          <p:nvPr>
            <p:ph type="dt" idx="1"/>
          </p:nvPr>
        </p:nvSpPr>
        <p:spPr>
          <a:ln/>
        </p:spPr>
        <p:txBody>
          <a:bodyPr/>
          <a:lstStyle/>
          <a:p>
            <a:r>
              <a:rPr lang="en-US" dirty="0"/>
              <a:t>&lt;month year&gt;</a:t>
            </a:r>
          </a:p>
        </p:txBody>
      </p:sp>
      <p:sp>
        <p:nvSpPr>
          <p:cNvPr id="6" name="Rectangle 6"/>
          <p:cNvSpPr>
            <a:spLocks noGrp="1" noChangeArrowheads="1"/>
          </p:cNvSpPr>
          <p:nvPr>
            <p:ph type="ftr" sz="quarter" idx="4"/>
          </p:nvPr>
        </p:nvSpPr>
        <p:spPr>
          <a:ln/>
        </p:spPr>
        <p:txBody>
          <a:bodyPr/>
          <a:lstStyle/>
          <a:p>
            <a:pPr lvl="4"/>
            <a:r>
              <a:rPr lang="en-US" dirty="0"/>
              <a:t>&lt;author&gt;, &lt;company&gt;</a:t>
            </a:r>
          </a:p>
        </p:txBody>
      </p:sp>
      <p:sp>
        <p:nvSpPr>
          <p:cNvPr id="7" name="Rectangle 7"/>
          <p:cNvSpPr>
            <a:spLocks noGrp="1" noChangeArrowheads="1"/>
          </p:cNvSpPr>
          <p:nvPr>
            <p:ph type="sldNum" sz="quarter" idx="5"/>
          </p:nvPr>
        </p:nvSpPr>
        <p:spPr>
          <a:ln/>
        </p:spPr>
        <p:txBody>
          <a:bodyPr/>
          <a:lstStyle/>
          <a:p>
            <a:r>
              <a:rPr lang="en-US" dirty="0"/>
              <a:t>Page </a:t>
            </a:r>
            <a:fld id="{800D0FBB-544D-4317-BD73-643BE8A5C0AF}" type="slidenum">
              <a:rPr lang="en-US"/>
              <a:pPr/>
              <a:t>2</a:t>
            </a:fld>
            <a:endParaRPr lang="en-US" dirty="0"/>
          </a:p>
        </p:txBody>
      </p:sp>
      <p:sp>
        <p:nvSpPr>
          <p:cNvPr id="24578" name="Rectangle 2"/>
          <p:cNvSpPr>
            <a:spLocks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dirty="0"/>
              <a:t>&lt;month year&gt;</a:t>
            </a:r>
          </a:p>
        </p:txBody>
      </p:sp>
      <p:sp>
        <p:nvSpPr>
          <p:cNvPr id="5" name="Footer Placeholder 4"/>
          <p:cNvSpPr>
            <a:spLocks noGrp="1"/>
          </p:cNvSpPr>
          <p:nvPr>
            <p:ph type="ftr" sz="quarter" idx="11"/>
          </p:nvPr>
        </p:nvSpPr>
        <p:spPr/>
        <p:txBody>
          <a:bodyPr/>
          <a:lstStyle>
            <a:lvl1pPr>
              <a:defRPr/>
            </a:lvl1pPr>
          </a:lstStyle>
          <a:p>
            <a:r>
              <a:rPr lang="en-US" dirty="0"/>
              <a:t>&lt;author&gt;, &lt;company&gt;</a:t>
            </a:r>
          </a:p>
        </p:txBody>
      </p:sp>
      <p:sp>
        <p:nvSpPr>
          <p:cNvPr id="6" name="Slide Number Placeholder 5"/>
          <p:cNvSpPr>
            <a:spLocks noGrp="1"/>
          </p:cNvSpPr>
          <p:nvPr>
            <p:ph type="sldNum" sz="quarter" idx="12"/>
          </p:nvPr>
        </p:nvSpPr>
        <p:spPr/>
        <p:txBody>
          <a:bodyPr/>
          <a:lstStyle>
            <a:lvl1pPr>
              <a:defRPr/>
            </a:lvl1pPr>
          </a:lstStyle>
          <a:p>
            <a:r>
              <a:rPr lang="en-US" dirty="0"/>
              <a:t>Slide </a:t>
            </a:r>
            <a:fld id="{0C970BE3-EFB3-4C88-A029-0B7F67651D12}" type="slidenum">
              <a:rPr lang="en-US"/>
              <a:pPr/>
              <a:t>‹#›</a:t>
            </a:fld>
            <a:endParaRPr lang="en-US" dirty="0"/>
          </a:p>
        </p:txBody>
      </p:sp>
    </p:spTree>
    <p:extLst>
      <p:ext uri="{BB962C8B-B14F-4D97-AF65-F5344CB8AC3E}">
        <p14:creationId xmlns:p14="http://schemas.microsoft.com/office/powerpoint/2010/main" val="396372579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a:t>&lt;month year&gt;</a:t>
            </a:r>
          </a:p>
        </p:txBody>
      </p:sp>
      <p:sp>
        <p:nvSpPr>
          <p:cNvPr id="5" name="Footer Placeholder 4"/>
          <p:cNvSpPr>
            <a:spLocks noGrp="1"/>
          </p:cNvSpPr>
          <p:nvPr>
            <p:ph type="ftr" sz="quarter" idx="11"/>
          </p:nvPr>
        </p:nvSpPr>
        <p:spPr/>
        <p:txBody>
          <a:bodyPr/>
          <a:lstStyle>
            <a:lvl1pPr>
              <a:defRPr/>
            </a:lvl1pPr>
          </a:lstStyle>
          <a:p>
            <a:r>
              <a:rPr lang="en-US" dirty="0"/>
              <a:t>&lt;author&gt;, &lt;company&gt;</a:t>
            </a:r>
          </a:p>
        </p:txBody>
      </p:sp>
      <p:sp>
        <p:nvSpPr>
          <p:cNvPr id="6" name="Slide Number Placeholder 5"/>
          <p:cNvSpPr>
            <a:spLocks noGrp="1"/>
          </p:cNvSpPr>
          <p:nvPr>
            <p:ph type="sldNum" sz="quarter" idx="12"/>
          </p:nvPr>
        </p:nvSpPr>
        <p:spPr/>
        <p:txBody>
          <a:bodyPr/>
          <a:lstStyle>
            <a:lvl1pPr>
              <a:defRPr/>
            </a:lvl1pPr>
          </a:lstStyle>
          <a:p>
            <a:r>
              <a:rPr lang="en-US" dirty="0"/>
              <a:t>Slide </a:t>
            </a:r>
            <a:fld id="{36DD5BA5-16F4-455B-A0FD-3BA1452D14F6}" type="slidenum">
              <a:rPr lang="en-US"/>
              <a:pPr/>
              <a:t>‹#›</a:t>
            </a:fld>
            <a:endParaRPr lang="en-US" dirty="0"/>
          </a:p>
        </p:txBody>
      </p:sp>
    </p:spTree>
    <p:extLst>
      <p:ext uri="{BB962C8B-B14F-4D97-AF65-F5344CB8AC3E}">
        <p14:creationId xmlns:p14="http://schemas.microsoft.com/office/powerpoint/2010/main" val="228012012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a:t>&lt;month year&gt;</a:t>
            </a:r>
          </a:p>
        </p:txBody>
      </p:sp>
      <p:sp>
        <p:nvSpPr>
          <p:cNvPr id="5" name="Footer Placeholder 4"/>
          <p:cNvSpPr>
            <a:spLocks noGrp="1"/>
          </p:cNvSpPr>
          <p:nvPr>
            <p:ph type="ftr" sz="quarter" idx="11"/>
          </p:nvPr>
        </p:nvSpPr>
        <p:spPr/>
        <p:txBody>
          <a:bodyPr/>
          <a:lstStyle>
            <a:lvl1pPr>
              <a:defRPr/>
            </a:lvl1pPr>
          </a:lstStyle>
          <a:p>
            <a:r>
              <a:rPr lang="en-US" dirty="0"/>
              <a:t>&lt;author&gt;, &lt;company&gt;</a:t>
            </a:r>
          </a:p>
        </p:txBody>
      </p:sp>
      <p:sp>
        <p:nvSpPr>
          <p:cNvPr id="6" name="Slide Number Placeholder 5"/>
          <p:cNvSpPr>
            <a:spLocks noGrp="1"/>
          </p:cNvSpPr>
          <p:nvPr>
            <p:ph type="sldNum" sz="quarter" idx="12"/>
          </p:nvPr>
        </p:nvSpPr>
        <p:spPr/>
        <p:txBody>
          <a:bodyPr/>
          <a:lstStyle>
            <a:lvl1pPr>
              <a:defRPr/>
            </a:lvl1pPr>
          </a:lstStyle>
          <a:p>
            <a:r>
              <a:rPr lang="en-US" dirty="0"/>
              <a:t>Slide </a:t>
            </a:r>
            <a:fld id="{666C0705-0DBE-4D5F-922D-96735431652A}" type="slidenum">
              <a:rPr lang="en-US"/>
              <a:pPr/>
              <a:t>‹#›</a:t>
            </a:fld>
            <a:endParaRPr lang="en-US" dirty="0"/>
          </a:p>
        </p:txBody>
      </p:sp>
    </p:spTree>
    <p:extLst>
      <p:ext uri="{BB962C8B-B14F-4D97-AF65-F5344CB8AC3E}">
        <p14:creationId xmlns:p14="http://schemas.microsoft.com/office/powerpoint/2010/main" val="12395992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a:t>&lt;month year&gt;</a:t>
            </a:r>
          </a:p>
        </p:txBody>
      </p:sp>
      <p:sp>
        <p:nvSpPr>
          <p:cNvPr id="5" name="Footer Placeholder 4"/>
          <p:cNvSpPr>
            <a:spLocks noGrp="1"/>
          </p:cNvSpPr>
          <p:nvPr>
            <p:ph type="ftr" sz="quarter" idx="11"/>
          </p:nvPr>
        </p:nvSpPr>
        <p:spPr/>
        <p:txBody>
          <a:bodyPr/>
          <a:lstStyle>
            <a:lvl1pPr>
              <a:defRPr/>
            </a:lvl1pPr>
          </a:lstStyle>
          <a:p>
            <a:r>
              <a:rPr lang="en-US" dirty="0"/>
              <a:t>&lt;author&gt;, &lt;company&gt;</a:t>
            </a:r>
          </a:p>
        </p:txBody>
      </p:sp>
      <p:sp>
        <p:nvSpPr>
          <p:cNvPr id="6" name="Slide Number Placeholder 5"/>
          <p:cNvSpPr>
            <a:spLocks noGrp="1"/>
          </p:cNvSpPr>
          <p:nvPr>
            <p:ph type="sldNum" sz="quarter" idx="12"/>
          </p:nvPr>
        </p:nvSpPr>
        <p:spPr/>
        <p:txBody>
          <a:bodyPr/>
          <a:lstStyle>
            <a:lvl1pPr>
              <a:defRPr/>
            </a:lvl1pPr>
          </a:lstStyle>
          <a:p>
            <a:r>
              <a:rPr lang="en-US" dirty="0"/>
              <a:t>Slide </a:t>
            </a:r>
            <a:fld id="{1D2797DC-A96D-4E5E-9E0A-51F8623F8E91}" type="slidenum">
              <a:rPr lang="en-US"/>
              <a:pPr/>
              <a:t>‹#›</a:t>
            </a:fld>
            <a:endParaRPr lang="en-US" dirty="0"/>
          </a:p>
        </p:txBody>
      </p:sp>
    </p:spTree>
    <p:extLst>
      <p:ext uri="{BB962C8B-B14F-4D97-AF65-F5344CB8AC3E}">
        <p14:creationId xmlns:p14="http://schemas.microsoft.com/office/powerpoint/2010/main" val="114055572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dirty="0"/>
              <a:t>&lt;month year&gt;</a:t>
            </a:r>
          </a:p>
        </p:txBody>
      </p:sp>
      <p:sp>
        <p:nvSpPr>
          <p:cNvPr id="5" name="Footer Placeholder 4"/>
          <p:cNvSpPr>
            <a:spLocks noGrp="1"/>
          </p:cNvSpPr>
          <p:nvPr>
            <p:ph type="ftr" sz="quarter" idx="11"/>
          </p:nvPr>
        </p:nvSpPr>
        <p:spPr/>
        <p:txBody>
          <a:bodyPr/>
          <a:lstStyle>
            <a:lvl1pPr>
              <a:defRPr/>
            </a:lvl1pPr>
          </a:lstStyle>
          <a:p>
            <a:r>
              <a:rPr lang="en-US" dirty="0"/>
              <a:t>&lt;author&gt;, &lt;company&gt;</a:t>
            </a:r>
          </a:p>
        </p:txBody>
      </p:sp>
      <p:sp>
        <p:nvSpPr>
          <p:cNvPr id="6" name="Slide Number Placeholder 5"/>
          <p:cNvSpPr>
            <a:spLocks noGrp="1"/>
          </p:cNvSpPr>
          <p:nvPr>
            <p:ph type="sldNum" sz="quarter" idx="12"/>
          </p:nvPr>
        </p:nvSpPr>
        <p:spPr/>
        <p:txBody>
          <a:bodyPr/>
          <a:lstStyle>
            <a:lvl1pPr>
              <a:defRPr/>
            </a:lvl1pPr>
          </a:lstStyle>
          <a:p>
            <a:r>
              <a:rPr lang="en-US" dirty="0"/>
              <a:t>Slide </a:t>
            </a:r>
            <a:fld id="{A4BCE8FB-F2ED-4D55-9AEC-C722781894A6}" type="slidenum">
              <a:rPr lang="en-US"/>
              <a:pPr/>
              <a:t>‹#›</a:t>
            </a:fld>
            <a:endParaRPr lang="en-US" dirty="0"/>
          </a:p>
        </p:txBody>
      </p:sp>
    </p:spTree>
    <p:extLst>
      <p:ext uri="{BB962C8B-B14F-4D97-AF65-F5344CB8AC3E}">
        <p14:creationId xmlns:p14="http://schemas.microsoft.com/office/powerpoint/2010/main" val="194149206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dirty="0"/>
              <a:t>&lt;month year&gt;</a:t>
            </a:r>
          </a:p>
        </p:txBody>
      </p:sp>
      <p:sp>
        <p:nvSpPr>
          <p:cNvPr id="6" name="Footer Placeholder 5"/>
          <p:cNvSpPr>
            <a:spLocks noGrp="1"/>
          </p:cNvSpPr>
          <p:nvPr>
            <p:ph type="ftr" sz="quarter" idx="11"/>
          </p:nvPr>
        </p:nvSpPr>
        <p:spPr/>
        <p:txBody>
          <a:bodyPr/>
          <a:lstStyle>
            <a:lvl1pPr>
              <a:defRPr/>
            </a:lvl1pPr>
          </a:lstStyle>
          <a:p>
            <a:r>
              <a:rPr lang="en-US" dirty="0"/>
              <a:t>&lt;author&gt;, &lt;company&gt;</a:t>
            </a:r>
          </a:p>
        </p:txBody>
      </p:sp>
      <p:sp>
        <p:nvSpPr>
          <p:cNvPr id="7" name="Slide Number Placeholder 6"/>
          <p:cNvSpPr>
            <a:spLocks noGrp="1"/>
          </p:cNvSpPr>
          <p:nvPr>
            <p:ph type="sldNum" sz="quarter" idx="12"/>
          </p:nvPr>
        </p:nvSpPr>
        <p:spPr/>
        <p:txBody>
          <a:bodyPr/>
          <a:lstStyle>
            <a:lvl1pPr>
              <a:defRPr/>
            </a:lvl1pPr>
          </a:lstStyle>
          <a:p>
            <a:r>
              <a:rPr lang="en-US" dirty="0"/>
              <a:t>Slide </a:t>
            </a:r>
            <a:fld id="{FC33D3EF-8AE8-4F53-AAA6-FAB4EDAF8B92}" type="slidenum">
              <a:rPr lang="en-US"/>
              <a:pPr/>
              <a:t>‹#›</a:t>
            </a:fld>
            <a:endParaRPr lang="en-US" dirty="0"/>
          </a:p>
        </p:txBody>
      </p:sp>
    </p:spTree>
    <p:extLst>
      <p:ext uri="{BB962C8B-B14F-4D97-AF65-F5344CB8AC3E}">
        <p14:creationId xmlns:p14="http://schemas.microsoft.com/office/powerpoint/2010/main" val="81299697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dirty="0"/>
              <a:t>&lt;month year&gt;</a:t>
            </a:r>
          </a:p>
        </p:txBody>
      </p:sp>
      <p:sp>
        <p:nvSpPr>
          <p:cNvPr id="8" name="Footer Placeholder 7"/>
          <p:cNvSpPr>
            <a:spLocks noGrp="1"/>
          </p:cNvSpPr>
          <p:nvPr>
            <p:ph type="ftr" sz="quarter" idx="11"/>
          </p:nvPr>
        </p:nvSpPr>
        <p:spPr/>
        <p:txBody>
          <a:bodyPr/>
          <a:lstStyle>
            <a:lvl1pPr>
              <a:defRPr/>
            </a:lvl1pPr>
          </a:lstStyle>
          <a:p>
            <a:r>
              <a:rPr lang="en-US" dirty="0"/>
              <a:t>&lt;author&gt;, &lt;company&gt;</a:t>
            </a:r>
          </a:p>
        </p:txBody>
      </p:sp>
      <p:sp>
        <p:nvSpPr>
          <p:cNvPr id="9" name="Slide Number Placeholder 8"/>
          <p:cNvSpPr>
            <a:spLocks noGrp="1"/>
          </p:cNvSpPr>
          <p:nvPr>
            <p:ph type="sldNum" sz="quarter" idx="12"/>
          </p:nvPr>
        </p:nvSpPr>
        <p:spPr/>
        <p:txBody>
          <a:bodyPr/>
          <a:lstStyle>
            <a:lvl1pPr>
              <a:defRPr/>
            </a:lvl1pPr>
          </a:lstStyle>
          <a:p>
            <a:r>
              <a:rPr lang="en-US" dirty="0"/>
              <a:t>Slide </a:t>
            </a:r>
            <a:fld id="{834CD627-7ADB-4099-91E8-ABC389E6CDE8}" type="slidenum">
              <a:rPr lang="en-US"/>
              <a:pPr/>
              <a:t>‹#›</a:t>
            </a:fld>
            <a:endParaRPr lang="en-US" dirty="0"/>
          </a:p>
        </p:txBody>
      </p:sp>
    </p:spTree>
    <p:extLst>
      <p:ext uri="{BB962C8B-B14F-4D97-AF65-F5344CB8AC3E}">
        <p14:creationId xmlns:p14="http://schemas.microsoft.com/office/powerpoint/2010/main" val="68870487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dirty="0"/>
              <a:t>&lt;month year&gt;</a:t>
            </a:r>
          </a:p>
        </p:txBody>
      </p:sp>
      <p:sp>
        <p:nvSpPr>
          <p:cNvPr id="4" name="Footer Placeholder 3"/>
          <p:cNvSpPr>
            <a:spLocks noGrp="1"/>
          </p:cNvSpPr>
          <p:nvPr>
            <p:ph type="ftr" sz="quarter" idx="11"/>
          </p:nvPr>
        </p:nvSpPr>
        <p:spPr/>
        <p:txBody>
          <a:bodyPr/>
          <a:lstStyle>
            <a:lvl1pPr>
              <a:defRPr/>
            </a:lvl1pPr>
          </a:lstStyle>
          <a:p>
            <a:r>
              <a:rPr lang="en-US" dirty="0"/>
              <a:t>&lt;author&gt;, &lt;company&gt;</a:t>
            </a:r>
          </a:p>
        </p:txBody>
      </p:sp>
      <p:sp>
        <p:nvSpPr>
          <p:cNvPr id="5" name="Slide Number Placeholder 4"/>
          <p:cNvSpPr>
            <a:spLocks noGrp="1"/>
          </p:cNvSpPr>
          <p:nvPr>
            <p:ph type="sldNum" sz="quarter" idx="12"/>
          </p:nvPr>
        </p:nvSpPr>
        <p:spPr/>
        <p:txBody>
          <a:bodyPr/>
          <a:lstStyle>
            <a:lvl1pPr>
              <a:defRPr/>
            </a:lvl1pPr>
          </a:lstStyle>
          <a:p>
            <a:r>
              <a:rPr lang="en-US" dirty="0"/>
              <a:t>Slide </a:t>
            </a:r>
            <a:fld id="{A4D39336-0221-45BC-AFC8-3C2A0EFF8DB1}" type="slidenum">
              <a:rPr lang="en-US"/>
              <a:pPr/>
              <a:t>‹#›</a:t>
            </a:fld>
            <a:endParaRPr lang="en-US" dirty="0"/>
          </a:p>
        </p:txBody>
      </p:sp>
    </p:spTree>
    <p:extLst>
      <p:ext uri="{BB962C8B-B14F-4D97-AF65-F5344CB8AC3E}">
        <p14:creationId xmlns:p14="http://schemas.microsoft.com/office/powerpoint/2010/main" val="137318336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a:t>&lt;month year&gt;</a:t>
            </a:r>
          </a:p>
        </p:txBody>
      </p:sp>
      <p:sp>
        <p:nvSpPr>
          <p:cNvPr id="3" name="Footer Placeholder 2"/>
          <p:cNvSpPr>
            <a:spLocks noGrp="1"/>
          </p:cNvSpPr>
          <p:nvPr>
            <p:ph type="ftr" sz="quarter" idx="11"/>
          </p:nvPr>
        </p:nvSpPr>
        <p:spPr/>
        <p:txBody>
          <a:bodyPr/>
          <a:lstStyle>
            <a:lvl1pPr>
              <a:defRPr/>
            </a:lvl1pPr>
          </a:lstStyle>
          <a:p>
            <a:r>
              <a:rPr lang="en-US" dirty="0"/>
              <a:t>&lt;author&gt;, &lt;company&gt;</a:t>
            </a:r>
          </a:p>
        </p:txBody>
      </p:sp>
      <p:sp>
        <p:nvSpPr>
          <p:cNvPr id="4" name="Slide Number Placeholder 3"/>
          <p:cNvSpPr>
            <a:spLocks noGrp="1"/>
          </p:cNvSpPr>
          <p:nvPr>
            <p:ph type="sldNum" sz="quarter" idx="12"/>
          </p:nvPr>
        </p:nvSpPr>
        <p:spPr/>
        <p:txBody>
          <a:bodyPr/>
          <a:lstStyle>
            <a:lvl1pPr>
              <a:defRPr/>
            </a:lvl1pPr>
          </a:lstStyle>
          <a:p>
            <a:r>
              <a:rPr lang="en-US" dirty="0"/>
              <a:t>Slide </a:t>
            </a:r>
            <a:fld id="{80396B80-F395-4E38-9EF3-EA30EDDC74F3}" type="slidenum">
              <a:rPr lang="en-US"/>
              <a:pPr/>
              <a:t>‹#›</a:t>
            </a:fld>
            <a:endParaRPr lang="en-US" dirty="0"/>
          </a:p>
        </p:txBody>
      </p:sp>
    </p:spTree>
    <p:extLst>
      <p:ext uri="{BB962C8B-B14F-4D97-AF65-F5344CB8AC3E}">
        <p14:creationId xmlns:p14="http://schemas.microsoft.com/office/powerpoint/2010/main" val="374506262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914400"/>
            <a:ext cx="5111750" cy="52117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a:t>&lt;month year&gt;</a:t>
            </a:r>
          </a:p>
        </p:txBody>
      </p:sp>
      <p:sp>
        <p:nvSpPr>
          <p:cNvPr id="6" name="Footer Placeholder 5"/>
          <p:cNvSpPr>
            <a:spLocks noGrp="1"/>
          </p:cNvSpPr>
          <p:nvPr>
            <p:ph type="ftr" sz="quarter" idx="11"/>
          </p:nvPr>
        </p:nvSpPr>
        <p:spPr/>
        <p:txBody>
          <a:bodyPr/>
          <a:lstStyle>
            <a:lvl1pPr>
              <a:defRPr/>
            </a:lvl1pPr>
          </a:lstStyle>
          <a:p>
            <a:r>
              <a:rPr lang="en-US" dirty="0"/>
              <a:t>&lt;author&gt;, &lt;company&gt;</a:t>
            </a:r>
          </a:p>
        </p:txBody>
      </p:sp>
      <p:sp>
        <p:nvSpPr>
          <p:cNvPr id="7" name="Slide Number Placeholder 6"/>
          <p:cNvSpPr>
            <a:spLocks noGrp="1"/>
          </p:cNvSpPr>
          <p:nvPr>
            <p:ph type="sldNum" sz="quarter" idx="12"/>
          </p:nvPr>
        </p:nvSpPr>
        <p:spPr/>
        <p:txBody>
          <a:bodyPr/>
          <a:lstStyle>
            <a:lvl1pPr>
              <a:defRPr/>
            </a:lvl1pPr>
          </a:lstStyle>
          <a:p>
            <a:r>
              <a:rPr lang="en-US" dirty="0"/>
              <a:t>Slide </a:t>
            </a:r>
            <a:fld id="{EF48F4B5-B909-47D0-ACE6-9400D25C33D9}" type="slidenum">
              <a:rPr lang="en-US"/>
              <a:pPr/>
              <a:t>‹#›</a:t>
            </a:fld>
            <a:endParaRPr lang="en-US" dirty="0"/>
          </a:p>
        </p:txBody>
      </p:sp>
    </p:spTree>
    <p:extLst>
      <p:ext uri="{BB962C8B-B14F-4D97-AF65-F5344CB8AC3E}">
        <p14:creationId xmlns:p14="http://schemas.microsoft.com/office/powerpoint/2010/main" val="361542834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a:t>&lt;month year&gt;</a:t>
            </a:r>
          </a:p>
        </p:txBody>
      </p:sp>
      <p:sp>
        <p:nvSpPr>
          <p:cNvPr id="6" name="Footer Placeholder 5"/>
          <p:cNvSpPr>
            <a:spLocks noGrp="1"/>
          </p:cNvSpPr>
          <p:nvPr>
            <p:ph type="ftr" sz="quarter" idx="11"/>
          </p:nvPr>
        </p:nvSpPr>
        <p:spPr/>
        <p:txBody>
          <a:bodyPr/>
          <a:lstStyle>
            <a:lvl1pPr>
              <a:defRPr/>
            </a:lvl1pPr>
          </a:lstStyle>
          <a:p>
            <a:r>
              <a:rPr lang="en-US" dirty="0"/>
              <a:t>&lt;author&gt;, &lt;company&gt;</a:t>
            </a:r>
          </a:p>
        </p:txBody>
      </p:sp>
      <p:sp>
        <p:nvSpPr>
          <p:cNvPr id="7" name="Slide Number Placeholder 6"/>
          <p:cNvSpPr>
            <a:spLocks noGrp="1"/>
          </p:cNvSpPr>
          <p:nvPr>
            <p:ph type="sldNum" sz="quarter" idx="12"/>
          </p:nvPr>
        </p:nvSpPr>
        <p:spPr/>
        <p:txBody>
          <a:bodyPr/>
          <a:lstStyle>
            <a:lvl1pPr>
              <a:defRPr/>
            </a:lvl1pPr>
          </a:lstStyle>
          <a:p>
            <a:r>
              <a:rPr lang="en-US" dirty="0"/>
              <a:t>Slide </a:t>
            </a:r>
            <a:fld id="{CB649F11-7A4D-4BFF-84D3-7381700C3DA5}" type="slidenum">
              <a:rPr lang="en-US"/>
              <a:pPr/>
              <a:t>‹#›</a:t>
            </a:fld>
            <a:endParaRPr lang="en-US" dirty="0"/>
          </a:p>
        </p:txBody>
      </p:sp>
    </p:spTree>
    <p:extLst>
      <p:ext uri="{BB962C8B-B14F-4D97-AF65-F5344CB8AC3E}">
        <p14:creationId xmlns:p14="http://schemas.microsoft.com/office/powerpoint/2010/main" val="306473209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dirty="0" smtClean="0"/>
              <a:t>September 2012</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dirty="0" smtClean="0"/>
              <a:t>Steve Jillings, Semtech</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dirty="0"/>
              <a:t>Slide </a:t>
            </a:r>
            <a:fld id="{EAE93D6D-D8EB-4F77-8CF1-07EC26AF5CFD}" type="slidenum">
              <a:rPr lang="en-US"/>
              <a:pPr/>
              <a:t>‹#›</a:t>
            </a:fld>
            <a:endParaRPr lang="en-US" dirty="0"/>
          </a:p>
        </p:txBody>
      </p:sp>
      <p:sp>
        <p:nvSpPr>
          <p:cNvPr id="1031" name="Rectangle 7"/>
          <p:cNvSpPr>
            <a:spLocks noChangeArrowheads="1"/>
          </p:cNvSpPr>
          <p:nvPr/>
        </p:nvSpPr>
        <p:spPr bwMode="auto">
          <a:xfrm>
            <a:off x="4038600" y="394156"/>
            <a:ext cx="4419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400" b="1" dirty="0"/>
              <a:t>doc.: IEEE </a:t>
            </a:r>
            <a:r>
              <a:rPr lang="en-US" sz="1400" b="1" dirty="0" smtClean="0"/>
              <a:t>15-12-0535-00-004k</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dirty="0" smtClean="0"/>
              <a:t>September 2012</a:t>
            </a:r>
            <a:endParaRPr lang="en-US" dirty="0"/>
          </a:p>
        </p:txBody>
      </p:sp>
      <p:sp>
        <p:nvSpPr>
          <p:cNvPr id="5" name="Footer Placeholder 2"/>
          <p:cNvSpPr>
            <a:spLocks noGrp="1"/>
          </p:cNvSpPr>
          <p:nvPr>
            <p:ph type="ftr" sz="quarter" idx="11"/>
          </p:nvPr>
        </p:nvSpPr>
        <p:spPr/>
        <p:txBody>
          <a:bodyPr/>
          <a:lstStyle/>
          <a:p>
            <a:r>
              <a:rPr lang="en-US" dirty="0" smtClean="0"/>
              <a:t>Steve Jillings, Semtech</a:t>
            </a:r>
            <a:endParaRPr lang="en-US" dirty="0"/>
          </a:p>
        </p:txBody>
      </p:sp>
      <p:sp>
        <p:nvSpPr>
          <p:cNvPr id="6" name="Slide Number Placeholder 3"/>
          <p:cNvSpPr>
            <a:spLocks noGrp="1"/>
          </p:cNvSpPr>
          <p:nvPr>
            <p:ph type="sldNum" sz="quarter" idx="12"/>
          </p:nvPr>
        </p:nvSpPr>
        <p:spPr/>
        <p:txBody>
          <a:bodyPr/>
          <a:lstStyle/>
          <a:p>
            <a:r>
              <a:rPr lang="en-US" dirty="0"/>
              <a:t>Slide </a:t>
            </a:r>
            <a:fld id="{0D742A69-2A92-4B7B-9FF6-60A37AF2F148}" type="slidenum">
              <a:rPr lang="en-US"/>
              <a:pPr/>
              <a:t>1</a:t>
            </a:fld>
            <a:endParaRPr lang="en-US" dirty="0"/>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rgbClr val="FF0000"/>
                </a:solidFill>
              </a:rPr>
              <a:t>Proposed Text for Annex Q</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20 September, 2012</a:t>
            </a:r>
            <a:r>
              <a:rPr lang="en-US" sz="1600" dirty="0" smtClean="0">
                <a:solidFill>
                  <a:schemeClr val="tx2"/>
                </a:solidFill>
              </a:rPr>
              <a:t>]</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Steve Jillings</a:t>
            </a:r>
            <a:r>
              <a:rPr lang="en-US" sz="1600" dirty="0" smtClean="0">
                <a:solidFill>
                  <a:schemeClr val="tx2"/>
                </a:solidFill>
              </a:rPr>
              <a:t>] </a:t>
            </a:r>
            <a:r>
              <a:rPr lang="en-US" sz="1600" dirty="0">
                <a:solidFill>
                  <a:schemeClr val="tx2"/>
                </a:solidFill>
              </a:rPr>
              <a:t>Company </a:t>
            </a:r>
            <a:r>
              <a:rPr lang="en-US" sz="1600" dirty="0" smtClean="0">
                <a:solidFill>
                  <a:schemeClr val="tx2"/>
                </a:solidFill>
              </a:rPr>
              <a:t>[</a:t>
            </a:r>
            <a:r>
              <a:rPr lang="en-US" sz="1600" dirty="0" smtClean="0">
                <a:solidFill>
                  <a:srgbClr val="FF0000"/>
                </a:solidFill>
              </a:rPr>
              <a:t>Semtech</a:t>
            </a:r>
            <a:r>
              <a:rPr lang="en-US" sz="1600" dirty="0" smtClean="0">
                <a:solidFill>
                  <a:schemeClr val="tx2"/>
                </a:solidFill>
              </a:rPr>
              <a:t>]</a:t>
            </a:r>
            <a:endParaRPr lang="en-US" sz="1600" dirty="0">
              <a:solidFill>
                <a:schemeClr val="tx2"/>
              </a:solidFill>
            </a:endParaRPr>
          </a:p>
          <a:p>
            <a:r>
              <a:rPr lang="en-US" sz="1600" dirty="0">
                <a:solidFill>
                  <a:schemeClr val="tx2"/>
                </a:solidFill>
              </a:rPr>
              <a:t>Address </a:t>
            </a:r>
            <a:r>
              <a:rPr lang="en-US" sz="1600" dirty="0" smtClean="0">
                <a:solidFill>
                  <a:schemeClr val="tx2"/>
                </a:solidFill>
              </a:rPr>
              <a:t>[</a:t>
            </a:r>
            <a:r>
              <a:rPr lang="en-US" sz="1600" dirty="0" smtClean="0">
                <a:solidFill>
                  <a:srgbClr val="FF0000"/>
                </a:solidFill>
              </a:rPr>
              <a:t>200 Flynn Rd, Camarillo, CA, 91320</a:t>
            </a:r>
            <a:r>
              <a:rPr lang="en-US" sz="1600" dirty="0" smtClean="0">
                <a:solidFill>
                  <a:schemeClr val="tx2"/>
                </a:solidFill>
              </a:rPr>
              <a:t>]</a:t>
            </a:r>
            <a:endParaRPr lang="en-US" sz="1600" dirty="0">
              <a:solidFill>
                <a:schemeClr val="tx2"/>
              </a:solidFill>
            </a:endParaRPr>
          </a:p>
          <a:p>
            <a:r>
              <a:rPr lang="en-US" sz="1600" dirty="0">
                <a:solidFill>
                  <a:schemeClr val="tx2"/>
                </a:solidFill>
              </a:rPr>
              <a:t>Voice</a:t>
            </a:r>
            <a:r>
              <a:rPr lang="en-US" sz="1600" dirty="0" smtClean="0">
                <a:solidFill>
                  <a:schemeClr val="tx2"/>
                </a:solidFill>
              </a:rPr>
              <a:t>:[</a:t>
            </a:r>
            <a:r>
              <a:rPr lang="en-US" sz="1600" dirty="0" smtClean="0">
                <a:solidFill>
                  <a:srgbClr val="FF0000"/>
                </a:solidFill>
              </a:rPr>
              <a:t>805-498-21111</a:t>
            </a:r>
            <a:r>
              <a:rPr lang="en-US" sz="1600" dirty="0" smtClean="0">
                <a:solidFill>
                  <a:schemeClr val="tx2"/>
                </a:solidFill>
              </a:rPr>
              <a:t>], E-Mail:[</a:t>
            </a:r>
            <a:r>
              <a:rPr lang="en-US" sz="1600" dirty="0" smtClean="0">
                <a:solidFill>
                  <a:srgbClr val="FF0000"/>
                </a:solidFill>
              </a:rPr>
              <a:t>sjillings@semtech.com</a:t>
            </a:r>
            <a:r>
              <a:rPr lang="en-US" sz="1600" dirty="0" smtClean="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smtClean="0">
                <a:solidFill>
                  <a:schemeClr val="tx2"/>
                </a:solidFill>
              </a:rPr>
              <a:t>Abstract:</a:t>
            </a:r>
            <a:r>
              <a:rPr lang="en-US" sz="1600" dirty="0" smtClean="0">
                <a:solidFill>
                  <a:schemeClr val="tx2"/>
                </a:solidFill>
              </a:rPr>
              <a:t>	[</a:t>
            </a:r>
            <a:r>
              <a:rPr lang="en-US" sz="1600" dirty="0" smtClean="0">
                <a:solidFill>
                  <a:srgbClr val="FF0000"/>
                </a:solidFill>
              </a:rPr>
              <a:t>Draft Text for Annex Q</a:t>
            </a:r>
            <a:r>
              <a:rPr lang="en-US" sz="1600" dirty="0" smtClean="0">
                <a:solidFill>
                  <a:schemeClr val="tx2"/>
                </a:solidFill>
              </a:rPr>
              <a:t>]</a:t>
            </a:r>
          </a:p>
          <a:p>
            <a:pPr>
              <a:spcBef>
                <a:spcPts val="600"/>
              </a:spcBef>
              <a:spcAft>
                <a:spcPts val="600"/>
              </a:spcAft>
            </a:pPr>
            <a:r>
              <a:rPr lang="en-US" sz="1600" b="1" dirty="0" smtClean="0">
                <a:solidFill>
                  <a:schemeClr val="tx2"/>
                </a:solidFill>
              </a:rPr>
              <a:t>Purpose</a:t>
            </a:r>
            <a:r>
              <a:rPr lang="en-US" sz="1600" b="1" dirty="0">
                <a:solidFill>
                  <a:schemeClr val="tx2"/>
                </a:solidFill>
              </a:rPr>
              <a:t>:</a:t>
            </a:r>
            <a:r>
              <a:rPr lang="en-US" sz="1600" dirty="0">
                <a:solidFill>
                  <a:schemeClr val="tx2"/>
                </a:solidFill>
              </a:rPr>
              <a:t>	</a:t>
            </a:r>
            <a:r>
              <a:rPr lang="en-US" sz="1600" dirty="0" smtClean="0">
                <a:solidFill>
                  <a:schemeClr val="tx2"/>
                </a:solidFill>
              </a:rPr>
              <a:t>[</a:t>
            </a:r>
            <a:r>
              <a:rPr lang="en-US" sz="1600" dirty="0" smtClean="0">
                <a:solidFill>
                  <a:srgbClr val="FF0000"/>
                </a:solidFill>
              </a:rPr>
              <a:t>To assist with comment resolution for LB83</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September 2012</a:t>
            </a:r>
            <a:endParaRPr lang="en-US" dirty="0"/>
          </a:p>
        </p:txBody>
      </p:sp>
      <p:sp>
        <p:nvSpPr>
          <p:cNvPr id="5" name="Footer Placeholder 4"/>
          <p:cNvSpPr>
            <a:spLocks noGrp="1"/>
          </p:cNvSpPr>
          <p:nvPr>
            <p:ph type="ftr" sz="quarter" idx="11"/>
          </p:nvPr>
        </p:nvSpPr>
        <p:spPr/>
        <p:txBody>
          <a:bodyPr/>
          <a:lstStyle/>
          <a:p>
            <a:r>
              <a:rPr lang="en-US" dirty="0" smtClean="0"/>
              <a:t>Steve Jillings, Semtech</a:t>
            </a:r>
            <a:endParaRPr lang="en-US" dirty="0"/>
          </a:p>
        </p:txBody>
      </p:sp>
      <p:sp>
        <p:nvSpPr>
          <p:cNvPr id="6" name="Slide Number Placeholder 5"/>
          <p:cNvSpPr>
            <a:spLocks noGrp="1"/>
          </p:cNvSpPr>
          <p:nvPr>
            <p:ph type="sldNum" sz="quarter" idx="12"/>
          </p:nvPr>
        </p:nvSpPr>
        <p:spPr/>
        <p:txBody>
          <a:bodyPr/>
          <a:lstStyle/>
          <a:p>
            <a:r>
              <a:rPr lang="en-US" dirty="0"/>
              <a:t>Slide </a:t>
            </a:r>
            <a:fld id="{CD13DEF4-3BCB-4B81-9C1D-B4C22D09F637}" type="slidenum">
              <a:rPr lang="en-US"/>
              <a:pPr/>
              <a:t>2</a:t>
            </a:fld>
            <a:endParaRPr lang="en-US" dirty="0"/>
          </a:p>
        </p:txBody>
      </p:sp>
      <p:sp>
        <p:nvSpPr>
          <p:cNvPr id="4098" name="Rectangle 2"/>
          <p:cNvSpPr>
            <a:spLocks noGrp="1" noChangeArrowheads="1"/>
          </p:cNvSpPr>
          <p:nvPr>
            <p:ph type="title"/>
          </p:nvPr>
        </p:nvSpPr>
        <p:spPr>
          <a:ln/>
        </p:spPr>
        <p:txBody>
          <a:bodyPr/>
          <a:lstStyle/>
          <a:p>
            <a:r>
              <a:rPr lang="en-US" sz="3200" dirty="0" smtClean="0"/>
              <a:t>Annex Q</a:t>
            </a:r>
            <a:endParaRPr lang="en-US" sz="3200" dirty="0"/>
          </a:p>
        </p:txBody>
      </p:sp>
      <p:sp>
        <p:nvSpPr>
          <p:cNvPr id="4099" name="Rectangle 3"/>
          <p:cNvSpPr>
            <a:spLocks noGrp="1" noChangeArrowheads="1"/>
          </p:cNvSpPr>
          <p:nvPr>
            <p:ph type="body" idx="1"/>
          </p:nvPr>
        </p:nvSpPr>
        <p:spPr>
          <a:xfrm>
            <a:off x="381000" y="1600200"/>
            <a:ext cx="8458200" cy="4876800"/>
          </a:xfrm>
          <a:ln/>
        </p:spPr>
        <p:txBody>
          <a:bodyPr/>
          <a:lstStyle/>
          <a:p>
            <a:r>
              <a:rPr lang="en-US" sz="1600" dirty="0" smtClean="0"/>
              <a:t>The maximum PPDU size that a LECIM PHY shall be able to receive is 2047 octets. To facilitate the multi-year battery life operation expected for envisaged LECIM applications and given the low OTA chip rate provisioned by the PHY in terms of allowable spreading factor (2</a:t>
            </a:r>
            <a:r>
              <a:rPr lang="en-US" sz="1600" baseline="30000" dirty="0" smtClean="0"/>
              <a:t>15</a:t>
            </a:r>
            <a:r>
              <a:rPr lang="en-US" sz="1600" dirty="0" smtClean="0"/>
              <a:t> chip per symbol for the DSSS PHY and 2</a:t>
            </a:r>
            <a:r>
              <a:rPr lang="en-US" sz="1600" baseline="30000" dirty="0" smtClean="0"/>
              <a:t>5</a:t>
            </a:r>
            <a:r>
              <a:rPr lang="en-US" sz="1600" dirty="0" smtClean="0"/>
              <a:t> in the case of the FSK PHY) it is recommended that small PPDU frame sizes are used. </a:t>
            </a:r>
          </a:p>
          <a:p>
            <a:endParaRPr lang="en-US" sz="1600" dirty="0" smtClean="0"/>
          </a:p>
          <a:p>
            <a:r>
              <a:rPr lang="en-US" sz="1600" dirty="0" smtClean="0"/>
              <a:t>As an example, the on-air time for an un-fragmented 2047 octet frame at a symbol rate of 12.5 kb/s will require a minimum of 1.3 seconds total air time to be transmitted or received. If the same frame has a spreading factor of 8 applied to each symbol the over the OTA broadcast time will exceed 10 seconds.</a:t>
            </a:r>
          </a:p>
          <a:p>
            <a:endParaRPr lang="en-US" sz="1600" dirty="0" smtClean="0"/>
          </a:p>
          <a:p>
            <a:r>
              <a:rPr lang="en-US" sz="1600" dirty="0" smtClean="0"/>
              <a:t>This increase in transmission and reception time will have a significant impact upon the battery longevity of a LECIM device, even allowing for low duty cycle operation.</a:t>
            </a:r>
          </a:p>
          <a:p>
            <a:endParaRPr lang="en-US" sz="1600" dirty="0" smtClean="0"/>
          </a:p>
          <a:p>
            <a:r>
              <a:rPr lang="en-US" sz="1600" dirty="0" smtClean="0"/>
              <a:t>It should also be noted that the increased transmission time may lead to regulatory duty cycle limitations, especially for the case of network coordinator. </a:t>
            </a:r>
            <a:endParaRPr lang="en-US" sz="16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25</TotalTime>
  <Words>253</Words>
  <Application>Microsoft Office PowerPoint</Application>
  <PresentationFormat>On-screen Show (4:3)</PresentationFormat>
  <Paragraphs>30</Paragraphs>
  <Slides>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Times New Roman</vt:lpstr>
      <vt:lpstr>Arial</vt:lpstr>
      <vt:lpstr>IEEE-P802_15</vt:lpstr>
      <vt:lpstr>PowerPoint Presentation</vt:lpstr>
      <vt:lpstr>Annex Q</vt:lpstr>
    </vt:vector>
  </TitlesOfParts>
  <Company>Semtech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Steve Jillings</dc:creator>
  <cp:keywords/>
  <dc:description>&lt;doc#&gt;</dc:description>
  <cp:lastModifiedBy>Steve Jillings</cp:lastModifiedBy>
  <cp:revision>4</cp:revision>
  <cp:lastPrinted>1998-02-10T13:28:06Z</cp:lastPrinted>
  <dcterms:created xsi:type="dcterms:W3CDTF">2012-09-20T15:21:29Z</dcterms:created>
  <dcterms:modified xsi:type="dcterms:W3CDTF">2012-09-20T15:46:51Z</dcterms:modified>
</cp:coreProperties>
</file>