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 id="29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34" autoAdjust="0"/>
  </p:normalViewPr>
  <p:slideViewPr>
    <p:cSldViewPr>
      <p:cViewPr>
        <p:scale>
          <a:sx n="99" d="100"/>
          <a:sy n="99" d="100"/>
        </p:scale>
        <p:origin x="-1816"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12</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September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September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&lt;September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0502-00-</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September 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Septem</a:t>
            </a:r>
            <a:r>
              <a:rPr lang="en-US" sz="1600" dirty="0" smtClean="0">
                <a:solidFill>
                  <a:srgbClr val="FF0000"/>
                </a:solidFill>
                <a:latin typeface="Times New Roman" pitchFamily="18" charset="0"/>
                <a:ea typeface="ＭＳ Ｐゴシック" pitchFamily="-65" charset="-128"/>
                <a:cs typeface="+mn-cs"/>
              </a:rPr>
              <a:t>ber </a:t>
            </a:r>
            <a:r>
              <a:rPr lang="en-US" sz="1600" dirty="0" smtClean="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September 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September </a:t>
            </a:r>
            <a:r>
              <a:rPr lang="en-US" sz="1600" dirty="0" smtClean="0">
                <a:latin typeface="Times New Roman" pitchFamily="18" charset="0"/>
                <a:ea typeface="ＭＳ Ｐゴシック" pitchFamily="-65" charset="-128"/>
                <a:cs typeface="+mn-cs"/>
              </a:rPr>
              <a:t>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Monique Brown</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solidFill>
                  <a:srgbClr val="0000FF"/>
                </a:solidFill>
                <a:latin typeface="Arial" charset="0"/>
                <a:ea typeface="ＭＳ Ｐゴシック" charset="0"/>
              </a:rPr>
              <a:t>Final </a:t>
            </a:r>
            <a:r>
              <a:rPr lang="en-US" sz="1800" dirty="0" smtClean="0">
                <a:solidFill>
                  <a:srgbClr val="0000FF"/>
                </a:solidFill>
                <a:latin typeface="Arial" charset="0"/>
                <a:ea typeface="ＭＳ Ｐゴシック" charset="0"/>
              </a:rPr>
              <a:t>draft editing </a:t>
            </a:r>
            <a:r>
              <a:rPr lang="en-US" sz="1800" dirty="0">
                <a:solidFill>
                  <a:srgbClr val="0000FF"/>
                </a:solidFill>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latin typeface="Arial" charset="0"/>
                <a:ea typeface="ＭＳ Ｐゴシック" charset="0"/>
              </a:rPr>
              <a:t>Letter </a:t>
            </a:r>
            <a:r>
              <a:rPr lang="en-US" sz="1800" dirty="0" smtClean="0">
                <a:latin typeface="Arial" charset="0"/>
                <a:ea typeface="ＭＳ Ｐゴシック" charset="0"/>
              </a:rPr>
              <a:t>ballot comment resolution</a:t>
            </a:r>
            <a:r>
              <a:rPr lang="en-US" sz="1800" dirty="0">
                <a:latin typeface="Arial" charset="0"/>
                <a:ea typeface="ＭＳ Ｐゴシック" charset="0"/>
              </a:rPr>
              <a:t>		</a:t>
            </a:r>
            <a:r>
              <a:rPr lang="en-US" sz="1800" dirty="0" smtClean="0">
                <a:latin typeface="Arial" charset="0"/>
                <a:ea typeface="ＭＳ Ｐゴシック" charset="0"/>
              </a:rPr>
              <a:t>Sep/Nov </a:t>
            </a:r>
            <a:r>
              <a:rPr lang="en-US" sz="1800" dirty="0">
                <a:latin typeface="Arial" charset="0"/>
                <a:ea typeface="ＭＳ Ｐゴシック" charset="0"/>
              </a:rPr>
              <a:t>2012</a:t>
            </a:r>
          </a:p>
          <a:p>
            <a:pPr lvl="1"/>
            <a:r>
              <a:rPr lang="en-US" sz="1800" dirty="0">
                <a:latin typeface="Arial" charset="0"/>
                <a:ea typeface="ＭＳ Ｐゴシック" charset="0"/>
              </a:rPr>
              <a:t>Recirculation I comment resolution		</a:t>
            </a:r>
            <a:r>
              <a:rPr lang="en-US" sz="1800" dirty="0" smtClean="0">
                <a:latin typeface="Arial" charset="0"/>
                <a:ea typeface="ＭＳ Ｐゴシック" charset="0"/>
              </a:rPr>
              <a:t>Jan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 comment </a:t>
            </a:r>
            <a:r>
              <a:rPr lang="en-US" sz="1800" dirty="0">
                <a:latin typeface="Arial" charset="0"/>
                <a:ea typeface="ＭＳ Ｐゴシック" charset="0"/>
              </a:rPr>
              <a:t>resolution		</a:t>
            </a:r>
            <a:r>
              <a:rPr lang="en-US" sz="1800" dirty="0" smtClean="0">
                <a:latin typeface="Arial" charset="0"/>
                <a:ea typeface="ＭＳ Ｐゴシック" charset="0"/>
              </a:rPr>
              <a:t>Mar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III</a:t>
            </a:r>
            <a:r>
              <a:rPr lang="en-US" sz="1800" dirty="0">
                <a:latin typeface="Arial" charset="0"/>
                <a:ea typeface="ＭＳ Ｐゴシック" charset="0"/>
              </a:rPr>
              <a:t> </a:t>
            </a:r>
            <a:r>
              <a:rPr lang="en-US" sz="1800" dirty="0" smtClean="0">
                <a:latin typeface="Arial" charset="0"/>
                <a:ea typeface="ＭＳ Ｐゴシック" charset="0"/>
              </a:rPr>
              <a:t>comment </a:t>
            </a:r>
            <a:r>
              <a:rPr lang="en-US" sz="1800" dirty="0">
                <a:latin typeface="Arial" charset="0"/>
                <a:ea typeface="ＭＳ Ｐゴシック" charset="0"/>
              </a:rPr>
              <a:t>resolution		</a:t>
            </a:r>
            <a:r>
              <a:rPr lang="en-US" sz="1800" dirty="0" smtClean="0">
                <a:latin typeface="Arial" charset="0"/>
                <a:ea typeface="ＭＳ Ｐゴシック" charset="0"/>
              </a:rPr>
              <a:t>May </a:t>
            </a:r>
            <a:r>
              <a:rPr lang="en-US" sz="1800" dirty="0">
                <a:latin typeface="Arial" charset="0"/>
                <a:ea typeface="ＭＳ Ｐゴシック" charset="0"/>
              </a:rPr>
              <a:t>2013</a:t>
            </a:r>
          </a:p>
          <a:p>
            <a:pPr lvl="1"/>
            <a:r>
              <a:rPr lang="en-US" sz="1800" dirty="0">
                <a:latin typeface="Arial" charset="0"/>
                <a:ea typeface="ＭＳ Ｐゴシック" charset="0"/>
              </a:rPr>
              <a:t>Sponsor </a:t>
            </a:r>
            <a:r>
              <a:rPr lang="en-US" sz="1800" dirty="0" smtClean="0">
                <a:latin typeface="Arial" charset="0"/>
                <a:ea typeface="ＭＳ Ｐゴシック" charset="0"/>
              </a:rPr>
              <a:t>Ballot (release draft for ballot)</a:t>
            </a:r>
            <a:r>
              <a:rPr lang="en-US" sz="1800" dirty="0">
                <a:latin typeface="Arial" charset="0"/>
                <a:ea typeface="ＭＳ Ｐゴシック" charset="0"/>
              </a:rPr>
              <a:t>	</a:t>
            </a:r>
            <a:r>
              <a:rPr lang="en-US" sz="1800" dirty="0" smtClean="0">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a:t>
            </a:r>
            <a:r>
              <a:rPr lang="en-US" dirty="0" smtClean="0"/>
              <a:t>280 </a:t>
            </a:r>
            <a:r>
              <a:rPr lang="en-US" dirty="0" smtClean="0"/>
              <a:t>Comments </a:t>
            </a:r>
            <a:r>
              <a:rPr lang="en-US" sz="2800" dirty="0" smtClean="0"/>
              <a:t>(15-12</a:t>
            </a:r>
            <a:r>
              <a:rPr lang="en-US" sz="2800" dirty="0" smtClean="0"/>
              <a:t>-490-00)</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smtClean="0"/>
              <a:t>Clause 3	</a:t>
            </a:r>
            <a:r>
              <a:rPr lang="en-US" dirty="0" smtClean="0"/>
              <a:t>4</a:t>
            </a:r>
            <a:endParaRPr lang="en-US" dirty="0" smtClean="0"/>
          </a:p>
          <a:p>
            <a:r>
              <a:rPr lang="en-US" dirty="0" smtClean="0"/>
              <a:t>Clause 4	</a:t>
            </a:r>
            <a:r>
              <a:rPr lang="en-US" dirty="0" smtClean="0"/>
              <a:t>20</a:t>
            </a:r>
            <a:endParaRPr lang="en-US" dirty="0" smtClean="0"/>
          </a:p>
          <a:p>
            <a:r>
              <a:rPr lang="en-US" dirty="0" smtClean="0"/>
              <a:t>Clause 5	</a:t>
            </a:r>
            <a:r>
              <a:rPr lang="en-US" dirty="0" smtClean="0"/>
              <a:t>130</a:t>
            </a:r>
            <a:endParaRPr lang="en-US" dirty="0" smtClean="0"/>
          </a:p>
          <a:p>
            <a:r>
              <a:rPr lang="en-US" dirty="0" smtClean="0"/>
              <a:t>Clause 6	</a:t>
            </a:r>
            <a:r>
              <a:rPr lang="en-US" dirty="0" smtClean="0"/>
              <a:t>22</a:t>
            </a:r>
            <a:endParaRPr lang="en-US" dirty="0" smtClean="0"/>
          </a:p>
          <a:p>
            <a:r>
              <a:rPr lang="en-US" dirty="0" smtClean="0"/>
              <a:t>Clause 8	</a:t>
            </a:r>
            <a:r>
              <a:rPr lang="en-US" dirty="0" smtClean="0"/>
              <a:t>21</a:t>
            </a:r>
            <a:endParaRPr lang="en-US" dirty="0" smtClean="0"/>
          </a:p>
          <a:p>
            <a:r>
              <a:rPr lang="en-US" dirty="0" smtClean="0"/>
              <a:t>Clause 9	13</a:t>
            </a:r>
          </a:p>
          <a:p>
            <a:r>
              <a:rPr lang="en-US" dirty="0" smtClean="0"/>
              <a:t>Clause 19	</a:t>
            </a:r>
            <a:r>
              <a:rPr lang="en-US" dirty="0" smtClean="0"/>
              <a:t>42</a:t>
            </a:r>
            <a:endParaRPr lang="en-US" dirty="0" smtClean="0"/>
          </a:p>
          <a:p>
            <a:r>
              <a:rPr lang="en-US" dirty="0" smtClean="0"/>
              <a:t>Annex </a:t>
            </a:r>
            <a:r>
              <a:rPr lang="en-US" dirty="0" smtClean="0"/>
              <a:t>P	</a:t>
            </a:r>
            <a:r>
              <a:rPr lang="en-US" dirty="0" smtClean="0"/>
              <a:t>26</a:t>
            </a:r>
          </a:p>
          <a:p>
            <a:r>
              <a:rPr lang="en-US" dirty="0" smtClean="0"/>
              <a:t>Other		2</a:t>
            </a:r>
            <a:endParaRPr lang="en-US" dirty="0"/>
          </a:p>
        </p:txBody>
      </p:sp>
      <p:sp>
        <p:nvSpPr>
          <p:cNvPr id="4" name="Date Placeholder 3"/>
          <p:cNvSpPr>
            <a:spLocks noGrp="1"/>
          </p:cNvSpPr>
          <p:nvPr>
            <p:ph type="dt" sz="half" idx="10"/>
          </p:nvPr>
        </p:nvSpPr>
        <p:spPr/>
        <p:txBody>
          <a:bodyPr/>
          <a:lstStyle/>
          <a:p>
            <a:pPr>
              <a:defRPr/>
            </a:pPr>
            <a:r>
              <a:rPr lang="en-US" smtClean="0"/>
              <a:t>&lt;September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a:t>
            </a:r>
            <a:r>
              <a:rPr lang="en-US" dirty="0" smtClean="0">
                <a:latin typeface="Times New Roman" charset="0"/>
                <a:ea typeface="ＭＳ Ｐゴシック" charset="0"/>
                <a:cs typeface="ＭＳ Ｐゴシック" charset="0"/>
              </a:rPr>
              <a:t>-479</a:t>
            </a:r>
            <a:r>
              <a:rPr lang="en-US" dirty="0" smtClean="0">
                <a:latin typeface="Times New Roman" charset="0"/>
                <a:ea typeface="ＭＳ Ｐゴシック" charset="0"/>
                <a:cs typeface="ＭＳ Ｐゴシック" charset="0"/>
              </a:rPr>
              <a:t>-</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371600"/>
            <a:ext cx="8763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voting and comments from LB83 and categorize </a:t>
            </a:r>
            <a:r>
              <a:rPr lang="en-US" sz="2800" b="1" dirty="0" smtClean="0"/>
              <a:t>comments for </a:t>
            </a:r>
            <a:r>
              <a:rPr lang="en-US" sz="2800" b="1" dirty="0"/>
              <a:t>resolution effort</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Form </a:t>
            </a:r>
            <a:r>
              <a:rPr lang="en-US" sz="2800" b="1" dirty="0"/>
              <a:t>sub-groups responsible for resolving resolutions as per their category</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Start </a:t>
            </a:r>
            <a:r>
              <a:rPr lang="en-US" sz="2800" b="1" dirty="0"/>
              <a:t>resolving comments</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approve resolved comments</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Conditional </a:t>
            </a:r>
            <a:r>
              <a:rPr lang="en-US" sz="2800" b="1" dirty="0"/>
              <a:t>WG motion to send revised draft to recirculation</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Plan </a:t>
            </a:r>
            <a:r>
              <a:rPr lang="en-US" sz="2800" b="1" dirty="0"/>
              <a:t>for conference calls to resolve comments</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LB83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chemeClr val="tx1"/>
              </a:buClr>
              <a:buFont typeface="Arial"/>
              <a:buChar char="•"/>
            </a:pPr>
            <a:r>
              <a:rPr lang="en-US" sz="2800" dirty="0"/>
              <a:t>d1P802-15-</a:t>
            </a:r>
            <a:r>
              <a:rPr lang="en-US" sz="2800" dirty="0" smtClean="0"/>
              <a:t>4k_Draft_Standard was released for ballot as LB83 on 16 August and ending on 14 September</a:t>
            </a:r>
          </a:p>
          <a:p>
            <a:pPr marL="457200" indent="-457200" eaLnBrk="0" fontAlgn="b" hangingPunct="0">
              <a:buClr>
                <a:schemeClr val="tx1"/>
              </a:buClr>
              <a:buFont typeface="Arial"/>
              <a:buChar char="•"/>
            </a:pPr>
            <a:r>
              <a:rPr lang="en-US" sz="2800" dirty="0" smtClean="0"/>
              <a:t>LB83 </a:t>
            </a:r>
            <a:r>
              <a:rPr lang="en-US" sz="2800" dirty="0"/>
              <a:t>concluded with preliminary results of 94 (65%) responded, 82 approved (92%), 8 disapproved, and 4 abstained (4%).  There were 280 comments, 95 marked as must be satisfied.</a:t>
            </a:r>
            <a:r>
              <a:rPr lang="en-US" sz="2800" dirty="0"/>
              <a:t> </a:t>
            </a: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(15-12</a:t>
            </a:r>
            <a:r>
              <a:rPr lang="en-US" dirty="0" smtClean="0">
                <a:latin typeface="Times New Roman" charset="0"/>
                <a:ea typeface="ＭＳ Ｐゴシック" charset="0"/>
                <a:cs typeface="ＭＳ Ｐゴシック" charset="0"/>
              </a:rPr>
              <a:t>-479</a:t>
            </a:r>
            <a:r>
              <a:rPr lang="en-US" dirty="0" smtClean="0">
                <a:latin typeface="Times New Roman" charset="0"/>
                <a:ea typeface="ＭＳ Ｐゴシック" charset="0"/>
                <a:cs typeface="ＭＳ Ｐゴシック" charset="0"/>
              </a:rPr>
              <a:t>-</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983559005"/>
              </p:ext>
            </p:extLst>
          </p:nvPr>
        </p:nvGraphicFramePr>
        <p:xfrm>
          <a:off x="304800" y="1295400"/>
          <a:ext cx="8610600" cy="5178245"/>
        </p:xfrm>
        <a:graphic>
          <a:graphicData uri="http://schemas.openxmlformats.org/drawingml/2006/table">
            <a:tbl>
              <a:tblPr/>
              <a:tblGrid>
                <a:gridCol w="762000"/>
                <a:gridCol w="2057400"/>
                <a:gridCol w="1828800"/>
                <a:gridCol w="1905000"/>
                <a:gridCol w="20574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(Indian Wells 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(Indian Wells 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(Indian Wells O)</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(Indian Wells O)</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Resolve comments from clause 5</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Resolve comments from clause 19 and PICS</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Resolve remaining comments and</a:t>
                      </a:r>
                      <a:r>
                        <a:rPr lang="en-US" sz="1600" baseline="0" dirty="0" smtClean="0"/>
                        <a:t> approve database</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LB83 results</a:t>
                      </a:r>
                      <a:r>
                        <a:rPr lang="en-US" sz="1600" baseline="0" dirty="0" smtClean="0"/>
                        <a:t>, categorize comments</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Resolve comments from clauses 5 and 6</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Final draft review and edits</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Resolve comments from clauses 3, 4, and Annex P</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Resolve comments from clauses 8 and 9</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Review and resolve comments from coexistence</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conditional approval to send revised draft to </a:t>
                      </a:r>
                      <a:r>
                        <a:rPr lang="en-US" sz="1600" baseline="0" dirty="0" err="1" smtClean="0"/>
                        <a:t>recirc</a:t>
                      </a:r>
                      <a:r>
                        <a:rPr lang="en-US" sz="1600" baseline="0" dirty="0" smtClean="0"/>
                        <a:t> ballot, closing report</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Resolve comments from clause 5</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Resolve comments from clauses 8 and 9</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Resolve remaining comments</a:t>
                      </a:r>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2012&gt;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12088</TotalTime>
  <Words>1649</Words>
  <Application>Microsoft Macintosh PowerPoint</Application>
  <PresentationFormat>On-screen Show (4:3)</PresentationFormat>
  <Paragraphs>261</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TG4k PAR Scope of Proposed Standard </vt:lpstr>
      <vt:lpstr>Purpose of Proposed Standard</vt:lpstr>
      <vt:lpstr>Meeting Goals (Agenda 15-12-479-00)</vt:lpstr>
      <vt:lpstr>LB83 results</vt:lpstr>
      <vt:lpstr>TG4k Meetings This Week (15-12-479-00)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Overview of 280 Comments (15-12-490-00)</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Palm Springs</dc:title>
  <dc:subject>IEEE 802.15 &lt;TG4k Opening Report&gt;</dc:subject>
  <dc:creator>Pat Kinney</dc:creator>
  <cp:keywords/>
  <dc:description>&lt;15-12-0502-00-004k&gt;</dc:description>
  <cp:lastModifiedBy>Pat Kinney</cp:lastModifiedBy>
  <cp:revision>407</cp:revision>
  <cp:lastPrinted>1998-02-10T13:28:06Z</cp:lastPrinted>
  <dcterms:created xsi:type="dcterms:W3CDTF">2009-07-12T16:25:16Z</dcterms:created>
  <dcterms:modified xsi:type="dcterms:W3CDTF">2012-09-17T17:26:18Z</dcterms:modified>
  <cp:category/>
</cp:coreProperties>
</file>