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diagrams/layout4.xml" ContentType="application/vnd.openxmlformats-officedocument.drawingml.diagramLayout+xml"/>
  <Override PartName="/ppt/diagrams/layout5.xml" ContentType="application/vnd.openxmlformats-officedocument.drawingml.diagramLayout+xml"/>
  <Override PartName="/ppt/diagrams/data6.xml" ContentType="application/vnd.openxmlformats-officedocument.drawingml.diagramData+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data5.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diagrams/colors6.xml" ContentType="application/vnd.openxmlformats-officedocument.drawingml.diagramColors+xml"/>
  <Override PartName="/ppt/diagrams/drawing6.xml" ContentType="application/vnd.ms-office.drawingml.diagramDrawing+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drawing4.xml" ContentType="application/vnd.ms-office.drawingml.diagramDrawing+xml"/>
  <Override PartName="/ppt/diagrams/drawing5.xml" ContentType="application/vnd.ms-office.drawingml.diagramDrawing+xml"/>
  <Override PartName="/ppt/diagrams/quickStyle6.xml" ContentType="application/vnd.openxmlformats-officedocument.drawingml.diagramStyl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9" r:id="rId2"/>
    <p:sldId id="310" r:id="rId3"/>
    <p:sldId id="311" r:id="rId4"/>
    <p:sldId id="313" r:id="rId5"/>
    <p:sldId id="314" r:id="rId6"/>
    <p:sldId id="315" r:id="rId7"/>
    <p:sldId id="316" r:id="rId8"/>
    <p:sldId id="318" r:id="rId9"/>
    <p:sldId id="319" r:id="rId10"/>
    <p:sldId id="320" r:id="rId11"/>
    <p:sldId id="321" r:id="rId12"/>
    <p:sldId id="323" r:id="rId13"/>
    <p:sldId id="324" r:id="rId14"/>
    <p:sldId id="328" r:id="rId15"/>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宋体" pitchFamily="2"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pitchFamily="2"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pitchFamily="2"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pitchFamily="2"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pitchFamily="2" charset="-122"/>
        <a:cs typeface="+mn-cs"/>
      </a:defRPr>
    </a:lvl5pPr>
    <a:lvl6pPr marL="2286000" algn="l" defTabSz="914400" rtl="0" eaLnBrk="1" latinLnBrk="0" hangingPunct="1">
      <a:defRPr sz="1200" kern="1200">
        <a:solidFill>
          <a:schemeClr val="tx1"/>
        </a:solidFill>
        <a:latin typeface="Times New Roman" pitchFamily="18" charset="0"/>
        <a:ea typeface="宋体" pitchFamily="2" charset="-122"/>
        <a:cs typeface="+mn-cs"/>
      </a:defRPr>
    </a:lvl6pPr>
    <a:lvl7pPr marL="2743200" algn="l" defTabSz="914400" rtl="0" eaLnBrk="1" latinLnBrk="0" hangingPunct="1">
      <a:defRPr sz="1200" kern="1200">
        <a:solidFill>
          <a:schemeClr val="tx1"/>
        </a:solidFill>
        <a:latin typeface="Times New Roman" pitchFamily="18" charset="0"/>
        <a:ea typeface="宋体" pitchFamily="2" charset="-122"/>
        <a:cs typeface="+mn-cs"/>
      </a:defRPr>
    </a:lvl7pPr>
    <a:lvl8pPr marL="3200400" algn="l" defTabSz="914400" rtl="0" eaLnBrk="1" latinLnBrk="0" hangingPunct="1">
      <a:defRPr sz="1200" kern="1200">
        <a:solidFill>
          <a:schemeClr val="tx1"/>
        </a:solidFill>
        <a:latin typeface="Times New Roman" pitchFamily="18" charset="0"/>
        <a:ea typeface="宋体" pitchFamily="2" charset="-122"/>
        <a:cs typeface="+mn-cs"/>
      </a:defRPr>
    </a:lvl8pPr>
    <a:lvl9pPr marL="3657600" algn="l" defTabSz="914400" rtl="0" eaLnBrk="1" latinLnBrk="0" hangingPunct="1">
      <a:defRPr sz="1200" kern="1200">
        <a:solidFill>
          <a:schemeClr val="tx1"/>
        </a:solidFill>
        <a:latin typeface="Times New Roman" pitchFamily="18"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12" autoAdjust="0"/>
    <p:restoredTop sz="86347" autoAdjust="0"/>
  </p:normalViewPr>
  <p:slideViewPr>
    <p:cSldViewPr>
      <p:cViewPr>
        <p:scale>
          <a:sx n="66" d="100"/>
          <a:sy n="66" d="100"/>
        </p:scale>
        <p:origin x="-582" y="-72"/>
      </p:cViewPr>
      <p:guideLst>
        <p:guide orient="horz" pos="2160"/>
        <p:guide pos="2880"/>
      </p:guideLst>
    </p:cSldViewPr>
  </p:slideViewPr>
  <p:outlineViewPr>
    <p:cViewPr>
      <p:scale>
        <a:sx n="33" d="100"/>
        <a:sy n="33" d="100"/>
      </p:scale>
      <p:origin x="0" y="5946"/>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3" d="100"/>
          <a:sy n="53" d="100"/>
        </p:scale>
        <p:origin x="-1890"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251F2D4-07D2-458F-88BD-8EA9B4FE9264}" type="doc">
      <dgm:prSet loTypeId="urn:microsoft.com/office/officeart/2005/8/layout/vList2" loCatId="list" qsTypeId="urn:microsoft.com/office/officeart/2005/8/quickstyle/simple2" qsCatId="simple" csTypeId="urn:microsoft.com/office/officeart/2005/8/colors/accent1_2" csCatId="accent1" phldr="1"/>
      <dgm:spPr/>
      <dgm:t>
        <a:bodyPr/>
        <a:lstStyle/>
        <a:p>
          <a:endParaRPr lang="zh-CN" altLang="en-US"/>
        </a:p>
      </dgm:t>
    </dgm:pt>
    <dgm:pt modelId="{22EBCDF4-5D3E-40E0-8A02-5B154F8A2084}">
      <dgm:prSet phldrT="[文本]"/>
      <dgm:spPr/>
      <dgm:t>
        <a:bodyPr/>
        <a:lstStyle/>
        <a:p>
          <a:r>
            <a:rPr lang="en-US" altLang="zh-CN" b="1" dirty="0" smtClean="0">
              <a:solidFill>
                <a:schemeClr val="tx1"/>
              </a:solidFill>
            </a:rPr>
            <a:t>VHF Radio and TV</a:t>
          </a:r>
          <a:endParaRPr lang="zh-CN" altLang="en-US" dirty="0">
            <a:solidFill>
              <a:schemeClr val="tx1"/>
            </a:solidFill>
          </a:endParaRPr>
        </a:p>
      </dgm:t>
    </dgm:pt>
    <dgm:pt modelId="{9FB32DF0-C88A-4C6A-8FB6-1C22155D3DBD}" type="parTrans" cxnId="{026C9383-63BF-49B2-AA62-1A145BD1156F}">
      <dgm:prSet/>
      <dgm:spPr/>
      <dgm:t>
        <a:bodyPr/>
        <a:lstStyle/>
        <a:p>
          <a:endParaRPr lang="zh-CN" altLang="en-US"/>
        </a:p>
      </dgm:t>
    </dgm:pt>
    <dgm:pt modelId="{E9BBEF8E-5ED6-47AD-825C-ABD95D61ACE7}" type="sibTrans" cxnId="{026C9383-63BF-49B2-AA62-1A145BD1156F}">
      <dgm:prSet/>
      <dgm:spPr/>
      <dgm:t>
        <a:bodyPr/>
        <a:lstStyle/>
        <a:p>
          <a:endParaRPr lang="zh-CN" altLang="en-US"/>
        </a:p>
      </dgm:t>
    </dgm:pt>
    <dgm:pt modelId="{9880048A-F4B3-45FE-BA82-723766FF14C9}">
      <dgm:prSet phldrT="[文本]"/>
      <dgm:spPr/>
      <dgm:t>
        <a:bodyPr/>
        <a:lstStyle/>
        <a:p>
          <a:r>
            <a:rPr lang="en-US" altLang="zh-CN" b="1" dirty="0" smtClean="0">
              <a:solidFill>
                <a:schemeClr val="tx1"/>
              </a:solidFill>
            </a:rPr>
            <a:t>Wireless MIC</a:t>
          </a:r>
          <a:endParaRPr lang="zh-CN" altLang="en-US" b="1" dirty="0" smtClean="0">
            <a:solidFill>
              <a:schemeClr val="tx1"/>
            </a:solidFill>
          </a:endParaRPr>
        </a:p>
      </dgm:t>
    </dgm:pt>
    <dgm:pt modelId="{F7026929-83FC-4957-97A7-19E3B082CCE9}" type="parTrans" cxnId="{DEBE050A-28BF-47B9-A8A1-1760CD4BD5DA}">
      <dgm:prSet/>
      <dgm:spPr/>
      <dgm:t>
        <a:bodyPr/>
        <a:lstStyle/>
        <a:p>
          <a:endParaRPr lang="zh-CN" altLang="en-US"/>
        </a:p>
      </dgm:t>
    </dgm:pt>
    <dgm:pt modelId="{60D2A9A4-8D80-401A-B13B-8B06FF491537}" type="sibTrans" cxnId="{DEBE050A-28BF-47B9-A8A1-1760CD4BD5DA}">
      <dgm:prSet/>
      <dgm:spPr/>
      <dgm:t>
        <a:bodyPr/>
        <a:lstStyle/>
        <a:p>
          <a:endParaRPr lang="zh-CN" altLang="en-US"/>
        </a:p>
      </dgm:t>
    </dgm:pt>
    <dgm:pt modelId="{88DB31B3-3D58-40BB-A115-8BCF5026D719}">
      <dgm:prSet phldrT="[文本]"/>
      <dgm:spPr/>
      <dgm:t>
        <a:bodyPr/>
        <a:lstStyle/>
        <a:p>
          <a:r>
            <a:rPr lang="en-US" altLang="zh-CN" b="1" dirty="0" smtClean="0">
              <a:solidFill>
                <a:schemeClr val="tx1"/>
              </a:solidFill>
            </a:rPr>
            <a:t>Civilian Radio Measuring Instruments</a:t>
          </a:r>
          <a:endParaRPr lang="zh-CN" altLang="en-US" b="1" dirty="0" smtClean="0">
            <a:solidFill>
              <a:schemeClr val="tx1"/>
            </a:solidFill>
          </a:endParaRPr>
        </a:p>
      </dgm:t>
    </dgm:pt>
    <dgm:pt modelId="{9A240D7E-722C-4E93-B9C9-19A12B8816C6}" type="parTrans" cxnId="{261C0A36-B9FB-4B66-B9E2-AC03A2AC3C52}">
      <dgm:prSet/>
      <dgm:spPr/>
      <dgm:t>
        <a:bodyPr/>
        <a:lstStyle/>
        <a:p>
          <a:endParaRPr lang="zh-CN" altLang="en-US"/>
        </a:p>
      </dgm:t>
    </dgm:pt>
    <dgm:pt modelId="{DEA5D05D-CC1B-4470-B81A-D65AA4C61111}" type="sibTrans" cxnId="{261C0A36-B9FB-4B66-B9E2-AC03A2AC3C52}">
      <dgm:prSet/>
      <dgm:spPr/>
      <dgm:t>
        <a:bodyPr/>
        <a:lstStyle/>
        <a:p>
          <a:endParaRPr lang="zh-CN" altLang="en-US"/>
        </a:p>
      </dgm:t>
    </dgm:pt>
    <dgm:pt modelId="{840F6045-2A18-40E7-B5FF-343AAD676239}" type="pres">
      <dgm:prSet presAssocID="{4251F2D4-07D2-458F-88BD-8EA9B4FE9264}" presName="linear" presStyleCnt="0">
        <dgm:presLayoutVars>
          <dgm:animLvl val="lvl"/>
          <dgm:resizeHandles val="exact"/>
        </dgm:presLayoutVars>
      </dgm:prSet>
      <dgm:spPr/>
      <dgm:t>
        <a:bodyPr/>
        <a:lstStyle/>
        <a:p>
          <a:endParaRPr lang="zh-CN" altLang="en-US"/>
        </a:p>
      </dgm:t>
    </dgm:pt>
    <dgm:pt modelId="{89A23504-C1EC-4A3F-85C2-54D8DF1BAA5A}" type="pres">
      <dgm:prSet presAssocID="{22EBCDF4-5D3E-40E0-8A02-5B154F8A2084}" presName="parentText" presStyleLbl="node1" presStyleIdx="0" presStyleCnt="3" custLinFactY="-23858" custLinFactNeighborY="-100000">
        <dgm:presLayoutVars>
          <dgm:chMax val="0"/>
          <dgm:bulletEnabled val="1"/>
        </dgm:presLayoutVars>
      </dgm:prSet>
      <dgm:spPr/>
      <dgm:t>
        <a:bodyPr/>
        <a:lstStyle/>
        <a:p>
          <a:endParaRPr lang="zh-CN" altLang="en-US"/>
        </a:p>
      </dgm:t>
    </dgm:pt>
    <dgm:pt modelId="{7992BCE2-B105-43CE-B632-3D98E0E56228}" type="pres">
      <dgm:prSet presAssocID="{E9BBEF8E-5ED6-47AD-825C-ABD95D61ACE7}" presName="spacer" presStyleCnt="0"/>
      <dgm:spPr/>
    </dgm:pt>
    <dgm:pt modelId="{D09A8E97-9A70-4227-98F0-8BB279850C30}" type="pres">
      <dgm:prSet presAssocID="{9880048A-F4B3-45FE-BA82-723766FF14C9}" presName="parentText" presStyleLbl="node1" presStyleIdx="1" presStyleCnt="3" custLinFactNeighborY="18636">
        <dgm:presLayoutVars>
          <dgm:chMax val="0"/>
          <dgm:bulletEnabled val="1"/>
        </dgm:presLayoutVars>
      </dgm:prSet>
      <dgm:spPr/>
      <dgm:t>
        <a:bodyPr/>
        <a:lstStyle/>
        <a:p>
          <a:endParaRPr lang="zh-CN" altLang="en-US"/>
        </a:p>
      </dgm:t>
    </dgm:pt>
    <dgm:pt modelId="{C69AAA67-3DB4-4534-ACA5-B297FE4A3B5F}" type="pres">
      <dgm:prSet presAssocID="{60D2A9A4-8D80-401A-B13B-8B06FF491537}" presName="spacer" presStyleCnt="0"/>
      <dgm:spPr/>
    </dgm:pt>
    <dgm:pt modelId="{912AFFB8-E229-4013-B772-9F7B6BE4467B}" type="pres">
      <dgm:prSet presAssocID="{88DB31B3-3D58-40BB-A115-8BCF5026D719}" presName="parentText" presStyleLbl="node1" presStyleIdx="2" presStyleCnt="3" custLinFactY="28333" custLinFactNeighborY="100000">
        <dgm:presLayoutVars>
          <dgm:chMax val="0"/>
          <dgm:bulletEnabled val="1"/>
        </dgm:presLayoutVars>
      </dgm:prSet>
      <dgm:spPr/>
      <dgm:t>
        <a:bodyPr/>
        <a:lstStyle/>
        <a:p>
          <a:endParaRPr lang="zh-CN" altLang="en-US"/>
        </a:p>
      </dgm:t>
    </dgm:pt>
  </dgm:ptLst>
  <dgm:cxnLst>
    <dgm:cxn modelId="{DEBE050A-28BF-47B9-A8A1-1760CD4BD5DA}" srcId="{4251F2D4-07D2-458F-88BD-8EA9B4FE9264}" destId="{9880048A-F4B3-45FE-BA82-723766FF14C9}" srcOrd="1" destOrd="0" parTransId="{F7026929-83FC-4957-97A7-19E3B082CCE9}" sibTransId="{60D2A9A4-8D80-401A-B13B-8B06FF491537}"/>
    <dgm:cxn modelId="{261C0A36-B9FB-4B66-B9E2-AC03A2AC3C52}" srcId="{4251F2D4-07D2-458F-88BD-8EA9B4FE9264}" destId="{88DB31B3-3D58-40BB-A115-8BCF5026D719}" srcOrd="2" destOrd="0" parTransId="{9A240D7E-722C-4E93-B9C9-19A12B8816C6}" sibTransId="{DEA5D05D-CC1B-4470-B81A-D65AA4C61111}"/>
    <dgm:cxn modelId="{C2E6B97F-C467-42D4-9B91-B5C326FB93BC}" type="presOf" srcId="{22EBCDF4-5D3E-40E0-8A02-5B154F8A2084}" destId="{89A23504-C1EC-4A3F-85C2-54D8DF1BAA5A}" srcOrd="0" destOrd="0" presId="urn:microsoft.com/office/officeart/2005/8/layout/vList2"/>
    <dgm:cxn modelId="{490F0409-4D86-4505-8162-4D9117EC7231}" type="presOf" srcId="{4251F2D4-07D2-458F-88BD-8EA9B4FE9264}" destId="{840F6045-2A18-40E7-B5FF-343AAD676239}" srcOrd="0" destOrd="0" presId="urn:microsoft.com/office/officeart/2005/8/layout/vList2"/>
    <dgm:cxn modelId="{026C9383-63BF-49B2-AA62-1A145BD1156F}" srcId="{4251F2D4-07D2-458F-88BD-8EA9B4FE9264}" destId="{22EBCDF4-5D3E-40E0-8A02-5B154F8A2084}" srcOrd="0" destOrd="0" parTransId="{9FB32DF0-C88A-4C6A-8FB6-1C22155D3DBD}" sibTransId="{E9BBEF8E-5ED6-47AD-825C-ABD95D61ACE7}"/>
    <dgm:cxn modelId="{41F0CFD7-3FE6-4083-A794-3A5F320FB395}" type="presOf" srcId="{88DB31B3-3D58-40BB-A115-8BCF5026D719}" destId="{912AFFB8-E229-4013-B772-9F7B6BE4467B}" srcOrd="0" destOrd="0" presId="urn:microsoft.com/office/officeart/2005/8/layout/vList2"/>
    <dgm:cxn modelId="{51EE53FB-7C30-48EE-804A-7B44F146DA35}" type="presOf" srcId="{9880048A-F4B3-45FE-BA82-723766FF14C9}" destId="{D09A8E97-9A70-4227-98F0-8BB279850C30}" srcOrd="0" destOrd="0" presId="urn:microsoft.com/office/officeart/2005/8/layout/vList2"/>
    <dgm:cxn modelId="{3C580229-BAF8-4231-9620-E428A9481958}" type="presParOf" srcId="{840F6045-2A18-40E7-B5FF-343AAD676239}" destId="{89A23504-C1EC-4A3F-85C2-54D8DF1BAA5A}" srcOrd="0" destOrd="0" presId="urn:microsoft.com/office/officeart/2005/8/layout/vList2"/>
    <dgm:cxn modelId="{A140172E-BF7E-4C32-B2AD-BA2235A8EFB4}" type="presParOf" srcId="{840F6045-2A18-40E7-B5FF-343AAD676239}" destId="{7992BCE2-B105-43CE-B632-3D98E0E56228}" srcOrd="1" destOrd="0" presId="urn:microsoft.com/office/officeart/2005/8/layout/vList2"/>
    <dgm:cxn modelId="{FB23E604-0B61-4298-8021-0CDCC97C5816}" type="presParOf" srcId="{840F6045-2A18-40E7-B5FF-343AAD676239}" destId="{D09A8E97-9A70-4227-98F0-8BB279850C30}" srcOrd="2" destOrd="0" presId="urn:microsoft.com/office/officeart/2005/8/layout/vList2"/>
    <dgm:cxn modelId="{C10315F6-8D59-4C8B-877F-CD010394B2D0}" type="presParOf" srcId="{840F6045-2A18-40E7-B5FF-343AAD676239}" destId="{C69AAA67-3DB4-4534-ACA5-B297FE4A3B5F}" srcOrd="3" destOrd="0" presId="urn:microsoft.com/office/officeart/2005/8/layout/vList2"/>
    <dgm:cxn modelId="{271E8F7C-9D08-4D6E-A982-B975EB4AAA2F}" type="presParOf" srcId="{840F6045-2A18-40E7-B5FF-343AAD676239}" destId="{912AFFB8-E229-4013-B772-9F7B6BE4467B}" srcOrd="4"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CAED97A-2A45-45C1-A652-F3B462525994}" type="doc">
      <dgm:prSet loTypeId="urn:microsoft.com/office/officeart/2005/8/layout/default" loCatId="list" qsTypeId="urn:microsoft.com/office/officeart/2005/8/quickstyle/simple2" qsCatId="simple" csTypeId="urn:microsoft.com/office/officeart/2005/8/colors/accent1_2" csCatId="accent1" phldr="1"/>
      <dgm:spPr/>
      <dgm:t>
        <a:bodyPr/>
        <a:lstStyle/>
        <a:p>
          <a:endParaRPr lang="zh-CN" altLang="en-US"/>
        </a:p>
      </dgm:t>
    </dgm:pt>
    <dgm:pt modelId="{CD42BAE6-32A4-4169-8526-39B6A632D25B}">
      <dgm:prSet phldrT="[文本]"/>
      <dgm:spPr/>
      <dgm:t>
        <a:bodyPr/>
        <a:lstStyle/>
        <a:p>
          <a:r>
            <a:rPr lang="en-US" altLang="zh-CN" dirty="0" smtClean="0">
              <a:solidFill>
                <a:schemeClr val="tx1"/>
              </a:solidFill>
            </a:rPr>
            <a:t>174-216MHz</a:t>
          </a:r>
          <a:endParaRPr lang="zh-CN" altLang="en-US" dirty="0">
            <a:solidFill>
              <a:schemeClr val="tx1"/>
            </a:solidFill>
          </a:endParaRPr>
        </a:p>
      </dgm:t>
    </dgm:pt>
    <dgm:pt modelId="{798E9C3E-BEBA-4F5A-879C-0D6A5984ECCB}" type="parTrans" cxnId="{BBA74D80-D17E-4ED4-89EB-1CB3F1FF1CA1}">
      <dgm:prSet/>
      <dgm:spPr/>
      <dgm:t>
        <a:bodyPr/>
        <a:lstStyle/>
        <a:p>
          <a:endParaRPr lang="zh-CN" altLang="en-US"/>
        </a:p>
      </dgm:t>
    </dgm:pt>
    <dgm:pt modelId="{3D8F2093-9C75-47FF-AB4C-9112627865C7}" type="sibTrans" cxnId="{BBA74D80-D17E-4ED4-89EB-1CB3F1FF1CA1}">
      <dgm:prSet/>
      <dgm:spPr/>
      <dgm:t>
        <a:bodyPr/>
        <a:lstStyle/>
        <a:p>
          <a:endParaRPr lang="zh-CN" altLang="en-US"/>
        </a:p>
      </dgm:t>
    </dgm:pt>
    <dgm:pt modelId="{6E9CF014-0FFD-46EA-AFF1-D9A84BEE7B8E}" type="pres">
      <dgm:prSet presAssocID="{DCAED97A-2A45-45C1-A652-F3B462525994}" presName="diagram" presStyleCnt="0">
        <dgm:presLayoutVars>
          <dgm:dir/>
          <dgm:resizeHandles val="exact"/>
        </dgm:presLayoutVars>
      </dgm:prSet>
      <dgm:spPr/>
      <dgm:t>
        <a:bodyPr/>
        <a:lstStyle/>
        <a:p>
          <a:endParaRPr lang="zh-CN" altLang="en-US"/>
        </a:p>
      </dgm:t>
    </dgm:pt>
    <dgm:pt modelId="{50C423C9-40BE-45A6-864C-621AF2CB6DC3}" type="pres">
      <dgm:prSet presAssocID="{CD42BAE6-32A4-4169-8526-39B6A632D25B}" presName="node" presStyleLbl="node1" presStyleIdx="0" presStyleCnt="1" custScaleX="86667" custScaleY="55555" custLinFactNeighborX="3291" custLinFactNeighborY="5577">
        <dgm:presLayoutVars>
          <dgm:bulletEnabled val="1"/>
        </dgm:presLayoutVars>
      </dgm:prSet>
      <dgm:spPr/>
      <dgm:t>
        <a:bodyPr/>
        <a:lstStyle/>
        <a:p>
          <a:endParaRPr lang="zh-CN" altLang="en-US"/>
        </a:p>
      </dgm:t>
    </dgm:pt>
  </dgm:ptLst>
  <dgm:cxnLst>
    <dgm:cxn modelId="{CE372BFE-2F62-480C-8DDA-4A274CD9FFAF}" type="presOf" srcId="{DCAED97A-2A45-45C1-A652-F3B462525994}" destId="{6E9CF014-0FFD-46EA-AFF1-D9A84BEE7B8E}" srcOrd="0" destOrd="0" presId="urn:microsoft.com/office/officeart/2005/8/layout/default"/>
    <dgm:cxn modelId="{0AE02CC9-A754-4C84-9C17-C3D78C78F610}" type="presOf" srcId="{CD42BAE6-32A4-4169-8526-39B6A632D25B}" destId="{50C423C9-40BE-45A6-864C-621AF2CB6DC3}" srcOrd="0" destOrd="0" presId="urn:microsoft.com/office/officeart/2005/8/layout/default"/>
    <dgm:cxn modelId="{BBA74D80-D17E-4ED4-89EB-1CB3F1FF1CA1}" srcId="{DCAED97A-2A45-45C1-A652-F3B462525994}" destId="{CD42BAE6-32A4-4169-8526-39B6A632D25B}" srcOrd="0" destOrd="0" parTransId="{798E9C3E-BEBA-4F5A-879C-0D6A5984ECCB}" sibTransId="{3D8F2093-9C75-47FF-AB4C-9112627865C7}"/>
    <dgm:cxn modelId="{8E39FB9B-2C7F-47DC-A6F5-47D2E6B0C2CC}" type="presParOf" srcId="{6E9CF014-0FFD-46EA-AFF1-D9A84BEE7B8E}" destId="{50C423C9-40BE-45A6-864C-621AF2CB6DC3}" srcOrd="0" destOrd="0" presId="urn:microsoft.com/office/officeart/2005/8/layout/default"/>
  </dgm:cxnLst>
  <dgm:bg/>
  <dgm:whole/>
  <dgm:extLst>
    <a:ext uri="http://schemas.microsoft.com/office/drawing/2008/diagram">
      <dsp:dataModelExt xmlns:dsp="http://schemas.microsoft.com/office/drawing/2008/diagram" xmlns=""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251F2D4-07D2-458F-88BD-8EA9B4FE9264}" type="doc">
      <dgm:prSet loTypeId="urn:microsoft.com/office/officeart/2005/8/layout/vList2" loCatId="list" qsTypeId="urn:microsoft.com/office/officeart/2005/8/quickstyle/simple2" qsCatId="simple" csTypeId="urn:microsoft.com/office/officeart/2005/8/colors/accent1_2" csCatId="accent1" phldr="1"/>
      <dgm:spPr/>
      <dgm:t>
        <a:bodyPr/>
        <a:lstStyle/>
        <a:p>
          <a:endParaRPr lang="zh-CN" altLang="en-US"/>
        </a:p>
      </dgm:t>
    </dgm:pt>
    <dgm:pt modelId="{22EBCDF4-5D3E-40E0-8A02-5B154F8A2084}">
      <dgm:prSet phldrT="[文本]"/>
      <dgm:spPr/>
      <dgm:t>
        <a:bodyPr/>
        <a:lstStyle/>
        <a:p>
          <a:r>
            <a:rPr lang="en-US" altLang="zh-CN" b="1" dirty="0" smtClean="0">
              <a:solidFill>
                <a:schemeClr val="tx1"/>
              </a:solidFill>
            </a:rPr>
            <a:t>Interphone</a:t>
          </a:r>
          <a:endParaRPr lang="zh-CN" altLang="en-US" b="1" dirty="0">
            <a:solidFill>
              <a:schemeClr val="tx1"/>
            </a:solidFill>
          </a:endParaRPr>
        </a:p>
      </dgm:t>
    </dgm:pt>
    <dgm:pt modelId="{9FB32DF0-C88A-4C6A-8FB6-1C22155D3DBD}" type="parTrans" cxnId="{026C9383-63BF-49B2-AA62-1A145BD1156F}">
      <dgm:prSet/>
      <dgm:spPr/>
      <dgm:t>
        <a:bodyPr/>
        <a:lstStyle/>
        <a:p>
          <a:endParaRPr lang="zh-CN" altLang="en-US"/>
        </a:p>
      </dgm:t>
    </dgm:pt>
    <dgm:pt modelId="{E9BBEF8E-5ED6-47AD-825C-ABD95D61ACE7}" type="sibTrans" cxnId="{026C9383-63BF-49B2-AA62-1A145BD1156F}">
      <dgm:prSet/>
      <dgm:spPr/>
      <dgm:t>
        <a:bodyPr/>
        <a:lstStyle/>
        <a:p>
          <a:endParaRPr lang="zh-CN" altLang="en-US"/>
        </a:p>
      </dgm:t>
    </dgm:pt>
    <dgm:pt modelId="{9880048A-F4B3-45FE-BA82-723766FF14C9}">
      <dgm:prSet phldrT="[文本]"/>
      <dgm:spPr/>
      <dgm:t>
        <a:bodyPr/>
        <a:lstStyle/>
        <a:p>
          <a:r>
            <a:rPr lang="en-US" altLang="zh-CN" b="1" dirty="0" smtClean="0">
              <a:solidFill>
                <a:schemeClr val="tx1"/>
              </a:solidFill>
            </a:rPr>
            <a:t>802.15.6</a:t>
          </a:r>
          <a:r>
            <a:rPr lang="zh-CN" altLang="en-US" b="1" dirty="0" smtClean="0">
              <a:solidFill>
                <a:schemeClr val="tx1"/>
              </a:solidFill>
            </a:rPr>
            <a:t> </a:t>
          </a:r>
          <a:r>
            <a:rPr lang="en-US" altLang="zh-CN" b="1" dirty="0" smtClean="0">
              <a:solidFill>
                <a:schemeClr val="tx1"/>
              </a:solidFill>
            </a:rPr>
            <a:t>Devices</a:t>
          </a:r>
          <a:endParaRPr lang="zh-CN" altLang="en-US" b="1" dirty="0" smtClean="0">
            <a:solidFill>
              <a:schemeClr val="tx1"/>
            </a:solidFill>
          </a:endParaRPr>
        </a:p>
      </dgm:t>
    </dgm:pt>
    <dgm:pt modelId="{F7026929-83FC-4957-97A7-19E3B082CCE9}" type="parTrans" cxnId="{DEBE050A-28BF-47B9-A8A1-1760CD4BD5DA}">
      <dgm:prSet/>
      <dgm:spPr/>
      <dgm:t>
        <a:bodyPr/>
        <a:lstStyle/>
        <a:p>
          <a:endParaRPr lang="zh-CN" altLang="en-US"/>
        </a:p>
      </dgm:t>
    </dgm:pt>
    <dgm:pt modelId="{60D2A9A4-8D80-401A-B13B-8B06FF491537}" type="sibTrans" cxnId="{DEBE050A-28BF-47B9-A8A1-1760CD4BD5DA}">
      <dgm:prSet/>
      <dgm:spPr/>
      <dgm:t>
        <a:bodyPr/>
        <a:lstStyle/>
        <a:p>
          <a:endParaRPr lang="zh-CN" altLang="en-US"/>
        </a:p>
      </dgm:t>
    </dgm:pt>
    <dgm:pt modelId="{88DB31B3-3D58-40BB-A115-8BCF5026D719}">
      <dgm:prSet phldrT="[文本]"/>
      <dgm:spPr/>
      <dgm:t>
        <a:bodyPr/>
        <a:lstStyle/>
        <a:p>
          <a:r>
            <a:rPr lang="en-US" altLang="zh-CN" b="1" dirty="0" smtClean="0">
              <a:solidFill>
                <a:schemeClr val="tx1"/>
              </a:solidFill>
            </a:rPr>
            <a:t>Industrial Wireless Remote Control Device</a:t>
          </a:r>
          <a:endParaRPr lang="zh-CN" altLang="en-US" b="1" dirty="0" smtClean="0">
            <a:solidFill>
              <a:schemeClr val="tx1"/>
            </a:solidFill>
          </a:endParaRPr>
        </a:p>
      </dgm:t>
    </dgm:pt>
    <dgm:pt modelId="{9A240D7E-722C-4E93-B9C9-19A12B8816C6}" type="parTrans" cxnId="{261C0A36-B9FB-4B66-B9E2-AC03A2AC3C52}">
      <dgm:prSet/>
      <dgm:spPr/>
      <dgm:t>
        <a:bodyPr/>
        <a:lstStyle/>
        <a:p>
          <a:endParaRPr lang="zh-CN" altLang="en-US"/>
        </a:p>
      </dgm:t>
    </dgm:pt>
    <dgm:pt modelId="{DEA5D05D-CC1B-4470-B81A-D65AA4C61111}" type="sibTrans" cxnId="{261C0A36-B9FB-4B66-B9E2-AC03A2AC3C52}">
      <dgm:prSet/>
      <dgm:spPr/>
      <dgm:t>
        <a:bodyPr/>
        <a:lstStyle/>
        <a:p>
          <a:endParaRPr lang="zh-CN" altLang="en-US"/>
        </a:p>
      </dgm:t>
    </dgm:pt>
    <dgm:pt modelId="{840F6045-2A18-40E7-B5FF-343AAD676239}" type="pres">
      <dgm:prSet presAssocID="{4251F2D4-07D2-458F-88BD-8EA9B4FE9264}" presName="linear" presStyleCnt="0">
        <dgm:presLayoutVars>
          <dgm:animLvl val="lvl"/>
          <dgm:resizeHandles val="exact"/>
        </dgm:presLayoutVars>
      </dgm:prSet>
      <dgm:spPr/>
      <dgm:t>
        <a:bodyPr/>
        <a:lstStyle/>
        <a:p>
          <a:endParaRPr lang="zh-CN" altLang="en-US"/>
        </a:p>
      </dgm:t>
    </dgm:pt>
    <dgm:pt modelId="{89A23504-C1EC-4A3F-85C2-54D8DF1BAA5A}" type="pres">
      <dgm:prSet presAssocID="{22EBCDF4-5D3E-40E0-8A02-5B154F8A2084}" presName="parentText" presStyleLbl="node1" presStyleIdx="0" presStyleCnt="3" custScaleY="54075" custLinFactY="-40428" custLinFactNeighborY="-100000">
        <dgm:presLayoutVars>
          <dgm:chMax val="0"/>
          <dgm:bulletEnabled val="1"/>
        </dgm:presLayoutVars>
      </dgm:prSet>
      <dgm:spPr/>
      <dgm:t>
        <a:bodyPr/>
        <a:lstStyle/>
        <a:p>
          <a:endParaRPr lang="zh-CN" altLang="en-US"/>
        </a:p>
      </dgm:t>
    </dgm:pt>
    <dgm:pt modelId="{7992BCE2-B105-43CE-B632-3D98E0E56228}" type="pres">
      <dgm:prSet presAssocID="{E9BBEF8E-5ED6-47AD-825C-ABD95D61ACE7}" presName="spacer" presStyleCnt="0"/>
      <dgm:spPr/>
    </dgm:pt>
    <dgm:pt modelId="{D09A8E97-9A70-4227-98F0-8BB279850C30}" type="pres">
      <dgm:prSet presAssocID="{9880048A-F4B3-45FE-BA82-723766FF14C9}" presName="parentText" presStyleLbl="node1" presStyleIdx="1" presStyleCnt="3" custScaleY="53664" custLinFactNeighborY="59225">
        <dgm:presLayoutVars>
          <dgm:chMax val="0"/>
          <dgm:bulletEnabled val="1"/>
        </dgm:presLayoutVars>
      </dgm:prSet>
      <dgm:spPr/>
      <dgm:t>
        <a:bodyPr/>
        <a:lstStyle/>
        <a:p>
          <a:endParaRPr lang="zh-CN" altLang="en-US"/>
        </a:p>
      </dgm:t>
    </dgm:pt>
    <dgm:pt modelId="{C69AAA67-3DB4-4534-ACA5-B297FE4A3B5F}" type="pres">
      <dgm:prSet presAssocID="{60D2A9A4-8D80-401A-B13B-8B06FF491537}" presName="spacer" presStyleCnt="0"/>
      <dgm:spPr/>
    </dgm:pt>
    <dgm:pt modelId="{912AFFB8-E229-4013-B772-9F7B6BE4467B}" type="pres">
      <dgm:prSet presAssocID="{88DB31B3-3D58-40BB-A115-8BCF5026D719}" presName="parentText" presStyleLbl="node1" presStyleIdx="2" presStyleCnt="3" custScaleY="65967" custLinFactY="54651" custLinFactNeighborY="100000">
        <dgm:presLayoutVars>
          <dgm:chMax val="0"/>
          <dgm:bulletEnabled val="1"/>
        </dgm:presLayoutVars>
      </dgm:prSet>
      <dgm:spPr/>
      <dgm:t>
        <a:bodyPr/>
        <a:lstStyle/>
        <a:p>
          <a:endParaRPr lang="zh-CN" altLang="en-US"/>
        </a:p>
      </dgm:t>
    </dgm:pt>
  </dgm:ptLst>
  <dgm:cxnLst>
    <dgm:cxn modelId="{DEBE050A-28BF-47B9-A8A1-1760CD4BD5DA}" srcId="{4251F2D4-07D2-458F-88BD-8EA9B4FE9264}" destId="{9880048A-F4B3-45FE-BA82-723766FF14C9}" srcOrd="1" destOrd="0" parTransId="{F7026929-83FC-4957-97A7-19E3B082CCE9}" sibTransId="{60D2A9A4-8D80-401A-B13B-8B06FF491537}"/>
    <dgm:cxn modelId="{DFA24A33-D250-47F9-8F6A-483EEB145130}" type="presOf" srcId="{4251F2D4-07D2-458F-88BD-8EA9B4FE9264}" destId="{840F6045-2A18-40E7-B5FF-343AAD676239}" srcOrd="0" destOrd="0" presId="urn:microsoft.com/office/officeart/2005/8/layout/vList2"/>
    <dgm:cxn modelId="{8F475634-8479-42FE-AF92-57E0DB0DA7D2}" type="presOf" srcId="{22EBCDF4-5D3E-40E0-8A02-5B154F8A2084}" destId="{89A23504-C1EC-4A3F-85C2-54D8DF1BAA5A}" srcOrd="0" destOrd="0" presId="urn:microsoft.com/office/officeart/2005/8/layout/vList2"/>
    <dgm:cxn modelId="{261C0A36-B9FB-4B66-B9E2-AC03A2AC3C52}" srcId="{4251F2D4-07D2-458F-88BD-8EA9B4FE9264}" destId="{88DB31B3-3D58-40BB-A115-8BCF5026D719}" srcOrd="2" destOrd="0" parTransId="{9A240D7E-722C-4E93-B9C9-19A12B8816C6}" sibTransId="{DEA5D05D-CC1B-4470-B81A-D65AA4C61111}"/>
    <dgm:cxn modelId="{026C9383-63BF-49B2-AA62-1A145BD1156F}" srcId="{4251F2D4-07D2-458F-88BD-8EA9B4FE9264}" destId="{22EBCDF4-5D3E-40E0-8A02-5B154F8A2084}" srcOrd="0" destOrd="0" parTransId="{9FB32DF0-C88A-4C6A-8FB6-1C22155D3DBD}" sibTransId="{E9BBEF8E-5ED6-47AD-825C-ABD95D61ACE7}"/>
    <dgm:cxn modelId="{792E6CC7-FDAD-4C39-94AC-7A135C3683EE}" type="presOf" srcId="{9880048A-F4B3-45FE-BA82-723766FF14C9}" destId="{D09A8E97-9A70-4227-98F0-8BB279850C30}" srcOrd="0" destOrd="0" presId="urn:microsoft.com/office/officeart/2005/8/layout/vList2"/>
    <dgm:cxn modelId="{3CA9281B-A421-489E-975E-1A51573F31D6}" type="presOf" srcId="{88DB31B3-3D58-40BB-A115-8BCF5026D719}" destId="{912AFFB8-E229-4013-B772-9F7B6BE4467B}" srcOrd="0" destOrd="0" presId="urn:microsoft.com/office/officeart/2005/8/layout/vList2"/>
    <dgm:cxn modelId="{62834BA9-E542-4278-9774-84BA2A3BB0FF}" type="presParOf" srcId="{840F6045-2A18-40E7-B5FF-343AAD676239}" destId="{89A23504-C1EC-4A3F-85C2-54D8DF1BAA5A}" srcOrd="0" destOrd="0" presId="urn:microsoft.com/office/officeart/2005/8/layout/vList2"/>
    <dgm:cxn modelId="{F4814414-E699-418C-AF58-974F244E4A97}" type="presParOf" srcId="{840F6045-2A18-40E7-B5FF-343AAD676239}" destId="{7992BCE2-B105-43CE-B632-3D98E0E56228}" srcOrd="1" destOrd="0" presId="urn:microsoft.com/office/officeart/2005/8/layout/vList2"/>
    <dgm:cxn modelId="{66CE20E1-758D-44D9-B94D-E4FF4B4A6379}" type="presParOf" srcId="{840F6045-2A18-40E7-B5FF-343AAD676239}" destId="{D09A8E97-9A70-4227-98F0-8BB279850C30}" srcOrd="2" destOrd="0" presId="urn:microsoft.com/office/officeart/2005/8/layout/vList2"/>
    <dgm:cxn modelId="{1F4F3ACF-A35E-4DF4-A29A-C04220C8BC03}" type="presParOf" srcId="{840F6045-2A18-40E7-B5FF-343AAD676239}" destId="{C69AAA67-3DB4-4534-ACA5-B297FE4A3B5F}" srcOrd="3" destOrd="0" presId="urn:microsoft.com/office/officeart/2005/8/layout/vList2"/>
    <dgm:cxn modelId="{DA22094A-1608-4B28-A7FC-97C859C5768E}" type="presParOf" srcId="{840F6045-2A18-40E7-B5FF-343AAD676239}" destId="{912AFFB8-E229-4013-B772-9F7B6BE4467B}" srcOrd="4"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CAED97A-2A45-45C1-A652-F3B462525994}" type="doc">
      <dgm:prSet loTypeId="urn:microsoft.com/office/officeart/2005/8/layout/default" loCatId="list" qsTypeId="urn:microsoft.com/office/officeart/2005/8/quickstyle/simple2" qsCatId="simple" csTypeId="urn:microsoft.com/office/officeart/2005/8/colors/accent1_2" csCatId="accent1" phldr="1"/>
      <dgm:spPr/>
      <dgm:t>
        <a:bodyPr/>
        <a:lstStyle/>
        <a:p>
          <a:endParaRPr lang="zh-CN" altLang="en-US"/>
        </a:p>
      </dgm:t>
    </dgm:pt>
    <dgm:pt modelId="{CD42BAE6-32A4-4169-8526-39B6A632D25B}">
      <dgm:prSet phldrT="[文本]"/>
      <dgm:spPr/>
      <dgm:t>
        <a:bodyPr/>
        <a:lstStyle/>
        <a:p>
          <a:r>
            <a:rPr lang="en-US" altLang="zh-CN" b="1" dirty="0" smtClean="0">
              <a:solidFill>
                <a:schemeClr val="tx1"/>
              </a:solidFill>
            </a:rPr>
            <a:t>407-425MHz</a:t>
          </a:r>
          <a:endParaRPr lang="zh-CN" altLang="en-US" b="1" dirty="0">
            <a:solidFill>
              <a:schemeClr val="tx1"/>
            </a:solidFill>
          </a:endParaRPr>
        </a:p>
      </dgm:t>
    </dgm:pt>
    <dgm:pt modelId="{798E9C3E-BEBA-4F5A-879C-0D6A5984ECCB}" type="parTrans" cxnId="{BBA74D80-D17E-4ED4-89EB-1CB3F1FF1CA1}">
      <dgm:prSet/>
      <dgm:spPr/>
      <dgm:t>
        <a:bodyPr/>
        <a:lstStyle/>
        <a:p>
          <a:endParaRPr lang="zh-CN" altLang="en-US"/>
        </a:p>
      </dgm:t>
    </dgm:pt>
    <dgm:pt modelId="{3D8F2093-9C75-47FF-AB4C-9112627865C7}" type="sibTrans" cxnId="{BBA74D80-D17E-4ED4-89EB-1CB3F1FF1CA1}">
      <dgm:prSet/>
      <dgm:spPr/>
      <dgm:t>
        <a:bodyPr/>
        <a:lstStyle/>
        <a:p>
          <a:endParaRPr lang="zh-CN" altLang="en-US"/>
        </a:p>
      </dgm:t>
    </dgm:pt>
    <dgm:pt modelId="{6E9CF014-0FFD-46EA-AFF1-D9A84BEE7B8E}" type="pres">
      <dgm:prSet presAssocID="{DCAED97A-2A45-45C1-A652-F3B462525994}" presName="diagram" presStyleCnt="0">
        <dgm:presLayoutVars>
          <dgm:dir/>
          <dgm:resizeHandles val="exact"/>
        </dgm:presLayoutVars>
      </dgm:prSet>
      <dgm:spPr/>
      <dgm:t>
        <a:bodyPr/>
        <a:lstStyle/>
        <a:p>
          <a:endParaRPr lang="zh-CN" altLang="en-US"/>
        </a:p>
      </dgm:t>
    </dgm:pt>
    <dgm:pt modelId="{50C423C9-40BE-45A6-864C-621AF2CB6DC3}" type="pres">
      <dgm:prSet presAssocID="{CD42BAE6-32A4-4169-8526-39B6A632D25B}" presName="node" presStyleLbl="node1" presStyleIdx="0" presStyleCnt="1" custScaleX="97833" custScaleY="70236">
        <dgm:presLayoutVars>
          <dgm:bulletEnabled val="1"/>
        </dgm:presLayoutVars>
      </dgm:prSet>
      <dgm:spPr/>
      <dgm:t>
        <a:bodyPr/>
        <a:lstStyle/>
        <a:p>
          <a:endParaRPr lang="zh-CN" altLang="en-US"/>
        </a:p>
      </dgm:t>
    </dgm:pt>
  </dgm:ptLst>
  <dgm:cxnLst>
    <dgm:cxn modelId="{16917264-17DF-4CA1-88A8-9E22F803E62E}" type="presOf" srcId="{CD42BAE6-32A4-4169-8526-39B6A632D25B}" destId="{50C423C9-40BE-45A6-864C-621AF2CB6DC3}" srcOrd="0" destOrd="0" presId="urn:microsoft.com/office/officeart/2005/8/layout/default"/>
    <dgm:cxn modelId="{F25F92B1-F712-4F13-9992-C7452F59C103}" type="presOf" srcId="{DCAED97A-2A45-45C1-A652-F3B462525994}" destId="{6E9CF014-0FFD-46EA-AFF1-D9A84BEE7B8E}" srcOrd="0" destOrd="0" presId="urn:microsoft.com/office/officeart/2005/8/layout/default"/>
    <dgm:cxn modelId="{BBA74D80-D17E-4ED4-89EB-1CB3F1FF1CA1}" srcId="{DCAED97A-2A45-45C1-A652-F3B462525994}" destId="{CD42BAE6-32A4-4169-8526-39B6A632D25B}" srcOrd="0" destOrd="0" parTransId="{798E9C3E-BEBA-4F5A-879C-0D6A5984ECCB}" sibTransId="{3D8F2093-9C75-47FF-AB4C-9112627865C7}"/>
    <dgm:cxn modelId="{4531E5B3-1A13-47F4-991C-BDB5FAF4B408}" type="presParOf" srcId="{6E9CF014-0FFD-46EA-AFF1-D9A84BEE7B8E}" destId="{50C423C9-40BE-45A6-864C-621AF2CB6DC3}" srcOrd="0" destOrd="0" presId="urn:microsoft.com/office/officeart/2005/8/layout/default"/>
  </dgm:cxnLst>
  <dgm:bg/>
  <dgm:whole/>
  <dgm:extLst>
    <a:ext uri="http://schemas.microsoft.com/office/drawing/2008/diagram">
      <dsp:dataModelExt xmlns:dsp="http://schemas.microsoft.com/office/drawing/2008/diagram" xmlns="" relId="rId12"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251F2D4-07D2-458F-88BD-8EA9B4FE9264}" type="doc">
      <dgm:prSet loTypeId="urn:microsoft.com/office/officeart/2005/8/layout/vList2" loCatId="list" qsTypeId="urn:microsoft.com/office/officeart/2005/8/quickstyle/simple2" qsCatId="simple" csTypeId="urn:microsoft.com/office/officeart/2005/8/colors/accent1_2" csCatId="accent1" phldr="1"/>
      <dgm:spPr/>
      <dgm:t>
        <a:bodyPr/>
        <a:lstStyle/>
        <a:p>
          <a:endParaRPr lang="zh-CN" altLang="en-US"/>
        </a:p>
      </dgm:t>
    </dgm:pt>
    <dgm:pt modelId="{22EBCDF4-5D3E-40E0-8A02-5B154F8A2084}">
      <dgm:prSet phldrT="[文本]" custT="1"/>
      <dgm:spPr/>
      <dgm:t>
        <a:bodyPr/>
        <a:lstStyle/>
        <a:p>
          <a:r>
            <a:rPr lang="en-US" altLang="zh-CN" sz="2200" b="1" dirty="0" smtClean="0">
              <a:solidFill>
                <a:schemeClr val="tx1"/>
              </a:solidFill>
            </a:rPr>
            <a:t>UHF radio and TV</a:t>
          </a:r>
          <a:endParaRPr lang="zh-CN" altLang="en-US" sz="2200" b="1" dirty="0">
            <a:solidFill>
              <a:schemeClr val="tx1"/>
            </a:solidFill>
          </a:endParaRPr>
        </a:p>
      </dgm:t>
    </dgm:pt>
    <dgm:pt modelId="{9FB32DF0-C88A-4C6A-8FB6-1C22155D3DBD}" type="parTrans" cxnId="{026C9383-63BF-49B2-AA62-1A145BD1156F}">
      <dgm:prSet/>
      <dgm:spPr/>
      <dgm:t>
        <a:bodyPr/>
        <a:lstStyle/>
        <a:p>
          <a:endParaRPr lang="zh-CN" altLang="en-US"/>
        </a:p>
      </dgm:t>
    </dgm:pt>
    <dgm:pt modelId="{E9BBEF8E-5ED6-47AD-825C-ABD95D61ACE7}" type="sibTrans" cxnId="{026C9383-63BF-49B2-AA62-1A145BD1156F}">
      <dgm:prSet/>
      <dgm:spPr/>
      <dgm:t>
        <a:bodyPr/>
        <a:lstStyle/>
        <a:p>
          <a:endParaRPr lang="zh-CN" altLang="en-US"/>
        </a:p>
      </dgm:t>
    </dgm:pt>
    <dgm:pt modelId="{840F6045-2A18-40E7-B5FF-343AAD676239}" type="pres">
      <dgm:prSet presAssocID="{4251F2D4-07D2-458F-88BD-8EA9B4FE9264}" presName="linear" presStyleCnt="0">
        <dgm:presLayoutVars>
          <dgm:animLvl val="lvl"/>
          <dgm:resizeHandles val="exact"/>
        </dgm:presLayoutVars>
      </dgm:prSet>
      <dgm:spPr/>
      <dgm:t>
        <a:bodyPr/>
        <a:lstStyle/>
        <a:p>
          <a:endParaRPr lang="zh-CN" altLang="en-US"/>
        </a:p>
      </dgm:t>
    </dgm:pt>
    <dgm:pt modelId="{89A23504-C1EC-4A3F-85C2-54D8DF1BAA5A}" type="pres">
      <dgm:prSet presAssocID="{22EBCDF4-5D3E-40E0-8A02-5B154F8A2084}" presName="parentText" presStyleLbl="node1" presStyleIdx="0" presStyleCnt="1" custScaleY="79458" custLinFactNeighborX="-27536" custLinFactNeighborY="-13612">
        <dgm:presLayoutVars>
          <dgm:chMax val="0"/>
          <dgm:bulletEnabled val="1"/>
        </dgm:presLayoutVars>
      </dgm:prSet>
      <dgm:spPr/>
      <dgm:t>
        <a:bodyPr/>
        <a:lstStyle/>
        <a:p>
          <a:endParaRPr lang="zh-CN" altLang="en-US"/>
        </a:p>
      </dgm:t>
    </dgm:pt>
  </dgm:ptLst>
  <dgm:cxnLst>
    <dgm:cxn modelId="{A117BEDA-2847-410C-829C-7AC5ABB3790C}" type="presOf" srcId="{4251F2D4-07D2-458F-88BD-8EA9B4FE9264}" destId="{840F6045-2A18-40E7-B5FF-343AAD676239}" srcOrd="0" destOrd="0" presId="urn:microsoft.com/office/officeart/2005/8/layout/vList2"/>
    <dgm:cxn modelId="{2D260B13-DDBE-4D76-AF54-EEFDE90FC154}" type="presOf" srcId="{22EBCDF4-5D3E-40E0-8A02-5B154F8A2084}" destId="{89A23504-C1EC-4A3F-85C2-54D8DF1BAA5A}" srcOrd="0" destOrd="0" presId="urn:microsoft.com/office/officeart/2005/8/layout/vList2"/>
    <dgm:cxn modelId="{026C9383-63BF-49B2-AA62-1A145BD1156F}" srcId="{4251F2D4-07D2-458F-88BD-8EA9B4FE9264}" destId="{22EBCDF4-5D3E-40E0-8A02-5B154F8A2084}" srcOrd="0" destOrd="0" parTransId="{9FB32DF0-C88A-4C6A-8FB6-1C22155D3DBD}" sibTransId="{E9BBEF8E-5ED6-47AD-825C-ABD95D61ACE7}"/>
    <dgm:cxn modelId="{2DBBF7E8-5E7F-4F30-9EE5-D40254C0CF42}" type="presParOf" srcId="{840F6045-2A18-40E7-B5FF-343AAD676239}" destId="{89A23504-C1EC-4A3F-85C2-54D8DF1BAA5A}" srcOrd="0"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CAED97A-2A45-45C1-A652-F3B462525994}" type="doc">
      <dgm:prSet loTypeId="urn:microsoft.com/office/officeart/2005/8/layout/default" loCatId="list" qsTypeId="urn:microsoft.com/office/officeart/2005/8/quickstyle/simple2" qsCatId="simple" csTypeId="urn:microsoft.com/office/officeart/2005/8/colors/accent1_2" csCatId="accent1" phldr="1"/>
      <dgm:spPr/>
      <dgm:t>
        <a:bodyPr/>
        <a:lstStyle/>
        <a:p>
          <a:endParaRPr lang="zh-CN" altLang="en-US"/>
        </a:p>
      </dgm:t>
    </dgm:pt>
    <dgm:pt modelId="{CD42BAE6-32A4-4169-8526-39B6A632D25B}">
      <dgm:prSet phldrT="[文本]" custT="1"/>
      <dgm:spPr/>
      <dgm:t>
        <a:bodyPr/>
        <a:lstStyle/>
        <a:p>
          <a:r>
            <a:rPr lang="en-US" altLang="zh-CN" sz="2800" b="1" dirty="0" smtClean="0">
              <a:solidFill>
                <a:schemeClr val="tx1"/>
              </a:solidFill>
            </a:rPr>
            <a:t>608-630MHz</a:t>
          </a:r>
          <a:endParaRPr lang="zh-CN" altLang="en-US" sz="2800" b="1" dirty="0">
            <a:solidFill>
              <a:schemeClr val="tx1"/>
            </a:solidFill>
          </a:endParaRPr>
        </a:p>
      </dgm:t>
    </dgm:pt>
    <dgm:pt modelId="{798E9C3E-BEBA-4F5A-879C-0D6A5984ECCB}" type="parTrans" cxnId="{BBA74D80-D17E-4ED4-89EB-1CB3F1FF1CA1}">
      <dgm:prSet/>
      <dgm:spPr/>
      <dgm:t>
        <a:bodyPr/>
        <a:lstStyle/>
        <a:p>
          <a:endParaRPr lang="zh-CN" altLang="en-US"/>
        </a:p>
      </dgm:t>
    </dgm:pt>
    <dgm:pt modelId="{3D8F2093-9C75-47FF-AB4C-9112627865C7}" type="sibTrans" cxnId="{BBA74D80-D17E-4ED4-89EB-1CB3F1FF1CA1}">
      <dgm:prSet/>
      <dgm:spPr/>
      <dgm:t>
        <a:bodyPr/>
        <a:lstStyle/>
        <a:p>
          <a:endParaRPr lang="zh-CN" altLang="en-US"/>
        </a:p>
      </dgm:t>
    </dgm:pt>
    <dgm:pt modelId="{6E9CF014-0FFD-46EA-AFF1-D9A84BEE7B8E}" type="pres">
      <dgm:prSet presAssocID="{DCAED97A-2A45-45C1-A652-F3B462525994}" presName="diagram" presStyleCnt="0">
        <dgm:presLayoutVars>
          <dgm:dir/>
          <dgm:resizeHandles val="exact"/>
        </dgm:presLayoutVars>
      </dgm:prSet>
      <dgm:spPr/>
      <dgm:t>
        <a:bodyPr/>
        <a:lstStyle/>
        <a:p>
          <a:endParaRPr lang="zh-CN" altLang="en-US"/>
        </a:p>
      </dgm:t>
    </dgm:pt>
    <dgm:pt modelId="{50C423C9-40BE-45A6-864C-621AF2CB6DC3}" type="pres">
      <dgm:prSet presAssocID="{CD42BAE6-32A4-4169-8526-39B6A632D25B}" presName="node" presStyleLbl="node1" presStyleIdx="0" presStyleCnt="1" custScaleX="97833" custScaleY="70236">
        <dgm:presLayoutVars>
          <dgm:bulletEnabled val="1"/>
        </dgm:presLayoutVars>
      </dgm:prSet>
      <dgm:spPr/>
      <dgm:t>
        <a:bodyPr/>
        <a:lstStyle/>
        <a:p>
          <a:endParaRPr lang="zh-CN" altLang="en-US"/>
        </a:p>
      </dgm:t>
    </dgm:pt>
  </dgm:ptLst>
  <dgm:cxnLst>
    <dgm:cxn modelId="{4BEAD989-7DB0-425A-83FF-98B66B38255C}" type="presOf" srcId="{DCAED97A-2A45-45C1-A652-F3B462525994}" destId="{6E9CF014-0FFD-46EA-AFF1-D9A84BEE7B8E}" srcOrd="0" destOrd="0" presId="urn:microsoft.com/office/officeart/2005/8/layout/default"/>
    <dgm:cxn modelId="{04FBDC57-E0CB-4802-A7F6-DBA5DCCD3A15}" type="presOf" srcId="{CD42BAE6-32A4-4169-8526-39B6A632D25B}" destId="{50C423C9-40BE-45A6-864C-621AF2CB6DC3}" srcOrd="0" destOrd="0" presId="urn:microsoft.com/office/officeart/2005/8/layout/default"/>
    <dgm:cxn modelId="{BBA74D80-D17E-4ED4-89EB-1CB3F1FF1CA1}" srcId="{DCAED97A-2A45-45C1-A652-F3B462525994}" destId="{CD42BAE6-32A4-4169-8526-39B6A632D25B}" srcOrd="0" destOrd="0" parTransId="{798E9C3E-BEBA-4F5A-879C-0D6A5984ECCB}" sibTransId="{3D8F2093-9C75-47FF-AB4C-9112627865C7}"/>
    <dgm:cxn modelId="{24C1496E-90C2-4F02-8EFF-8C3D9D155B53}" type="presParOf" srcId="{6E9CF014-0FFD-46EA-AFF1-D9A84BEE7B8E}" destId="{50C423C9-40BE-45A6-864C-621AF2CB6DC3}" srcOrd="0" destOrd="0" presId="urn:microsoft.com/office/officeart/2005/8/layout/default"/>
  </dgm:cxnLst>
  <dgm:bg/>
  <dgm:whole/>
  <dgm:extLst>
    <a:ext uri="http://schemas.microsoft.com/office/drawing/2008/diagram">
      <dsp:dataModelExt xmlns:dsp="http://schemas.microsoft.com/office/drawing/2008/diagram" xmlns="" relId="rId12"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9A23504-C1EC-4A3F-85C2-54D8DF1BAA5A}">
      <dsp:nvSpPr>
        <dsp:cNvPr id="0" name=""/>
        <dsp:cNvSpPr/>
      </dsp:nvSpPr>
      <dsp:spPr>
        <a:xfrm>
          <a:off x="0" y="284841"/>
          <a:ext cx="5186376" cy="491399"/>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en-US" altLang="zh-CN" sz="2100" b="1" kern="1200" dirty="0" smtClean="0">
              <a:solidFill>
                <a:schemeClr val="tx1"/>
              </a:solidFill>
            </a:rPr>
            <a:t>VHF Radio and TV</a:t>
          </a:r>
          <a:endParaRPr lang="zh-CN" altLang="en-US" sz="2100" kern="1200" dirty="0">
            <a:solidFill>
              <a:schemeClr val="tx1"/>
            </a:solidFill>
          </a:endParaRPr>
        </a:p>
      </dsp:txBody>
      <dsp:txXfrm>
        <a:off x="0" y="284841"/>
        <a:ext cx="5186376" cy="491399"/>
      </dsp:txXfrm>
    </dsp:sp>
    <dsp:sp modelId="{D09A8E97-9A70-4227-98F0-8BB279850C30}">
      <dsp:nvSpPr>
        <dsp:cNvPr id="0" name=""/>
        <dsp:cNvSpPr/>
      </dsp:nvSpPr>
      <dsp:spPr>
        <a:xfrm>
          <a:off x="0" y="1025711"/>
          <a:ext cx="5186376" cy="491399"/>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en-US" altLang="zh-CN" sz="2100" b="1" kern="1200" dirty="0" smtClean="0">
              <a:solidFill>
                <a:schemeClr val="tx1"/>
              </a:solidFill>
            </a:rPr>
            <a:t>Wireless MIC</a:t>
          </a:r>
          <a:endParaRPr lang="zh-CN" altLang="en-US" sz="2100" b="1" kern="1200" dirty="0" smtClean="0">
            <a:solidFill>
              <a:schemeClr val="tx1"/>
            </a:solidFill>
          </a:endParaRPr>
        </a:p>
      </dsp:txBody>
      <dsp:txXfrm>
        <a:off x="0" y="1025711"/>
        <a:ext cx="5186376" cy="491399"/>
      </dsp:txXfrm>
    </dsp:sp>
    <dsp:sp modelId="{912AFFB8-E229-4013-B772-9F7B6BE4467B}">
      <dsp:nvSpPr>
        <dsp:cNvPr id="0" name=""/>
        <dsp:cNvSpPr/>
      </dsp:nvSpPr>
      <dsp:spPr>
        <a:xfrm>
          <a:off x="0" y="1766028"/>
          <a:ext cx="5186376" cy="491399"/>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en-US" altLang="zh-CN" sz="2100" b="1" kern="1200" dirty="0" smtClean="0">
              <a:solidFill>
                <a:schemeClr val="tx1"/>
              </a:solidFill>
            </a:rPr>
            <a:t>Civilian Radio Measuring Instruments</a:t>
          </a:r>
          <a:endParaRPr lang="zh-CN" altLang="en-US" sz="2100" b="1" kern="1200" dirty="0" smtClean="0">
            <a:solidFill>
              <a:schemeClr val="tx1"/>
            </a:solidFill>
          </a:endParaRPr>
        </a:p>
      </dsp:txBody>
      <dsp:txXfrm>
        <a:off x="0" y="1766028"/>
        <a:ext cx="5186376" cy="491399"/>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0C423C9-40BE-45A6-864C-621AF2CB6DC3}">
      <dsp:nvSpPr>
        <dsp:cNvPr id="0" name=""/>
        <dsp:cNvSpPr/>
      </dsp:nvSpPr>
      <dsp:spPr>
        <a:xfrm>
          <a:off x="215105" y="432329"/>
          <a:ext cx="1872215" cy="720072"/>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altLang="zh-CN" sz="2300" kern="1200" dirty="0" smtClean="0">
              <a:solidFill>
                <a:schemeClr val="tx1"/>
              </a:solidFill>
            </a:rPr>
            <a:t>174-216MHz</a:t>
          </a:r>
          <a:endParaRPr lang="zh-CN" altLang="en-US" sz="2300" kern="1200" dirty="0">
            <a:solidFill>
              <a:schemeClr val="tx1"/>
            </a:solidFill>
          </a:endParaRPr>
        </a:p>
      </dsp:txBody>
      <dsp:txXfrm>
        <a:off x="215105" y="432329"/>
        <a:ext cx="1872215" cy="720072"/>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9A23504-C1EC-4A3F-85C2-54D8DF1BAA5A}">
      <dsp:nvSpPr>
        <dsp:cNvPr id="0" name=""/>
        <dsp:cNvSpPr/>
      </dsp:nvSpPr>
      <dsp:spPr>
        <a:xfrm>
          <a:off x="0" y="0"/>
          <a:ext cx="5040560" cy="678546"/>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altLang="zh-CN" sz="2200" b="1" kern="1200" dirty="0" smtClean="0">
              <a:solidFill>
                <a:schemeClr val="tx1"/>
              </a:solidFill>
            </a:rPr>
            <a:t>Interphone</a:t>
          </a:r>
          <a:endParaRPr lang="zh-CN" altLang="en-US" sz="2200" b="1" kern="1200" dirty="0">
            <a:solidFill>
              <a:schemeClr val="tx1"/>
            </a:solidFill>
          </a:endParaRPr>
        </a:p>
      </dsp:txBody>
      <dsp:txXfrm>
        <a:off x="0" y="0"/>
        <a:ext cx="5040560" cy="678546"/>
      </dsp:txXfrm>
    </dsp:sp>
    <dsp:sp modelId="{D09A8E97-9A70-4227-98F0-8BB279850C30}">
      <dsp:nvSpPr>
        <dsp:cNvPr id="0" name=""/>
        <dsp:cNvSpPr/>
      </dsp:nvSpPr>
      <dsp:spPr>
        <a:xfrm>
          <a:off x="0" y="1013620"/>
          <a:ext cx="5040560" cy="673389"/>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altLang="zh-CN" sz="2200" b="1" kern="1200" dirty="0" smtClean="0">
              <a:solidFill>
                <a:schemeClr val="tx1"/>
              </a:solidFill>
            </a:rPr>
            <a:t>802.15.6</a:t>
          </a:r>
          <a:r>
            <a:rPr lang="zh-CN" altLang="en-US" sz="2200" b="1" kern="1200" dirty="0" smtClean="0">
              <a:solidFill>
                <a:schemeClr val="tx1"/>
              </a:solidFill>
            </a:rPr>
            <a:t> </a:t>
          </a:r>
          <a:r>
            <a:rPr lang="en-US" altLang="zh-CN" sz="2200" b="1" kern="1200" dirty="0" smtClean="0">
              <a:solidFill>
                <a:schemeClr val="tx1"/>
              </a:solidFill>
            </a:rPr>
            <a:t>Devices</a:t>
          </a:r>
          <a:endParaRPr lang="zh-CN" altLang="en-US" sz="2200" b="1" kern="1200" dirty="0" smtClean="0">
            <a:solidFill>
              <a:schemeClr val="tx1"/>
            </a:solidFill>
          </a:endParaRPr>
        </a:p>
      </dsp:txBody>
      <dsp:txXfrm>
        <a:off x="0" y="1013620"/>
        <a:ext cx="5040560" cy="673389"/>
      </dsp:txXfrm>
    </dsp:sp>
    <dsp:sp modelId="{912AFFB8-E229-4013-B772-9F7B6BE4467B}">
      <dsp:nvSpPr>
        <dsp:cNvPr id="0" name=""/>
        <dsp:cNvSpPr/>
      </dsp:nvSpPr>
      <dsp:spPr>
        <a:xfrm>
          <a:off x="0" y="1909508"/>
          <a:ext cx="5040560" cy="827770"/>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altLang="zh-CN" sz="2200" b="1" kern="1200" dirty="0" smtClean="0">
              <a:solidFill>
                <a:schemeClr val="tx1"/>
              </a:solidFill>
            </a:rPr>
            <a:t>Industrial Wireless Remote Control Device</a:t>
          </a:r>
          <a:endParaRPr lang="zh-CN" altLang="en-US" sz="2200" b="1" kern="1200" dirty="0" smtClean="0">
            <a:solidFill>
              <a:schemeClr val="tx1"/>
            </a:solidFill>
          </a:endParaRPr>
        </a:p>
      </dsp:txBody>
      <dsp:txXfrm>
        <a:off x="0" y="1909508"/>
        <a:ext cx="5040560" cy="827770"/>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0C423C9-40BE-45A6-864C-621AF2CB6DC3}">
      <dsp:nvSpPr>
        <dsp:cNvPr id="0" name=""/>
        <dsp:cNvSpPr/>
      </dsp:nvSpPr>
      <dsp:spPr>
        <a:xfrm>
          <a:off x="24959" y="162678"/>
          <a:ext cx="2253711" cy="970786"/>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altLang="zh-CN" sz="2800" b="1" kern="1200" dirty="0" smtClean="0">
              <a:solidFill>
                <a:schemeClr val="tx1"/>
              </a:solidFill>
            </a:rPr>
            <a:t>407-425MHz</a:t>
          </a:r>
          <a:endParaRPr lang="zh-CN" altLang="en-US" sz="2800" b="1" kern="1200" dirty="0">
            <a:solidFill>
              <a:schemeClr val="tx1"/>
            </a:solidFill>
          </a:endParaRPr>
        </a:p>
      </dsp:txBody>
      <dsp:txXfrm>
        <a:off x="24959" y="162678"/>
        <a:ext cx="2253711" cy="970786"/>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ea typeface="+mn-ea"/>
              </a:defRPr>
            </a:lvl1pPr>
          </a:lstStyle>
          <a:p>
            <a:pPr>
              <a:defRPr/>
            </a:pPr>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ea typeface="+mn-ea"/>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ea typeface="+mn-ea"/>
              </a:defRPr>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ea typeface="+mn-ea"/>
              </a:defRPr>
            </a:lvl1pPr>
          </a:lstStyle>
          <a:p>
            <a:pPr>
              <a:defRPr/>
            </a:pPr>
            <a:r>
              <a:rPr lang="en-US"/>
              <a:t>Page </a:t>
            </a:r>
            <a:fld id="{591C3C1A-5C2F-40D7-86FB-C7269E4B7777}" type="slidenum">
              <a:rPr lang="en-US"/>
              <a:pPr>
                <a:defRPr/>
              </a:pPr>
              <a:t>‹#›</a:t>
            </a:fld>
            <a:endParaRPr lang="en-US"/>
          </a:p>
        </p:txBody>
      </p:sp>
      <p:sp>
        <p:nvSpPr>
          <p:cNvPr id="4813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48135" name="Rectangle 7"/>
          <p:cNvSpPr>
            <a:spLocks noChangeArrowheads="1"/>
          </p:cNvSpPr>
          <p:nvPr/>
        </p:nvSpPr>
        <p:spPr bwMode="auto">
          <a:xfrm>
            <a:off x="693738" y="8982075"/>
            <a:ext cx="711200" cy="182563"/>
          </a:xfrm>
          <a:prstGeom prst="rect">
            <a:avLst/>
          </a:prstGeom>
          <a:noFill/>
          <a:ln w="9525">
            <a:noFill/>
            <a:miter lim="800000"/>
            <a:headEnd/>
            <a:tailEnd/>
          </a:ln>
        </p:spPr>
        <p:txBody>
          <a:bodyPr lIns="0" tIns="0" rIns="0" bIns="0">
            <a:spAutoFit/>
          </a:bodyPr>
          <a:lstStyle/>
          <a:p>
            <a:pPr defTabSz="933450" eaLnBrk="0" hangingPunct="0">
              <a:defRPr/>
            </a:pPr>
            <a:r>
              <a:rPr lang="en-US" altLang="zh-CN"/>
              <a:t>Submission</a:t>
            </a:r>
          </a:p>
        </p:txBody>
      </p:sp>
      <p:sp>
        <p:nvSpPr>
          <p:cNvPr id="4813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ea typeface="+mn-ea"/>
              </a:defRPr>
            </a:lvl1pPr>
          </a:lstStyle>
          <a:p>
            <a:pPr>
              <a:defRPr/>
            </a:pPr>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ea typeface="+mn-ea"/>
              </a:defRPr>
            </a:lvl1pPr>
          </a:lstStyle>
          <a:p>
            <a:pPr>
              <a:defRPr/>
            </a:pPr>
            <a:r>
              <a:rPr lang="en-US"/>
              <a:t>&lt;month year&gt;</a:t>
            </a:r>
          </a:p>
        </p:txBody>
      </p:sp>
      <p:sp>
        <p:nvSpPr>
          <p:cNvPr id="22532" name="Rectangle 4"/>
          <p:cNvSpPr>
            <a:spLocks noGrp="1" noRot="1" noChangeAspect="1" noChangeArrowheads="1" noTextEdit="1"/>
          </p:cNvSpPr>
          <p:nvPr>
            <p:ph type="sldImg" idx="2"/>
          </p:nvPr>
        </p:nvSpPr>
        <p:spPr bwMode="auto">
          <a:xfrm>
            <a:off x="7200900" y="220663"/>
            <a:ext cx="4629150" cy="346868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ea typeface="+mn-ea"/>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ea typeface="+mn-ea"/>
              </a:defRPr>
            </a:lvl1pPr>
          </a:lstStyle>
          <a:p>
            <a:pPr>
              <a:defRPr/>
            </a:pPr>
            <a:r>
              <a:rPr lang="en-US"/>
              <a:t>Page </a:t>
            </a:r>
            <a:fld id="{E7A11757-46CC-4EAC-B769-0CE29C9F18E4}" type="slidenum">
              <a:rPr lang="en-US"/>
              <a:pPr>
                <a:defRPr/>
              </a:pPr>
              <a:t>‹#›</a:t>
            </a:fld>
            <a:endParaRPr lang="en-US"/>
          </a:p>
        </p:txBody>
      </p:sp>
      <p:sp>
        <p:nvSpPr>
          <p:cNvPr id="30728" name="Rectangle 8"/>
          <p:cNvSpPr>
            <a:spLocks noChangeArrowheads="1"/>
          </p:cNvSpPr>
          <p:nvPr/>
        </p:nvSpPr>
        <p:spPr bwMode="auto">
          <a:xfrm>
            <a:off x="723900" y="8985250"/>
            <a:ext cx="711200" cy="182563"/>
          </a:xfrm>
          <a:prstGeom prst="rect">
            <a:avLst/>
          </a:prstGeom>
          <a:noFill/>
          <a:ln w="9525">
            <a:noFill/>
            <a:miter lim="800000"/>
            <a:headEnd/>
            <a:tailEnd/>
          </a:ln>
        </p:spPr>
        <p:txBody>
          <a:bodyPr lIns="0" tIns="0" rIns="0" bIns="0">
            <a:spAutoFit/>
          </a:bodyPr>
          <a:lstStyle/>
          <a:p>
            <a:pPr eaLnBrk="0" hangingPunct="0">
              <a:defRPr/>
            </a:pPr>
            <a:r>
              <a:rPr lang="en-US" altLang="zh-CN"/>
              <a:t>Submission</a:t>
            </a:r>
          </a:p>
        </p:txBody>
      </p:sp>
      <p:sp>
        <p:nvSpPr>
          <p:cNvPr id="307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307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&lt;July 2012&gt;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88B053A-A84A-40A2-89BC-63989742FFF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5358B70-3A2A-4CCF-ACE1-B83E822832A2}"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AFA56F2C-B0EF-4DB8-8861-F344937D576C}"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a:xfrm>
            <a:off x="457200" y="6245225"/>
            <a:ext cx="2133600" cy="476250"/>
          </a:xfrm>
        </p:spPr>
        <p:txBody>
          <a:bodyPr/>
          <a:lstStyle>
            <a:lvl1pPr>
              <a:defRPr/>
            </a:lvl1pPr>
          </a:lstStyle>
          <a:p>
            <a:endParaRPr lang="zh-CN" altLang="zh-CN"/>
          </a:p>
        </p:txBody>
      </p:sp>
      <p:sp>
        <p:nvSpPr>
          <p:cNvPr id="4" name="页脚占位符 3"/>
          <p:cNvSpPr>
            <a:spLocks noGrp="1"/>
          </p:cNvSpPr>
          <p:nvPr>
            <p:ph type="ftr" sz="quarter" idx="11"/>
          </p:nvPr>
        </p:nvSpPr>
        <p:spPr>
          <a:xfrm>
            <a:off x="3124200" y="6245225"/>
            <a:ext cx="2895600" cy="476250"/>
          </a:xfrm>
        </p:spPr>
        <p:txBody>
          <a:bodyPr/>
          <a:lstStyle>
            <a:lvl1pPr>
              <a:defRPr/>
            </a:lvl1pPr>
          </a:lstStyle>
          <a:p>
            <a:endParaRPr lang="zh-CN" altLang="zh-CN"/>
          </a:p>
        </p:txBody>
      </p:sp>
      <p:sp>
        <p:nvSpPr>
          <p:cNvPr id="5" name="灯片编号占位符 4"/>
          <p:cNvSpPr>
            <a:spLocks noGrp="1"/>
          </p:cNvSpPr>
          <p:nvPr>
            <p:ph type="sldNum" sz="quarter" idx="12"/>
          </p:nvPr>
        </p:nvSpPr>
        <p:spPr>
          <a:xfrm>
            <a:off x="6553200" y="6245225"/>
            <a:ext cx="2133600" cy="476250"/>
          </a:xfrm>
        </p:spPr>
        <p:txBody>
          <a:bodyPr/>
          <a:lstStyle>
            <a:lvl1pPr>
              <a:defRPr/>
            </a:lvl1pPr>
          </a:lstStyle>
          <a:p>
            <a:fld id="{7FF44820-CDC8-4F88-B4BC-71A4BE922F70}" type="slidenum">
              <a:rPr lang="zh-CN" altLang="zh-CN"/>
              <a:pPr/>
              <a:t>‹#›</a:t>
            </a:fld>
            <a:endParaRPr lang="zh-CN"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&lt;July 2012&gt;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180F923-30F6-492F-9F57-07C54C8750B9}"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F0353D6B-32D3-42F9-BD51-7CE3CDBF340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A83E667-682A-4C44-8E84-68B4EF0183C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a:t>&lt;month year&gt;</a:t>
            </a:r>
          </a:p>
        </p:txBody>
      </p:sp>
      <p:sp>
        <p:nvSpPr>
          <p:cNvPr id="8"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A0DCF3C5-1C67-41A5-95E9-74BA9728A00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a:t>&lt;month year&gt;</a:t>
            </a:r>
          </a:p>
        </p:txBody>
      </p:sp>
      <p:sp>
        <p:nvSpPr>
          <p:cNvPr id="4"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DA75C9A9-A9F3-4CCF-B623-3904D269CAB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a:t>&lt;month year&gt;</a:t>
            </a:r>
          </a:p>
        </p:txBody>
      </p:sp>
      <p:sp>
        <p:nvSpPr>
          <p:cNvPr id="3"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EC7AAFA5-7C16-40AB-A8C9-9654F53FE141}"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58FC6B3E-AEC0-48C7-BD56-28BA6FD9FD1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19B31FC-F247-4095-BEED-3BAA7B05950D}"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dirty="0" smtClean="0">
                <a:ea typeface="+mn-ea"/>
              </a:defRPr>
            </a:lvl1pPr>
          </a:lstStyle>
          <a:p>
            <a:pPr>
              <a:defRPr/>
            </a:pPr>
            <a:r>
              <a:rPr lang="en-US"/>
              <a:t>Sept, 2012</a:t>
            </a:r>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ea typeface="+mn-ea"/>
              </a:defRPr>
            </a:lvl1pPr>
          </a:lstStyle>
          <a:p>
            <a:pPr>
              <a:defRPr/>
            </a:pPr>
            <a:r>
              <a:rPr lang="en-US"/>
              <a:t>&lt;author&gt;, &lt;company&gt;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ea typeface="+mn-ea"/>
              </a:defRPr>
            </a:lvl1pPr>
          </a:lstStyle>
          <a:p>
            <a:pPr>
              <a:defRPr/>
            </a:pPr>
            <a:r>
              <a:rPr lang="en-US"/>
              <a:t>Slide </a:t>
            </a:r>
            <a:fld id="{EB479C00-3EA5-4425-A479-6CD2AB28600F}" type="slidenum">
              <a:rPr lang="en-US"/>
              <a:pPr>
                <a:defRPr/>
              </a:pPr>
              <a:t>‹#›</a:t>
            </a:fld>
            <a:endParaRPr lang="en-US"/>
          </a:p>
        </p:txBody>
      </p:sp>
      <p:sp>
        <p:nvSpPr>
          <p:cNvPr id="1031" name="Rectangle 7"/>
          <p:cNvSpPr>
            <a:spLocks noChangeArrowheads="1"/>
          </p:cNvSpPr>
          <p:nvPr/>
        </p:nvSpPr>
        <p:spPr bwMode="auto">
          <a:xfrm>
            <a:off x="3581400" y="393700"/>
            <a:ext cx="4876800" cy="215900"/>
          </a:xfrm>
          <a:prstGeom prst="rect">
            <a:avLst/>
          </a:prstGeom>
          <a:noFill/>
          <a:ln w="9525">
            <a:noFill/>
            <a:miter lim="800000"/>
            <a:headEnd/>
            <a:tailEnd/>
          </a:ln>
        </p:spPr>
        <p:txBody>
          <a:bodyPr lIns="0" tIns="0" rIns="0" bIns="0" anchor="b">
            <a:spAutoFit/>
          </a:bodyPr>
          <a:lstStyle/>
          <a:p>
            <a:pPr lvl="4" algn="r" eaLnBrk="0" hangingPunct="0">
              <a:defRPr/>
            </a:pPr>
            <a:r>
              <a:rPr lang="en-US" altLang="zh-CN" sz="1400" b="1" dirty="0"/>
              <a:t>IEEE </a:t>
            </a:r>
            <a:r>
              <a:rPr lang="en-US" altLang="zh-CN" sz="1400" b="1" dirty="0" smtClean="0"/>
              <a:t>802.15-12-0471-00-004N</a:t>
            </a:r>
            <a:endParaRPr lang="en-US" altLang="zh-CN"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eaLnBrk="0" hangingPunct="0">
              <a:defRPr/>
            </a:pPr>
            <a:r>
              <a:rPr lang="en-US" altLang="zh-CN"/>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166" r:id="rId1"/>
    <p:sldLayoutId id="2147484167" r:id="rId2"/>
    <p:sldLayoutId id="2147484168" r:id="rId3"/>
    <p:sldLayoutId id="2147484169" r:id="rId4"/>
    <p:sldLayoutId id="2147484170" r:id="rId5"/>
    <p:sldLayoutId id="2147484171" r:id="rId6"/>
    <p:sldLayoutId id="2147484172" r:id="rId7"/>
    <p:sldLayoutId id="2147484173" r:id="rId8"/>
    <p:sldLayoutId id="2147484174" r:id="rId9"/>
    <p:sldLayoutId id="2147484175" r:id="rId10"/>
    <p:sldLayoutId id="2147484176" r:id="rId11"/>
    <p:sldLayoutId id="2147484177" r:id="rId12"/>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8" Type="http://schemas.openxmlformats.org/officeDocument/2006/relationships/diagramData" Target="../diagrams/data6.xml"/><Relationship Id="rId3" Type="http://schemas.openxmlformats.org/officeDocument/2006/relationships/diagramData" Target="../diagrams/data5.xml"/><Relationship Id="rId7" Type="http://schemas.microsoft.com/office/2007/relationships/diagramDrawing" Target="../diagrams/drawing5.xml"/><Relationship Id="rId12" Type="http://schemas.microsoft.com/office/2007/relationships/diagramDrawing" Target="../diagrams/drawing6.xml"/><Relationship Id="rId2" Type="http://schemas.openxmlformats.org/officeDocument/2006/relationships/image" Target="../media/image13.png"/><Relationship Id="rId1" Type="http://schemas.openxmlformats.org/officeDocument/2006/relationships/slideLayout" Target="../slideLayouts/slideLayout12.xml"/><Relationship Id="rId6" Type="http://schemas.openxmlformats.org/officeDocument/2006/relationships/diagramColors" Target="../diagrams/colors5.xml"/><Relationship Id="rId11" Type="http://schemas.openxmlformats.org/officeDocument/2006/relationships/diagramColors" Target="../diagrams/colors6.xml"/><Relationship Id="rId5" Type="http://schemas.openxmlformats.org/officeDocument/2006/relationships/diagramQuickStyle" Target="../diagrams/quickStyle5.xml"/><Relationship Id="rId10" Type="http://schemas.openxmlformats.org/officeDocument/2006/relationships/diagramQuickStyle" Target="../diagrams/quickStyle6.xml"/><Relationship Id="rId4" Type="http://schemas.openxmlformats.org/officeDocument/2006/relationships/diagramLayout" Target="../diagrams/layout5.xml"/><Relationship Id="rId9" Type="http://schemas.openxmlformats.org/officeDocument/2006/relationships/diagramLayout" Target="../diagrams/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image" Target="../media/image2.png"/><Relationship Id="rId1" Type="http://schemas.openxmlformats.org/officeDocument/2006/relationships/slideLayout" Target="../slideLayouts/slideLayout1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2.xml"/><Relationship Id="rId4" Type="http://schemas.openxmlformats.org/officeDocument/2006/relationships/image" Target="../media/image7.jpeg"/></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diagramData" Target="../diagrams/data4.xml"/><Relationship Id="rId3" Type="http://schemas.openxmlformats.org/officeDocument/2006/relationships/diagramData" Target="../diagrams/data3.xml"/><Relationship Id="rId7" Type="http://schemas.microsoft.com/office/2007/relationships/diagramDrawing" Target="../diagrams/drawing3.xml"/><Relationship Id="rId12" Type="http://schemas.microsoft.com/office/2007/relationships/diagramDrawing" Target="../diagrams/drawing4.xml"/><Relationship Id="rId2" Type="http://schemas.openxmlformats.org/officeDocument/2006/relationships/image" Target="../media/image9.png"/><Relationship Id="rId1" Type="http://schemas.openxmlformats.org/officeDocument/2006/relationships/slideLayout" Target="../slideLayouts/slideLayout12.xml"/><Relationship Id="rId6" Type="http://schemas.openxmlformats.org/officeDocument/2006/relationships/diagramColors" Target="../diagrams/colors3.xml"/><Relationship Id="rId11" Type="http://schemas.openxmlformats.org/officeDocument/2006/relationships/diagramColors" Target="../diagrams/colors4.xml"/><Relationship Id="rId5" Type="http://schemas.openxmlformats.org/officeDocument/2006/relationships/diagramQuickStyle" Target="../diagrams/quickStyle3.xml"/><Relationship Id="rId10" Type="http://schemas.openxmlformats.org/officeDocument/2006/relationships/diagramQuickStyle" Target="../diagrams/quickStyle4.xml"/><Relationship Id="rId4" Type="http://schemas.openxmlformats.org/officeDocument/2006/relationships/diagramLayout" Target="../diagrams/layout3.xml"/><Relationship Id="rId9" Type="http://schemas.openxmlformats.org/officeDocument/2006/relationships/diagramLayout" Target="../diagrams/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ooter Placeholder 4"/>
          <p:cNvSpPr>
            <a:spLocks noGrp="1"/>
          </p:cNvSpPr>
          <p:nvPr>
            <p:ph type="ftr" sz="quarter" idx="11"/>
          </p:nvPr>
        </p:nvSpPr>
        <p:spPr>
          <a:xfrm>
            <a:off x="5486400" y="6475413"/>
            <a:ext cx="3124200" cy="184150"/>
          </a:xfrm>
          <a:noFill/>
        </p:spPr>
        <p:txBody>
          <a:bodyPr/>
          <a:lstStyle/>
          <a:p>
            <a:r>
              <a:rPr lang="en-US" altLang="zh-CN" smtClean="0">
                <a:ea typeface="宋体" pitchFamily="2" charset="-122"/>
              </a:rPr>
              <a:t>Liang Li Vinno</a:t>
            </a:r>
          </a:p>
        </p:txBody>
      </p:sp>
      <p:sp>
        <p:nvSpPr>
          <p:cNvPr id="13315" name="Slide Number Placeholder 3"/>
          <p:cNvSpPr>
            <a:spLocks noGrp="1"/>
          </p:cNvSpPr>
          <p:nvPr>
            <p:ph type="sldNum" sz="quarter" idx="12"/>
          </p:nvPr>
        </p:nvSpPr>
        <p:spPr>
          <a:noFill/>
        </p:spPr>
        <p:txBody>
          <a:bodyPr/>
          <a:lstStyle/>
          <a:p>
            <a:r>
              <a:rPr lang="en-US" altLang="zh-CN" smtClean="0">
                <a:ea typeface="宋体" pitchFamily="2" charset="-122"/>
              </a:rPr>
              <a:t>Slide </a:t>
            </a:r>
            <a:fld id="{313D2CD6-1381-4689-849E-BF9133756EB6}" type="slidenum">
              <a:rPr lang="en-US" altLang="zh-CN" smtClean="0">
                <a:ea typeface="宋体" pitchFamily="2" charset="-122"/>
              </a:rPr>
              <a:pPr/>
              <a:t>1</a:t>
            </a:fld>
            <a:endParaRPr lang="en-US" altLang="zh-CN" smtClean="0">
              <a:ea typeface="宋体" pitchFamily="2" charset="-122"/>
            </a:endParaRPr>
          </a:p>
        </p:txBody>
      </p:sp>
      <p:sp>
        <p:nvSpPr>
          <p:cNvPr id="27651" name="Rectangle 3"/>
          <p:cNvSpPr>
            <a:spLocks noChangeArrowheads="1"/>
          </p:cNvSpPr>
          <p:nvPr/>
        </p:nvSpPr>
        <p:spPr bwMode="auto">
          <a:xfrm>
            <a:off x="152400" y="609600"/>
            <a:ext cx="8991600" cy="5447645"/>
          </a:xfrm>
          <a:prstGeom prst="rect">
            <a:avLst/>
          </a:prstGeom>
          <a:noFill/>
          <a:ln w="12700">
            <a:noFill/>
            <a:miter lim="800000"/>
            <a:headEnd type="none" w="sm" len="sm"/>
            <a:tailEnd type="none" w="sm" len="sm"/>
          </a:ln>
          <a:effectLst/>
        </p:spPr>
        <p:txBody>
          <a:bodyPr>
            <a:spAutoFit/>
          </a:bodyPr>
          <a:lstStyle/>
          <a:p>
            <a:pPr algn="ctr" eaLnBrk="0" hangingPunct="0">
              <a:defRPr/>
            </a:pPr>
            <a:r>
              <a:rPr lang="en-US" altLang="zh-CN" sz="2000" b="1" u="sng" dirty="0">
                <a:solidFill>
                  <a:schemeClr val="tx2"/>
                </a:solidFill>
                <a:effectLst>
                  <a:outerShdw blurRad="38100" dist="38100" dir="2700000" algn="tl">
                    <a:srgbClr val="C0C0C0"/>
                  </a:outerShdw>
                </a:effectLst>
              </a:rPr>
              <a:t>Project: IEEE P802.15 Working Group for Wireless Personal Area Networks (WPANs)</a:t>
            </a:r>
            <a:endParaRPr lang="en-US" altLang="zh-CN" sz="1800" b="1" dirty="0">
              <a:solidFill>
                <a:schemeClr val="tx2"/>
              </a:solidFill>
            </a:endParaRPr>
          </a:p>
          <a:p>
            <a:pPr eaLnBrk="0" hangingPunct="0">
              <a:defRPr/>
            </a:pPr>
            <a:endParaRPr lang="en-US" altLang="zh-CN" sz="1800" dirty="0">
              <a:solidFill>
                <a:schemeClr val="tx2"/>
              </a:solidFill>
            </a:endParaRPr>
          </a:p>
          <a:p>
            <a:pPr eaLnBrk="0" hangingPunct="0">
              <a:defRPr/>
            </a:pPr>
            <a:r>
              <a:rPr lang="en-US" altLang="zh-CN" sz="1800" b="1" dirty="0">
                <a:solidFill>
                  <a:schemeClr val="tx2"/>
                </a:solidFill>
              </a:rPr>
              <a:t>Submission Title:</a:t>
            </a:r>
            <a:r>
              <a:rPr lang="en-US" altLang="zh-CN" sz="1800" dirty="0">
                <a:solidFill>
                  <a:schemeClr val="tx2"/>
                </a:solidFill>
              </a:rPr>
              <a:t>	</a:t>
            </a:r>
            <a:r>
              <a:rPr lang="en-US" altLang="zh-CN" sz="1800" dirty="0" smtClean="0"/>
              <a:t>Detail </a:t>
            </a:r>
            <a:r>
              <a:rPr lang="en-US" altLang="zh-CN" sz="1800" dirty="0" smtClean="0"/>
              <a:t>Summary of Interference </a:t>
            </a:r>
            <a:r>
              <a:rPr lang="en-US" altLang="zh-CN" sz="1800" dirty="0" smtClean="0"/>
              <a:t>on Chinese Medical Bands</a:t>
            </a:r>
            <a:endParaRPr lang="en-US" altLang="zh-CN" sz="1800" dirty="0">
              <a:solidFill>
                <a:schemeClr val="tx2"/>
              </a:solidFill>
            </a:endParaRPr>
          </a:p>
          <a:p>
            <a:pPr eaLnBrk="0" hangingPunct="0">
              <a:defRPr/>
            </a:pPr>
            <a:r>
              <a:rPr lang="en-US" altLang="zh-CN" sz="1800" b="1" dirty="0">
                <a:solidFill>
                  <a:schemeClr val="tx2"/>
                </a:solidFill>
              </a:rPr>
              <a:t>Date </a:t>
            </a:r>
            <a:r>
              <a:rPr lang="en-US" altLang="zh-CN" sz="1800" b="1" dirty="0"/>
              <a:t>Submitted:	</a:t>
            </a:r>
            <a:r>
              <a:rPr lang="en-US" altLang="zh-CN" sz="1800" dirty="0"/>
              <a:t>August 12, 2012	</a:t>
            </a:r>
          </a:p>
          <a:p>
            <a:pPr eaLnBrk="0" hangingPunct="0">
              <a:defRPr/>
            </a:pPr>
            <a:r>
              <a:rPr lang="en-US" altLang="zh-CN" sz="1800" b="1" dirty="0"/>
              <a:t>Source:</a:t>
            </a:r>
            <a:r>
              <a:rPr lang="en-US" altLang="zh-CN" sz="1800" dirty="0"/>
              <a:t> 	</a:t>
            </a:r>
            <a:r>
              <a:rPr lang="en-US" altLang="zh-CN" sz="1800" dirty="0" smtClean="0"/>
              <a:t>Ning Li,  </a:t>
            </a:r>
            <a:r>
              <a:rPr lang="en-US" altLang="zh-CN" sz="1800" dirty="0" err="1" smtClean="0"/>
              <a:t>Shu</a:t>
            </a:r>
            <a:r>
              <a:rPr lang="en-US" altLang="zh-CN" sz="1800" dirty="0" smtClean="0"/>
              <a:t> </a:t>
            </a:r>
            <a:r>
              <a:rPr lang="en-US" altLang="zh-CN" sz="1800" dirty="0" err="1" smtClean="0"/>
              <a:t>Tul</a:t>
            </a:r>
            <a:r>
              <a:rPr lang="en-US" altLang="zh-CN" sz="1800" dirty="0" smtClean="0"/>
              <a:t> </a:t>
            </a:r>
            <a:r>
              <a:rPr lang="en-US" altLang="zh-CN" sz="1800" dirty="0"/>
              <a:t>BUPT, </a:t>
            </a:r>
            <a:r>
              <a:rPr lang="en-US" altLang="zh-CN" sz="1800" dirty="0" smtClean="0"/>
              <a:t>  </a:t>
            </a:r>
            <a:r>
              <a:rPr lang="en-US" altLang="zh-CN" sz="1800" dirty="0"/>
              <a:t>Liang </a:t>
            </a:r>
            <a:r>
              <a:rPr lang="en-US" altLang="zh-CN" sz="1800" dirty="0" smtClean="0"/>
              <a:t>Li, Liang Zhang </a:t>
            </a:r>
            <a:r>
              <a:rPr lang="en-US" altLang="zh-CN" sz="1800" dirty="0" err="1"/>
              <a:t>Vinno</a:t>
            </a:r>
            <a:r>
              <a:rPr lang="en-US" altLang="zh-CN" sz="1800" dirty="0"/>
              <a:t>;</a:t>
            </a:r>
          </a:p>
          <a:p>
            <a:pPr eaLnBrk="0" hangingPunct="0">
              <a:defRPr/>
            </a:pPr>
            <a:r>
              <a:rPr lang="en-US" altLang="zh-CN" sz="1800" dirty="0"/>
              <a:t>	Suite 202, Building D, No.2 </a:t>
            </a:r>
            <a:r>
              <a:rPr lang="en-US" altLang="zh-CN" sz="1800" dirty="0" err="1"/>
              <a:t>Xinxi</a:t>
            </a:r>
            <a:r>
              <a:rPr lang="en-US" altLang="zh-CN" sz="1800" dirty="0"/>
              <a:t> Lu, Beijing, China, </a:t>
            </a:r>
          </a:p>
          <a:p>
            <a:pPr eaLnBrk="0" hangingPunct="0">
              <a:defRPr/>
            </a:pPr>
            <a:r>
              <a:rPr lang="en-US" altLang="zh-CN" sz="1800" dirty="0"/>
              <a:t>	Voice:	1-914-333-9687, FAX: 1-914-332-0615, </a:t>
            </a:r>
          </a:p>
          <a:p>
            <a:pPr eaLnBrk="0" hangingPunct="0">
              <a:defRPr/>
            </a:pPr>
            <a:r>
              <a:rPr lang="en-US" altLang="zh-CN" sz="1800" dirty="0"/>
              <a:t>	E-Mail: 	liangli@vinnotech.com	</a:t>
            </a:r>
            <a:endParaRPr lang="en-US" altLang="zh-CN" sz="1400" dirty="0"/>
          </a:p>
          <a:p>
            <a:pPr eaLnBrk="0" hangingPunct="0">
              <a:spcBef>
                <a:spcPts val="600"/>
              </a:spcBef>
              <a:spcAft>
                <a:spcPts val="600"/>
              </a:spcAft>
              <a:defRPr/>
            </a:pPr>
            <a:r>
              <a:rPr lang="en-US" altLang="zh-CN" sz="1800" b="1" dirty="0"/>
              <a:t>Abstract:</a:t>
            </a:r>
            <a:r>
              <a:rPr lang="en-US" altLang="zh-CN" sz="1800" dirty="0"/>
              <a:t> Opening report for TG4n(MBAN) Task Group</a:t>
            </a:r>
          </a:p>
          <a:p>
            <a:pPr eaLnBrk="0" hangingPunct="0">
              <a:spcBef>
                <a:spcPts val="600"/>
              </a:spcBef>
              <a:spcAft>
                <a:spcPts val="600"/>
              </a:spcAft>
              <a:defRPr/>
            </a:pPr>
            <a:r>
              <a:rPr lang="en-US" altLang="zh-CN" sz="1800" b="1" dirty="0"/>
              <a:t>Purpose:</a:t>
            </a:r>
            <a:r>
              <a:rPr lang="en-US" altLang="zh-CN" sz="1800" dirty="0"/>
              <a:t>	 Outline accomplishments from the March 2012 meeting and planned tasks for this meeting.</a:t>
            </a:r>
          </a:p>
          <a:p>
            <a:pPr eaLnBrk="0" hangingPunct="0">
              <a:defRPr/>
            </a:pPr>
            <a:r>
              <a:rPr lang="en-US" altLang="zh-CN" sz="1800" b="1" dirty="0">
                <a:solidFill>
                  <a:schemeClr val="tx2"/>
                </a:solidFill>
              </a:rPr>
              <a:t>Notice:</a:t>
            </a:r>
            <a:r>
              <a:rPr lang="en-US" altLang="zh-CN" sz="18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altLang="zh-CN" sz="1800" b="1" dirty="0">
                <a:solidFill>
                  <a:schemeClr val="tx2"/>
                </a:solidFill>
              </a:rPr>
              <a:t>Release:</a:t>
            </a:r>
            <a:r>
              <a:rPr lang="en-US" altLang="zh-CN" sz="1800" dirty="0">
                <a:solidFill>
                  <a:schemeClr val="tx2"/>
                </a:solidFill>
              </a:rPr>
              <a:t>	The contributor acknowledges and accepts that this contribution becomes the property of IEEE and may be made publicly available by P802.15.	</a:t>
            </a:r>
          </a:p>
        </p:txBody>
      </p:sp>
      <p:sp>
        <p:nvSpPr>
          <p:cNvPr id="13317" name="Date Placeholder 3"/>
          <p:cNvSpPr>
            <a:spLocks noGrp="1"/>
          </p:cNvSpPr>
          <p:nvPr>
            <p:ph type="dt" sz="quarter" idx="10"/>
          </p:nvPr>
        </p:nvSpPr>
        <p:spPr>
          <a:noFill/>
        </p:spPr>
        <p:txBody>
          <a:bodyPr/>
          <a:lstStyle/>
          <a:p>
            <a:r>
              <a:rPr lang="en-US" altLang="zh-CN" smtClean="0">
                <a:ea typeface="宋体" pitchFamily="2" charset="-122"/>
              </a:rPr>
              <a:t>Sept  2012</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1"/>
          <p:cNvSpPr>
            <a:spLocks noGrp="1" noChangeArrowheads="1"/>
          </p:cNvSpPr>
          <p:nvPr>
            <p:ph type="title" idx="4294967295"/>
          </p:nvPr>
        </p:nvSpPr>
        <p:spPr>
          <a:noFill/>
          <a:ln/>
        </p:spPr>
        <p:txBody>
          <a:bodyPr/>
          <a:lstStyle/>
          <a:p>
            <a:r>
              <a:rPr lang="en-US" b="1" dirty="0" smtClean="0"/>
              <a:t>Usages on </a:t>
            </a:r>
            <a:r>
              <a:rPr lang="en-US" b="1" dirty="0"/>
              <a:t>407-425MHz</a:t>
            </a:r>
            <a:endParaRPr lang="zh-CN" altLang="en-US" dirty="0"/>
          </a:p>
        </p:txBody>
      </p:sp>
      <p:sp>
        <p:nvSpPr>
          <p:cNvPr id="14339" name="内容占位符 2"/>
          <p:cNvSpPr>
            <a:spLocks noGrp="1" noChangeArrowheads="1"/>
          </p:cNvSpPr>
          <p:nvPr>
            <p:ph idx="4294967295"/>
          </p:nvPr>
        </p:nvSpPr>
        <p:spPr bwMode="auto">
          <a:xfrm>
            <a:off x="457200" y="1412875"/>
            <a:ext cx="8229600" cy="4895850"/>
          </a:xfrm>
          <a:prstGeom prst="rect">
            <a:avLst/>
          </a:prstGeom>
          <a:noFill/>
          <a:ln/>
        </p:spPr>
        <p:txBody>
          <a:bodyPr/>
          <a:lstStyle/>
          <a:p>
            <a:pPr>
              <a:buFontTx/>
              <a:buNone/>
            </a:pPr>
            <a:r>
              <a:rPr lang="en-US" sz="3500" b="1"/>
              <a:t>IEEE 802.15.6 Standard</a:t>
            </a:r>
            <a:r>
              <a:rPr lang="zh-CN" altLang="en-US" sz="3500" b="1"/>
              <a:t>（</a:t>
            </a:r>
            <a:r>
              <a:rPr lang="en-US" sz="3500" b="1"/>
              <a:t> Potential </a:t>
            </a:r>
            <a:r>
              <a:rPr lang="zh-CN" altLang="en-US" sz="3500" b="1"/>
              <a:t>）</a:t>
            </a:r>
          </a:p>
          <a:p>
            <a:pPr>
              <a:buFontTx/>
              <a:buNone/>
            </a:pPr>
            <a:endParaRPr lang="en-US"/>
          </a:p>
        </p:txBody>
      </p:sp>
      <p:pic>
        <p:nvPicPr>
          <p:cNvPr id="14340" name="图片 4"/>
          <p:cNvPicPr>
            <a:picLocks noChangeAspect="1" noChangeArrowheads="1"/>
          </p:cNvPicPr>
          <p:nvPr/>
        </p:nvPicPr>
        <p:blipFill>
          <a:blip r:embed="rId2" cstate="print"/>
          <a:srcRect/>
          <a:stretch>
            <a:fillRect/>
          </a:stretch>
        </p:blipFill>
        <p:spPr bwMode="auto">
          <a:xfrm>
            <a:off x="611188" y="2133600"/>
            <a:ext cx="5400675" cy="2232025"/>
          </a:xfrm>
          <a:prstGeom prst="rect">
            <a:avLst/>
          </a:prstGeom>
          <a:noFill/>
          <a:ln w="9525" cmpd="sng">
            <a:noFill/>
            <a:miter lim="800000"/>
            <a:headEnd/>
            <a:tailEnd/>
          </a:ln>
        </p:spPr>
      </p:pic>
      <p:pic>
        <p:nvPicPr>
          <p:cNvPr id="14341" name="图片 5"/>
          <p:cNvPicPr>
            <a:picLocks noChangeAspect="1" noChangeArrowheads="1"/>
          </p:cNvPicPr>
          <p:nvPr/>
        </p:nvPicPr>
        <p:blipFill>
          <a:blip r:embed="rId3" cstate="print"/>
          <a:srcRect/>
          <a:stretch>
            <a:fillRect/>
          </a:stretch>
        </p:blipFill>
        <p:spPr bwMode="auto">
          <a:xfrm>
            <a:off x="3348038" y="4724400"/>
            <a:ext cx="5256212" cy="1547813"/>
          </a:xfrm>
          <a:prstGeom prst="rect">
            <a:avLst/>
          </a:prstGeom>
          <a:noFill/>
          <a:ln w="9525" cmpd="sng">
            <a:noFill/>
            <a:miter lim="800000"/>
            <a:headEnd/>
            <a:tailEnd/>
          </a:ln>
        </p:spPr>
      </p:pic>
      <p:sp>
        <p:nvSpPr>
          <p:cNvPr id="14342" name="左箭头标注 6"/>
          <p:cNvSpPr>
            <a:spLocks noChangeArrowheads="1"/>
          </p:cNvSpPr>
          <p:nvPr/>
        </p:nvSpPr>
        <p:spPr bwMode="auto">
          <a:xfrm>
            <a:off x="6084888" y="2708275"/>
            <a:ext cx="2159000" cy="1338263"/>
          </a:xfrm>
          <a:prstGeom prst="leftArrowCallout">
            <a:avLst>
              <a:gd name="adj1" fmla="val 25000"/>
              <a:gd name="adj2" fmla="val 25000"/>
              <a:gd name="adj3" fmla="val 26268"/>
              <a:gd name="adj4" fmla="val 64977"/>
            </a:avLst>
          </a:prstGeom>
          <a:solidFill>
            <a:schemeClr val="accent1"/>
          </a:solidFill>
          <a:ln w="25400" cap="flat" cmpd="sng">
            <a:solidFill>
              <a:srgbClr val="395E8A"/>
            </a:solidFill>
            <a:miter lim="800000"/>
            <a:headEnd/>
            <a:tailEnd/>
          </a:ln>
        </p:spPr>
        <p:txBody>
          <a:bodyPr anchor="ctr"/>
          <a:lstStyle/>
          <a:p>
            <a:pPr algn="ctr"/>
            <a:r>
              <a:rPr lang="en-US" sz="2000" b="1">
                <a:latin typeface="Calibri" pitchFamily="34" charset="0"/>
                <a:cs typeface="Calibri" pitchFamily="34" charset="0"/>
                <a:sym typeface="Calibri" pitchFamily="34" charset="0"/>
              </a:rPr>
              <a:t>Operation frequency</a:t>
            </a:r>
          </a:p>
        </p:txBody>
      </p:sp>
      <p:sp>
        <p:nvSpPr>
          <p:cNvPr id="14343" name="右箭头标注 7"/>
          <p:cNvSpPr>
            <a:spLocks noChangeArrowheads="1"/>
          </p:cNvSpPr>
          <p:nvPr/>
        </p:nvSpPr>
        <p:spPr bwMode="auto">
          <a:xfrm>
            <a:off x="539750" y="4797425"/>
            <a:ext cx="2303463" cy="1295400"/>
          </a:xfrm>
          <a:prstGeom prst="rightArrowCallout">
            <a:avLst>
              <a:gd name="adj1" fmla="val 25000"/>
              <a:gd name="adj2" fmla="val 25000"/>
              <a:gd name="adj3" fmla="val 24993"/>
              <a:gd name="adj4" fmla="val 64977"/>
            </a:avLst>
          </a:prstGeom>
          <a:solidFill>
            <a:schemeClr val="accent1"/>
          </a:solidFill>
          <a:ln w="25400" cap="flat" cmpd="sng">
            <a:solidFill>
              <a:srgbClr val="395E8A"/>
            </a:solidFill>
            <a:miter lim="800000"/>
            <a:headEnd/>
            <a:tailEnd/>
          </a:ln>
        </p:spPr>
        <p:txBody>
          <a:bodyPr anchor="ctr"/>
          <a:lstStyle/>
          <a:p>
            <a:pPr algn="ctr"/>
            <a:r>
              <a:rPr lang="en-US" sz="2000" b="1">
                <a:latin typeface="Calibri" pitchFamily="34" charset="0"/>
                <a:cs typeface="Calibri" pitchFamily="34" charset="0"/>
                <a:sym typeface="Calibri" pitchFamily="34" charset="0"/>
              </a:rPr>
              <a:t>Modulation parameters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标题 1"/>
          <p:cNvSpPr>
            <a:spLocks noGrp="1" noChangeArrowheads="1"/>
          </p:cNvSpPr>
          <p:nvPr>
            <p:ph type="title" idx="4294967295"/>
          </p:nvPr>
        </p:nvSpPr>
        <p:spPr>
          <a:noFill/>
          <a:ln/>
        </p:spPr>
        <p:txBody>
          <a:bodyPr/>
          <a:lstStyle/>
          <a:p>
            <a:r>
              <a:rPr lang="en-US" b="1" dirty="0" smtClean="0"/>
              <a:t> Industrial Wireless Remote Control Device  on 407-425MHz</a:t>
            </a:r>
            <a:endParaRPr lang="zh-CN" altLang="en-US" dirty="0"/>
          </a:p>
        </p:txBody>
      </p:sp>
      <p:sp>
        <p:nvSpPr>
          <p:cNvPr id="15363" name="内容占位符 2"/>
          <p:cNvSpPr>
            <a:spLocks noGrp="1" noChangeArrowheads="1"/>
          </p:cNvSpPr>
          <p:nvPr>
            <p:ph idx="4294967295"/>
          </p:nvPr>
        </p:nvSpPr>
        <p:spPr bwMode="auto">
          <a:xfrm>
            <a:off x="457200" y="1412875"/>
            <a:ext cx="8437563" cy="5402263"/>
          </a:xfrm>
          <a:prstGeom prst="rect">
            <a:avLst/>
          </a:prstGeom>
          <a:noFill/>
          <a:ln/>
        </p:spPr>
        <p:txBody>
          <a:bodyPr/>
          <a:lstStyle/>
          <a:p>
            <a:pPr>
              <a:buFontTx/>
              <a:buNone/>
            </a:pPr>
            <a:endParaRPr lang="zh-CN" altLang="en-US" sz="2800" b="1" dirty="0"/>
          </a:p>
          <a:p>
            <a:endParaRPr lang="zh-CN" altLang="en-US" sz="2600" dirty="0"/>
          </a:p>
          <a:p>
            <a:endParaRPr lang="zh-CN" altLang="en-US" sz="2600" dirty="0"/>
          </a:p>
          <a:p>
            <a:endParaRPr lang="zh-CN" altLang="en-US" sz="2600" dirty="0"/>
          </a:p>
          <a:p>
            <a:endParaRPr lang="zh-CN" altLang="en-US" sz="2600" dirty="0"/>
          </a:p>
          <a:p>
            <a:endParaRPr lang="zh-CN" altLang="en-US" sz="2600" dirty="0"/>
          </a:p>
          <a:p>
            <a:endParaRPr lang="zh-CN" altLang="en-US" sz="2600" dirty="0"/>
          </a:p>
          <a:p>
            <a:pPr>
              <a:buFontTx/>
              <a:buNone/>
            </a:pPr>
            <a:r>
              <a:rPr lang="en-US" sz="2600" dirty="0"/>
              <a:t>   </a:t>
            </a:r>
          </a:p>
          <a:p>
            <a:pPr>
              <a:buFontTx/>
              <a:buNone/>
            </a:pPr>
            <a:r>
              <a:rPr lang="en-US" sz="2600" dirty="0"/>
              <a:t> </a:t>
            </a:r>
            <a:r>
              <a:rPr lang="zh-CN" altLang="en-US" sz="2600" dirty="0"/>
              <a:t>  </a:t>
            </a:r>
            <a:r>
              <a:rPr lang="zh-CN" altLang="en-US" sz="2600" dirty="0">
                <a:solidFill>
                  <a:srgbClr val="0000FF"/>
                </a:solidFill>
              </a:rPr>
              <a:t> </a:t>
            </a:r>
            <a:r>
              <a:rPr lang="en-US" sz="2600" dirty="0">
                <a:solidFill>
                  <a:srgbClr val="0000FF"/>
                </a:solidFill>
              </a:rPr>
              <a:t>Micro-power (short-range) radio equipment technical requirements limits this device in the industrial plant (or buildings) using </a:t>
            </a:r>
            <a:r>
              <a:rPr lang="zh-CN" altLang="en-US" sz="2600" dirty="0">
                <a:solidFill>
                  <a:srgbClr val="0000FF"/>
                </a:solidFill>
              </a:rPr>
              <a:t>。</a:t>
            </a:r>
            <a:endParaRPr lang="zh-CN" altLang="en-US" sz="2800" dirty="0">
              <a:solidFill>
                <a:srgbClr val="0000FF"/>
              </a:solidFill>
            </a:endParaRPr>
          </a:p>
        </p:txBody>
      </p:sp>
      <p:pic>
        <p:nvPicPr>
          <p:cNvPr id="15364" name="图片 3"/>
          <p:cNvPicPr>
            <a:picLocks noChangeAspect="1" noChangeArrowheads="1"/>
          </p:cNvPicPr>
          <p:nvPr/>
        </p:nvPicPr>
        <p:blipFill>
          <a:blip r:embed="rId2" cstate="print"/>
          <a:srcRect/>
          <a:stretch>
            <a:fillRect/>
          </a:stretch>
        </p:blipFill>
        <p:spPr bwMode="auto">
          <a:xfrm>
            <a:off x="4645025" y="2132013"/>
            <a:ext cx="3816350" cy="2862262"/>
          </a:xfrm>
          <a:prstGeom prst="rect">
            <a:avLst/>
          </a:prstGeom>
          <a:noFill/>
          <a:ln w="9525" cmpd="sng">
            <a:noFill/>
            <a:miter lim="800000"/>
            <a:headEnd/>
            <a:tailEnd/>
          </a:ln>
        </p:spPr>
      </p:pic>
      <p:sp>
        <p:nvSpPr>
          <p:cNvPr id="15365" name="内容占位符 2"/>
          <p:cNvSpPr>
            <a:spLocks noChangeArrowheads="1"/>
          </p:cNvSpPr>
          <p:nvPr/>
        </p:nvSpPr>
        <p:spPr bwMode="auto">
          <a:xfrm>
            <a:off x="469900" y="1343025"/>
            <a:ext cx="8353425" cy="5514975"/>
          </a:xfrm>
          <a:prstGeom prst="rect">
            <a:avLst/>
          </a:prstGeom>
          <a:noFill/>
          <a:ln w="9525" cmpd="sng">
            <a:noFill/>
            <a:miter lim="800000"/>
            <a:headEnd/>
            <a:tailEnd/>
          </a:ln>
        </p:spPr>
        <p:txBody>
          <a:bodyPr/>
          <a:lstStyle/>
          <a:p>
            <a:pPr marL="342900" indent="-342900">
              <a:spcBef>
                <a:spcPct val="20000"/>
              </a:spcBef>
            </a:pPr>
            <a:endParaRPr lang="zh-CN" altLang="en-US" sz="3200" b="1">
              <a:latin typeface="Calibri" pitchFamily="34" charset="0"/>
              <a:sym typeface="Calibri" pitchFamily="34" charset="0"/>
            </a:endParaRPr>
          </a:p>
          <a:p>
            <a:pPr marL="342900" indent="-342900">
              <a:spcBef>
                <a:spcPct val="20000"/>
              </a:spcBef>
            </a:pPr>
            <a:endParaRPr lang="zh-CN" altLang="en-US" sz="3200" b="1">
              <a:latin typeface="Calibri" pitchFamily="34" charset="0"/>
              <a:sym typeface="Calibri" pitchFamily="34" charset="0"/>
            </a:endParaRPr>
          </a:p>
          <a:p>
            <a:pPr marL="342900" indent="-342900">
              <a:spcBef>
                <a:spcPct val="20000"/>
              </a:spcBef>
              <a:buFont typeface="Arial" pitchFamily="34" charset="0"/>
              <a:buChar char="•"/>
            </a:pPr>
            <a:endParaRPr lang="zh-CN" altLang="en-US" sz="3000">
              <a:latin typeface="Calibri" pitchFamily="34" charset="0"/>
              <a:sym typeface="Calibri" pitchFamily="34" charset="0"/>
            </a:endParaRPr>
          </a:p>
          <a:p>
            <a:pPr marL="342900" indent="-342900">
              <a:spcBef>
                <a:spcPct val="20000"/>
              </a:spcBef>
              <a:buFont typeface="Arial" pitchFamily="34" charset="0"/>
              <a:buChar char="•"/>
            </a:pPr>
            <a:endParaRPr lang="zh-CN" altLang="en-US" sz="3000">
              <a:latin typeface="Calibri" pitchFamily="34" charset="0"/>
              <a:sym typeface="Calibri" pitchFamily="34" charset="0"/>
            </a:endParaRPr>
          </a:p>
          <a:p>
            <a:pPr marL="342900" indent="-342900">
              <a:spcBef>
                <a:spcPct val="20000"/>
              </a:spcBef>
              <a:buFont typeface="Arial" pitchFamily="34" charset="0"/>
              <a:buChar char="•"/>
            </a:pPr>
            <a:endParaRPr lang="zh-CN" altLang="en-US" sz="3000">
              <a:latin typeface="Calibri" pitchFamily="34" charset="0"/>
              <a:sym typeface="Calibri" pitchFamily="34" charset="0"/>
            </a:endParaRPr>
          </a:p>
          <a:p>
            <a:pPr marL="342900" indent="-342900">
              <a:spcBef>
                <a:spcPct val="20000"/>
              </a:spcBef>
              <a:buFont typeface="Arial" pitchFamily="34" charset="0"/>
              <a:buChar char="•"/>
            </a:pPr>
            <a:endParaRPr lang="zh-CN" altLang="en-US" sz="3000">
              <a:latin typeface="Calibri" pitchFamily="34" charset="0"/>
              <a:sym typeface="Calibri" pitchFamily="34" charset="0"/>
            </a:endParaRPr>
          </a:p>
          <a:p>
            <a:pPr marL="342900" indent="-342900">
              <a:spcBef>
                <a:spcPct val="20000"/>
              </a:spcBef>
              <a:buFont typeface="Arial" pitchFamily="34" charset="0"/>
              <a:buChar char="•"/>
            </a:pPr>
            <a:endParaRPr lang="zh-CN" altLang="en-US" sz="3000">
              <a:latin typeface="Calibri" pitchFamily="34" charset="0"/>
              <a:sym typeface="Calibri" pitchFamily="34" charset="0"/>
            </a:endParaRPr>
          </a:p>
          <a:p>
            <a:pPr marL="342900" indent="-342900">
              <a:spcBef>
                <a:spcPct val="20000"/>
              </a:spcBef>
            </a:pPr>
            <a:r>
              <a:rPr lang="en-US" sz="3000">
                <a:latin typeface="Calibri" pitchFamily="34" charset="0"/>
                <a:sym typeface="Calibri" pitchFamily="34" charset="0"/>
              </a:rPr>
              <a:t> </a:t>
            </a:r>
            <a:r>
              <a:rPr lang="zh-CN" altLang="en-US" sz="3000">
                <a:latin typeface="Calibri" pitchFamily="34" charset="0"/>
                <a:sym typeface="Calibri" pitchFamily="34" charset="0"/>
              </a:rPr>
              <a:t> </a:t>
            </a:r>
            <a:r>
              <a:rPr lang="en-US" sz="3000">
                <a:latin typeface="Calibri" pitchFamily="34" charset="0"/>
                <a:sym typeface="Calibri" pitchFamily="34" charset="0"/>
              </a:rPr>
              <a:t>   </a:t>
            </a:r>
            <a:endParaRPr lang="zh-CN" altLang="en-US"/>
          </a:p>
        </p:txBody>
      </p:sp>
      <p:graphicFrame>
        <p:nvGraphicFramePr>
          <p:cNvPr id="15366" name="表格 7"/>
          <p:cNvGraphicFramePr>
            <a:graphicFrameLocks noGrp="1"/>
          </p:cNvGraphicFramePr>
          <p:nvPr/>
        </p:nvGraphicFramePr>
        <p:xfrm>
          <a:off x="611188" y="2135188"/>
          <a:ext cx="3962400" cy="3109278"/>
        </p:xfrm>
        <a:graphic>
          <a:graphicData uri="http://schemas.openxmlformats.org/drawingml/2006/table">
            <a:tbl>
              <a:tblPr/>
              <a:tblGrid>
                <a:gridCol w="1608137"/>
                <a:gridCol w="2354263"/>
              </a:tblGrid>
              <a:tr h="11890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pitchFamily="34" charset="0"/>
                          <a:ea typeface="宋体" pitchFamily="2" charset="-122"/>
                          <a:sym typeface="Calibri" pitchFamily="34" charset="0"/>
                        </a:rPr>
                        <a:t>Operation frequency</a:t>
                      </a:r>
                      <a:endParaRPr kumimoji="0" lang="zh-CN" altLang="en-US" sz="2800" b="0" i="0" u="none" strike="noStrike" cap="none" normalizeH="0" baseline="0" smtClean="0">
                        <a:ln>
                          <a:noFill/>
                        </a:ln>
                        <a:solidFill>
                          <a:schemeClr val="tx1"/>
                        </a:solidFill>
                        <a:effectLst/>
                        <a:latin typeface="Arial" pitchFamily="34" charset="0"/>
                        <a:ea typeface="宋体" pitchFamily="2" charset="-122"/>
                      </a:endParaRPr>
                    </a:p>
                  </a:txBody>
                  <a:tcPr anchor="ctr" horzOverflow="overflow">
                    <a:lnL>
                      <a:noFill/>
                    </a:lnL>
                    <a:lnR>
                      <a:noFill/>
                    </a:lnR>
                    <a:lnT>
                      <a:noFill/>
                    </a:lnT>
                    <a:lnB>
                      <a:noFill/>
                    </a:lnB>
                    <a:lnTlToBr>
                      <a:noFill/>
                    </a:lnTlToBr>
                    <a:lnBlToTr>
                      <a:noFill/>
                    </a:lnBlToTr>
                    <a:solidFill>
                      <a:srgbClr val="F2F2F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Calibri" pitchFamily="34" charset="0"/>
                          <a:ea typeface="宋体" pitchFamily="2" charset="-122"/>
                          <a:cs typeface="Calibri" pitchFamily="34" charset="0"/>
                          <a:sym typeface="Calibri" pitchFamily="34" charset="0"/>
                        </a:rPr>
                        <a:t>4</a:t>
                      </a:r>
                      <a:r>
                        <a:rPr kumimoji="0" lang="en-US" sz="1000" b="1" i="0" u="none" strike="noStrike" cap="none" normalizeH="0" baseline="0" smtClean="0">
                          <a:ln>
                            <a:noFill/>
                          </a:ln>
                          <a:solidFill>
                            <a:schemeClr val="tx1"/>
                          </a:solidFill>
                          <a:effectLst/>
                          <a:latin typeface="Calibri" pitchFamily="34" charset="0"/>
                          <a:ea typeface="宋体" pitchFamily="2" charset="-122"/>
                          <a:cs typeface="Calibri" pitchFamily="34" charset="0"/>
                          <a:sym typeface="Calibri" pitchFamily="34" charset="0"/>
                        </a:rPr>
                        <a:t>18.950MHz</a:t>
                      </a:r>
                      <a:r>
                        <a:rPr kumimoji="0" lang="zh-CN" altLang="en-US" sz="1000" b="1" i="0" u="none" strike="noStrike" cap="none" normalizeH="0" baseline="0" smtClean="0">
                          <a:ln>
                            <a:noFill/>
                          </a:ln>
                          <a:solidFill>
                            <a:schemeClr val="tx1"/>
                          </a:solidFill>
                          <a:effectLst/>
                          <a:latin typeface="Calibri" pitchFamily="34" charset="0"/>
                          <a:ea typeface="宋体" pitchFamily="2" charset="-122"/>
                          <a:sym typeface="宋体" pitchFamily="2" charset="-122"/>
                        </a:rPr>
                        <a:t>，</a:t>
                      </a:r>
                      <a:r>
                        <a:rPr kumimoji="0" lang="en-US" sz="1000" b="1" i="0" u="none" strike="noStrike" cap="none" normalizeH="0" baseline="0" smtClean="0">
                          <a:ln>
                            <a:noFill/>
                          </a:ln>
                          <a:solidFill>
                            <a:schemeClr val="tx1"/>
                          </a:solidFill>
                          <a:effectLst/>
                          <a:latin typeface="Calibri" pitchFamily="34" charset="0"/>
                          <a:ea typeface="宋体" pitchFamily="2" charset="-122"/>
                          <a:cs typeface="Calibri" pitchFamily="34" charset="0"/>
                          <a:sym typeface="Calibri" pitchFamily="34" charset="0"/>
                        </a:rPr>
                        <a:t>418.975MHz</a:t>
                      </a:r>
                      <a:r>
                        <a:rPr kumimoji="0" lang="zh-CN" altLang="en-US" sz="1000" b="1" i="0" u="none" strike="noStrike" cap="none" normalizeH="0" baseline="0" smtClean="0">
                          <a:ln>
                            <a:noFill/>
                          </a:ln>
                          <a:solidFill>
                            <a:schemeClr val="tx1"/>
                          </a:solidFill>
                          <a:effectLst/>
                          <a:latin typeface="Calibri" pitchFamily="34" charset="0"/>
                          <a:ea typeface="宋体" pitchFamily="2" charset="-122"/>
                          <a:sym typeface="宋体" pitchFamily="2" charset="-122"/>
                        </a:rPr>
                        <a:t>，</a:t>
                      </a:r>
                      <a:r>
                        <a:rPr kumimoji="0" lang="en-US" sz="1000" b="1" i="0" u="none" strike="noStrike" cap="none" normalizeH="0" baseline="0" smtClean="0">
                          <a:ln>
                            <a:noFill/>
                          </a:ln>
                          <a:solidFill>
                            <a:schemeClr val="tx1"/>
                          </a:solidFill>
                          <a:effectLst/>
                          <a:latin typeface="Calibri" pitchFamily="34" charset="0"/>
                          <a:ea typeface="宋体" pitchFamily="2" charset="-122"/>
                          <a:cs typeface="Calibri" pitchFamily="34" charset="0"/>
                          <a:sym typeface="Calibri" pitchFamily="34" charset="0"/>
                        </a:rPr>
                        <a:t>419.000MHz</a:t>
                      </a:r>
                      <a:r>
                        <a:rPr kumimoji="0" lang="zh-CN" altLang="en-US" sz="1000" b="1" i="0" u="none" strike="noStrike" cap="none" normalizeH="0" baseline="0" smtClean="0">
                          <a:ln>
                            <a:noFill/>
                          </a:ln>
                          <a:solidFill>
                            <a:schemeClr val="tx1"/>
                          </a:solidFill>
                          <a:effectLst/>
                          <a:latin typeface="Calibri" pitchFamily="34" charset="0"/>
                          <a:ea typeface="宋体" pitchFamily="2" charset="-122"/>
                          <a:sym typeface="宋体" pitchFamily="2" charset="-122"/>
                        </a:rPr>
                        <a:t>，</a:t>
                      </a:r>
                      <a:r>
                        <a:rPr kumimoji="0" lang="en-US" sz="1000" b="1" i="0" u="none" strike="noStrike" cap="none" normalizeH="0" baseline="0" smtClean="0">
                          <a:ln>
                            <a:noFill/>
                          </a:ln>
                          <a:solidFill>
                            <a:schemeClr val="tx1"/>
                          </a:solidFill>
                          <a:effectLst/>
                          <a:latin typeface="Calibri" pitchFamily="34" charset="0"/>
                          <a:ea typeface="宋体" pitchFamily="2" charset="-122"/>
                          <a:cs typeface="Calibri" pitchFamily="34" charset="0"/>
                          <a:sym typeface="Calibri" pitchFamily="34" charset="0"/>
                        </a:rPr>
                        <a:t>419.025MHz</a:t>
                      </a:r>
                      <a:r>
                        <a:rPr kumimoji="0" lang="zh-CN" altLang="en-US" sz="1000" b="1" i="0" u="none" strike="noStrike" cap="none" normalizeH="0" baseline="0" smtClean="0">
                          <a:ln>
                            <a:noFill/>
                          </a:ln>
                          <a:solidFill>
                            <a:schemeClr val="tx1"/>
                          </a:solidFill>
                          <a:effectLst/>
                          <a:latin typeface="Calibri" pitchFamily="34" charset="0"/>
                          <a:ea typeface="宋体" pitchFamily="2" charset="-122"/>
                          <a:sym typeface="宋体" pitchFamily="2" charset="-122"/>
                        </a:rPr>
                        <a:t>，</a:t>
                      </a:r>
                      <a:r>
                        <a:rPr kumimoji="0" lang="en-US" sz="1000" b="1" i="0" u="none" strike="noStrike" cap="none" normalizeH="0" baseline="0" smtClean="0">
                          <a:ln>
                            <a:noFill/>
                          </a:ln>
                          <a:solidFill>
                            <a:schemeClr val="tx1"/>
                          </a:solidFill>
                          <a:effectLst/>
                          <a:latin typeface="Calibri" pitchFamily="34" charset="0"/>
                          <a:ea typeface="宋体" pitchFamily="2" charset="-122"/>
                          <a:cs typeface="Calibri" pitchFamily="34" charset="0"/>
                          <a:sym typeface="Calibri" pitchFamily="34" charset="0"/>
                        </a:rPr>
                        <a:t>419.050MHz</a:t>
                      </a:r>
                      <a:r>
                        <a:rPr kumimoji="0" lang="zh-CN" altLang="en-US" sz="1000" b="1" i="0" u="none" strike="noStrike" cap="none" normalizeH="0" baseline="0" smtClean="0">
                          <a:ln>
                            <a:noFill/>
                          </a:ln>
                          <a:solidFill>
                            <a:schemeClr val="tx1"/>
                          </a:solidFill>
                          <a:effectLst/>
                          <a:latin typeface="Calibri" pitchFamily="34" charset="0"/>
                          <a:ea typeface="宋体" pitchFamily="2" charset="-122"/>
                          <a:sym typeface="宋体" pitchFamily="2" charset="-122"/>
                        </a:rPr>
                        <a:t>，</a:t>
                      </a:r>
                      <a:r>
                        <a:rPr kumimoji="0" lang="en-US" sz="1000" b="1" i="0" u="none" strike="noStrike" cap="none" normalizeH="0" baseline="0" smtClean="0">
                          <a:ln>
                            <a:noFill/>
                          </a:ln>
                          <a:solidFill>
                            <a:schemeClr val="tx1"/>
                          </a:solidFill>
                          <a:effectLst/>
                          <a:latin typeface="Calibri" pitchFamily="34" charset="0"/>
                          <a:ea typeface="宋体" pitchFamily="2" charset="-122"/>
                          <a:cs typeface="Calibri" pitchFamily="34" charset="0"/>
                          <a:sym typeface="Calibri" pitchFamily="34" charset="0"/>
                        </a:rPr>
                        <a:t>419.075MHz</a:t>
                      </a:r>
                      <a:r>
                        <a:rPr kumimoji="0" lang="zh-CN" altLang="en-US" sz="1000" b="1" i="0" u="none" strike="noStrike" cap="none" normalizeH="0" baseline="0" smtClean="0">
                          <a:ln>
                            <a:noFill/>
                          </a:ln>
                          <a:solidFill>
                            <a:schemeClr val="tx1"/>
                          </a:solidFill>
                          <a:effectLst/>
                          <a:latin typeface="Calibri" pitchFamily="34" charset="0"/>
                          <a:ea typeface="宋体" pitchFamily="2" charset="-122"/>
                          <a:sym typeface="宋体" pitchFamily="2" charset="-122"/>
                        </a:rPr>
                        <a:t>，</a:t>
                      </a:r>
                      <a:r>
                        <a:rPr kumimoji="0" lang="en-US" sz="1000" b="1" i="0" u="none" strike="noStrike" cap="none" normalizeH="0" baseline="0" smtClean="0">
                          <a:ln>
                            <a:noFill/>
                          </a:ln>
                          <a:solidFill>
                            <a:schemeClr val="tx1"/>
                          </a:solidFill>
                          <a:effectLst/>
                          <a:latin typeface="Calibri" pitchFamily="34" charset="0"/>
                          <a:ea typeface="宋体" pitchFamily="2" charset="-122"/>
                          <a:cs typeface="Calibri" pitchFamily="34" charset="0"/>
                          <a:sym typeface="Calibri" pitchFamily="34" charset="0"/>
                        </a:rPr>
                        <a:t>419.100MHz</a:t>
                      </a:r>
                      <a:r>
                        <a:rPr kumimoji="0" lang="zh-CN" altLang="en-US" sz="1000" b="1" i="0" u="none" strike="noStrike" cap="none" normalizeH="0" baseline="0" smtClean="0">
                          <a:ln>
                            <a:noFill/>
                          </a:ln>
                          <a:solidFill>
                            <a:schemeClr val="tx1"/>
                          </a:solidFill>
                          <a:effectLst/>
                          <a:latin typeface="Calibri" pitchFamily="34" charset="0"/>
                          <a:ea typeface="宋体" pitchFamily="2" charset="-122"/>
                          <a:sym typeface="宋体" pitchFamily="2" charset="-122"/>
                        </a:rPr>
                        <a:t>，</a:t>
                      </a:r>
                      <a:r>
                        <a:rPr kumimoji="0" lang="en-US" sz="1000" b="1" i="0" u="none" strike="noStrike" cap="none" normalizeH="0" baseline="0" smtClean="0">
                          <a:ln>
                            <a:noFill/>
                          </a:ln>
                          <a:solidFill>
                            <a:schemeClr val="tx1"/>
                          </a:solidFill>
                          <a:effectLst/>
                          <a:latin typeface="Calibri" pitchFamily="34" charset="0"/>
                          <a:ea typeface="宋体" pitchFamily="2" charset="-122"/>
                          <a:cs typeface="Calibri" pitchFamily="34" charset="0"/>
                          <a:sym typeface="Calibri" pitchFamily="34" charset="0"/>
                        </a:rPr>
                        <a:t>419.125MHz</a:t>
                      </a:r>
                      <a:r>
                        <a:rPr kumimoji="0" lang="zh-CN" altLang="en-US" sz="1000" b="1" i="0" u="none" strike="noStrike" cap="none" normalizeH="0" baseline="0" smtClean="0">
                          <a:ln>
                            <a:noFill/>
                          </a:ln>
                          <a:solidFill>
                            <a:schemeClr val="tx1"/>
                          </a:solidFill>
                          <a:effectLst/>
                          <a:latin typeface="Calibri" pitchFamily="34" charset="0"/>
                          <a:ea typeface="宋体" pitchFamily="2" charset="-122"/>
                          <a:sym typeface="宋体" pitchFamily="2" charset="-122"/>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Calibri" pitchFamily="34" charset="0"/>
                          <a:ea typeface="宋体" pitchFamily="2" charset="-122"/>
                          <a:cs typeface="Calibri" pitchFamily="34" charset="0"/>
                          <a:sym typeface="Calibri" pitchFamily="34" charset="0"/>
                        </a:rPr>
                        <a:t>419.150MHz</a:t>
                      </a:r>
                      <a:r>
                        <a:rPr kumimoji="0" lang="zh-CN" altLang="en-US" sz="1000" b="1" i="0" u="none" strike="noStrike" cap="none" normalizeH="0" baseline="0" smtClean="0">
                          <a:ln>
                            <a:noFill/>
                          </a:ln>
                          <a:solidFill>
                            <a:schemeClr val="tx1"/>
                          </a:solidFill>
                          <a:effectLst/>
                          <a:latin typeface="Calibri" pitchFamily="34" charset="0"/>
                          <a:ea typeface="宋体" pitchFamily="2" charset="-122"/>
                          <a:sym typeface="宋体" pitchFamily="2" charset="-122"/>
                        </a:rPr>
                        <a:t>，</a:t>
                      </a:r>
                      <a:r>
                        <a:rPr kumimoji="0" lang="en-US" sz="1000" b="1" i="0" u="none" strike="noStrike" cap="none" normalizeH="0" baseline="0" smtClean="0">
                          <a:ln>
                            <a:noFill/>
                          </a:ln>
                          <a:solidFill>
                            <a:schemeClr val="tx1"/>
                          </a:solidFill>
                          <a:effectLst/>
                          <a:latin typeface="Calibri" pitchFamily="34" charset="0"/>
                          <a:ea typeface="宋体" pitchFamily="2" charset="-122"/>
                          <a:cs typeface="Calibri" pitchFamily="34" charset="0"/>
                          <a:sym typeface="Calibri" pitchFamily="34" charset="0"/>
                        </a:rPr>
                        <a:t>419.175MHz</a:t>
                      </a:r>
                      <a:r>
                        <a:rPr kumimoji="0" lang="zh-CN" altLang="en-US" sz="1000" b="1" i="0" u="none" strike="noStrike" cap="none" normalizeH="0" baseline="0" smtClean="0">
                          <a:ln>
                            <a:noFill/>
                          </a:ln>
                          <a:solidFill>
                            <a:schemeClr val="tx1"/>
                          </a:solidFill>
                          <a:effectLst/>
                          <a:latin typeface="Calibri" pitchFamily="34" charset="0"/>
                          <a:ea typeface="宋体" pitchFamily="2" charset="-122"/>
                          <a:sym typeface="宋体" pitchFamily="2" charset="-122"/>
                        </a:rPr>
                        <a:t>，</a:t>
                      </a:r>
                      <a:r>
                        <a:rPr kumimoji="0" lang="en-US" sz="1000" b="1" i="0" u="none" strike="noStrike" cap="none" normalizeH="0" baseline="0" smtClean="0">
                          <a:ln>
                            <a:noFill/>
                          </a:ln>
                          <a:solidFill>
                            <a:schemeClr val="tx1"/>
                          </a:solidFill>
                          <a:effectLst/>
                          <a:latin typeface="Calibri" pitchFamily="34" charset="0"/>
                          <a:ea typeface="宋体" pitchFamily="2" charset="-122"/>
                          <a:cs typeface="Calibri" pitchFamily="34" charset="0"/>
                          <a:sym typeface="Calibri" pitchFamily="34" charset="0"/>
                        </a:rPr>
                        <a:t>419.200MHz</a:t>
                      </a:r>
                      <a:r>
                        <a:rPr kumimoji="0" lang="zh-CN" altLang="en-US" sz="1000" b="1" i="0" u="none" strike="noStrike" cap="none" normalizeH="0" baseline="0" smtClean="0">
                          <a:ln>
                            <a:noFill/>
                          </a:ln>
                          <a:solidFill>
                            <a:schemeClr val="tx1"/>
                          </a:solidFill>
                          <a:effectLst/>
                          <a:latin typeface="Calibri" pitchFamily="34" charset="0"/>
                          <a:ea typeface="宋体" pitchFamily="2" charset="-122"/>
                          <a:sym typeface="宋体" pitchFamily="2" charset="-122"/>
                        </a:rPr>
                        <a:t>，</a:t>
                      </a:r>
                      <a:r>
                        <a:rPr kumimoji="0" lang="en-US" sz="1000" b="1" i="0" u="none" strike="noStrike" cap="none" normalizeH="0" baseline="0" smtClean="0">
                          <a:ln>
                            <a:noFill/>
                          </a:ln>
                          <a:solidFill>
                            <a:schemeClr val="tx1"/>
                          </a:solidFill>
                          <a:effectLst/>
                          <a:latin typeface="Calibri" pitchFamily="34" charset="0"/>
                          <a:ea typeface="宋体" pitchFamily="2" charset="-122"/>
                          <a:cs typeface="Calibri" pitchFamily="34" charset="0"/>
                          <a:sym typeface="Calibri" pitchFamily="34" charset="0"/>
                        </a:rPr>
                        <a:t>419.250MHz</a:t>
                      </a:r>
                      <a:r>
                        <a:rPr kumimoji="0" lang="zh-CN" altLang="en-US" sz="1000" b="1" i="0" u="none" strike="noStrike" cap="none" normalizeH="0" baseline="0" smtClean="0">
                          <a:ln>
                            <a:noFill/>
                          </a:ln>
                          <a:solidFill>
                            <a:schemeClr val="tx1"/>
                          </a:solidFill>
                          <a:effectLst/>
                          <a:latin typeface="Calibri" pitchFamily="34" charset="0"/>
                          <a:ea typeface="宋体" pitchFamily="2" charset="-122"/>
                          <a:sym typeface="宋体" pitchFamily="2" charset="-122"/>
                        </a:rPr>
                        <a:t>，</a:t>
                      </a:r>
                      <a:r>
                        <a:rPr kumimoji="0" lang="en-US" sz="1000" b="1" i="0" u="none" strike="noStrike" cap="none" normalizeH="0" baseline="0" smtClean="0">
                          <a:ln>
                            <a:noFill/>
                          </a:ln>
                          <a:solidFill>
                            <a:schemeClr val="tx1"/>
                          </a:solidFill>
                          <a:effectLst/>
                          <a:latin typeface="Calibri" pitchFamily="34" charset="0"/>
                          <a:ea typeface="宋体" pitchFamily="2" charset="-122"/>
                          <a:cs typeface="Calibri" pitchFamily="34" charset="0"/>
                          <a:sym typeface="Calibri" pitchFamily="34" charset="0"/>
                        </a:rPr>
                        <a:t>419.275MHz</a:t>
                      </a:r>
                      <a:endParaRPr kumimoji="0" lang="zh-CN" altLang="en-US" sz="1000" b="1" i="0" u="none" strike="noStrike" cap="none" normalizeH="0" baseline="0" smtClean="0">
                        <a:ln>
                          <a:noFill/>
                        </a:ln>
                        <a:solidFill>
                          <a:schemeClr val="tx1"/>
                        </a:solidFill>
                        <a:effectLst/>
                        <a:latin typeface="Calibri" pitchFamily="34" charset="0"/>
                        <a:ea typeface="宋体" pitchFamily="2" charset="-122"/>
                      </a:endParaRPr>
                    </a:p>
                  </a:txBody>
                  <a:tcPr horzOverflow="overflow">
                    <a:lnL>
                      <a:noFill/>
                    </a:lnL>
                    <a:lnR>
                      <a:noFill/>
                    </a:lnR>
                    <a:lnT>
                      <a:noFill/>
                    </a:lnT>
                    <a:lnB>
                      <a:noFill/>
                    </a:lnB>
                    <a:lnTlToBr>
                      <a:noFill/>
                    </a:lnTlToBr>
                    <a:lnBlToTr>
                      <a:noFill/>
                    </a:lnBlToTr>
                    <a:solidFill>
                      <a:srgbClr val="F2F2F2"/>
                    </a:solidFill>
                  </a:tcPr>
                </a:tc>
              </a:tr>
              <a:tr h="6397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effectLst/>
                          <a:latin typeface="Arial" pitchFamily="34" charset="0"/>
                          <a:ea typeface="宋体" pitchFamily="2" charset="-122"/>
                          <a:sym typeface="Calibri" pitchFamily="34" charset="0"/>
                        </a:rPr>
                        <a:t>Transmit power limit</a:t>
                      </a:r>
                      <a:endParaRPr kumimoji="0" lang="zh-CN" altLang="en-US" sz="2800" b="0" i="0" u="none" strike="noStrike" cap="none" normalizeH="0" baseline="0" smtClean="0">
                        <a:ln>
                          <a:noFill/>
                        </a:ln>
                        <a:solidFill>
                          <a:schemeClr val="tx1"/>
                        </a:solidFill>
                        <a:effectLst/>
                        <a:latin typeface="Arial" pitchFamily="34" charset="0"/>
                        <a:ea typeface="宋体" pitchFamily="2" charset="-122"/>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effectLst/>
                          <a:latin typeface="Calibri" pitchFamily="34" charset="0"/>
                          <a:ea typeface="宋体" pitchFamily="2" charset="-122"/>
                          <a:cs typeface="Calibri" pitchFamily="34" charset="0"/>
                          <a:sym typeface="Calibri" pitchFamily="34" charset="0"/>
                        </a:rPr>
                        <a:t>20mW (e.r.p)</a:t>
                      </a:r>
                      <a:endParaRPr kumimoji="0" lang="zh-CN" altLang="en-US" sz="2800" b="0" i="0" u="none" strike="noStrike" cap="none" normalizeH="0" baseline="0" smtClean="0">
                        <a:ln>
                          <a:noFill/>
                        </a:ln>
                        <a:solidFill>
                          <a:schemeClr val="tx1"/>
                        </a:solidFill>
                        <a:effectLst/>
                        <a:latin typeface="Arial" pitchFamily="34" charset="0"/>
                        <a:ea typeface="宋体" pitchFamily="2" charset="-122"/>
                      </a:endParaRPr>
                    </a:p>
                  </a:txBody>
                  <a:tcPr horzOverflow="overflow">
                    <a:lnL>
                      <a:noFill/>
                    </a:lnL>
                    <a:lnR>
                      <a:noFill/>
                    </a:lnR>
                    <a:lnT>
                      <a:noFill/>
                    </a:lnT>
                    <a:lnB>
                      <a:noFill/>
                    </a:lnB>
                    <a:lnTlToBr>
                      <a:noFill/>
                    </a:lnTlToBr>
                    <a:lnBlToTr>
                      <a:noFill/>
                    </a:lnBlToTr>
                    <a:noFill/>
                  </a:tcPr>
                </a:tc>
              </a:tr>
              <a:tr h="6397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effectLst/>
                          <a:latin typeface="Arial" pitchFamily="34" charset="0"/>
                          <a:ea typeface="宋体" pitchFamily="2" charset="-122"/>
                          <a:sym typeface="Calibri" pitchFamily="34" charset="0"/>
                        </a:rPr>
                        <a:t>Occupied bandwidth</a:t>
                      </a:r>
                      <a:endParaRPr kumimoji="0" lang="zh-CN" altLang="en-US" sz="2800" b="0" i="0" u="none" strike="noStrike" cap="none" normalizeH="0" baseline="0" smtClean="0">
                        <a:ln>
                          <a:noFill/>
                        </a:ln>
                        <a:solidFill>
                          <a:schemeClr val="tx1"/>
                        </a:solidFill>
                        <a:effectLst/>
                        <a:latin typeface="Arial" pitchFamily="34" charset="0"/>
                        <a:ea typeface="宋体" pitchFamily="2" charset="-122"/>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effectLst/>
                          <a:latin typeface="Calibri" pitchFamily="34" charset="0"/>
                          <a:ea typeface="宋体" pitchFamily="2" charset="-122"/>
                          <a:cs typeface="Calibri" pitchFamily="34" charset="0"/>
                          <a:sym typeface="Calibri" pitchFamily="34" charset="0"/>
                        </a:rPr>
                        <a:t>No more than 16kHz</a:t>
                      </a:r>
                      <a:endParaRPr kumimoji="0" lang="zh-CN" altLang="en-US" sz="2800" b="0" i="0" u="none" strike="noStrike" cap="none" normalizeH="0" baseline="0" smtClean="0">
                        <a:ln>
                          <a:noFill/>
                        </a:ln>
                        <a:solidFill>
                          <a:schemeClr val="tx1"/>
                        </a:solidFill>
                        <a:effectLst/>
                        <a:latin typeface="Arial" pitchFamily="34" charset="0"/>
                        <a:ea typeface="宋体" pitchFamily="2" charset="-122"/>
                      </a:endParaRPr>
                    </a:p>
                  </a:txBody>
                  <a:tcPr horzOverflow="overflow">
                    <a:lnL>
                      <a:noFill/>
                    </a:lnL>
                    <a:lnR>
                      <a:noFill/>
                    </a:lnR>
                    <a:lnT>
                      <a:noFill/>
                    </a:lnT>
                    <a:lnB>
                      <a:noFill/>
                    </a:lnB>
                    <a:lnTlToBr>
                      <a:noFill/>
                    </a:lnTlToBr>
                    <a:lnBlToTr>
                      <a:noFill/>
                    </a:lnBlToTr>
                    <a:noFill/>
                  </a:tcPr>
                </a:tc>
              </a:tr>
              <a:tr h="6397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effectLst/>
                          <a:latin typeface="Arial" pitchFamily="34" charset="0"/>
                          <a:ea typeface="宋体" pitchFamily="2" charset="-122"/>
                          <a:sym typeface="Calibri" pitchFamily="34" charset="0"/>
                        </a:rPr>
                        <a:t>Frequency tolerance</a:t>
                      </a:r>
                      <a:endParaRPr kumimoji="0" lang="zh-CN" altLang="en-US" sz="2800" b="0" i="0" u="none" strike="noStrike" cap="none" normalizeH="0" baseline="0" smtClean="0">
                        <a:ln>
                          <a:noFill/>
                        </a:ln>
                        <a:solidFill>
                          <a:schemeClr val="tx1"/>
                        </a:solidFill>
                        <a:effectLst/>
                        <a:latin typeface="Arial" pitchFamily="34" charset="0"/>
                        <a:ea typeface="宋体" pitchFamily="2" charset="-122"/>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effectLst/>
                          <a:latin typeface="Calibri" pitchFamily="34" charset="0"/>
                          <a:ea typeface="宋体" pitchFamily="2" charset="-122"/>
                          <a:cs typeface="Calibri" pitchFamily="34" charset="0"/>
                          <a:sym typeface="Calibri" pitchFamily="34" charset="0"/>
                        </a:rPr>
                        <a:t>4×10-6</a:t>
                      </a:r>
                      <a:endParaRPr kumimoji="0" lang="zh-CN" altLang="en-US" sz="2800" b="0" i="0" u="none" strike="noStrike" cap="none" normalizeH="0" baseline="0" smtClean="0">
                        <a:ln>
                          <a:noFill/>
                        </a:ln>
                        <a:solidFill>
                          <a:schemeClr val="tx1"/>
                        </a:solidFill>
                        <a:effectLst/>
                        <a:latin typeface="Arial" pitchFamily="34" charset="0"/>
                        <a:ea typeface="宋体" pitchFamily="2" charset="-122"/>
                      </a:endParaRPr>
                    </a:p>
                  </a:txBody>
                  <a:tcPr horzOverflow="overflow">
                    <a:lnL>
                      <a:noFill/>
                    </a:lnL>
                    <a:lnR>
                      <a:noFill/>
                    </a:lnR>
                    <a:lnT>
                      <a:noFill/>
                    </a:lnT>
                    <a:lnB>
                      <a:noFill/>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标题 1"/>
          <p:cNvSpPr>
            <a:spLocks noGrp="1" noChangeArrowheads="1"/>
          </p:cNvSpPr>
          <p:nvPr>
            <p:ph type="title" idx="4294967295"/>
          </p:nvPr>
        </p:nvSpPr>
        <p:spPr>
          <a:noFill/>
          <a:ln/>
        </p:spPr>
        <p:txBody>
          <a:bodyPr/>
          <a:lstStyle/>
          <a:p>
            <a:r>
              <a:rPr lang="en-US" b="1" dirty="0" smtClean="0"/>
              <a:t>Usages on </a:t>
            </a:r>
            <a:r>
              <a:rPr lang="en-US" b="1" dirty="0"/>
              <a:t>608-630MHz</a:t>
            </a:r>
            <a:endParaRPr lang="zh-CN" altLang="en-US" dirty="0"/>
          </a:p>
        </p:txBody>
      </p:sp>
      <p:pic>
        <p:nvPicPr>
          <p:cNvPr id="17411" name="内容占位符 3"/>
          <p:cNvPicPr>
            <a:picLocks noGrp="1" noChangeAspect="1" noChangeArrowheads="1"/>
          </p:cNvPicPr>
          <p:nvPr>
            <p:ph idx="4294967295"/>
          </p:nvPr>
        </p:nvPicPr>
        <p:blipFill>
          <a:blip r:embed="rId2" cstate="print"/>
          <a:srcRect/>
          <a:stretch>
            <a:fillRect/>
          </a:stretch>
        </p:blipFill>
        <p:spPr bwMode="auto">
          <a:xfrm>
            <a:off x="684213" y="1412875"/>
            <a:ext cx="7991475" cy="1785938"/>
          </a:xfrm>
          <a:prstGeom prst="rect">
            <a:avLst/>
          </a:prstGeom>
          <a:noFill/>
          <a:ln/>
        </p:spPr>
      </p:pic>
      <p:sp>
        <p:nvSpPr>
          <p:cNvPr id="17414" name="左大括号 6"/>
          <p:cNvSpPr>
            <a:spLocks/>
          </p:cNvSpPr>
          <p:nvPr/>
        </p:nvSpPr>
        <p:spPr bwMode="auto">
          <a:xfrm>
            <a:off x="2843213" y="3716338"/>
            <a:ext cx="504825" cy="2305050"/>
          </a:xfrm>
          <a:prstGeom prst="leftBrace">
            <a:avLst>
              <a:gd name="adj1" fmla="val 7991"/>
              <a:gd name="adj2" fmla="val 50000"/>
            </a:avLst>
          </a:prstGeom>
          <a:noFill/>
          <a:ln w="9525" cap="flat" cmpd="sng">
            <a:solidFill>
              <a:schemeClr val="accent1"/>
            </a:solidFill>
            <a:round/>
            <a:headEnd/>
            <a:tailEnd/>
          </a:ln>
        </p:spPr>
        <p:txBody>
          <a:bodyPr anchor="ctr"/>
          <a:lstStyle/>
          <a:p>
            <a:pPr algn="ctr"/>
            <a:endParaRPr lang="zh-CN" altLang="zh-CN">
              <a:latin typeface="宋体" pitchFamily="2" charset="-122"/>
              <a:sym typeface="宋体" pitchFamily="2" charset="-122"/>
            </a:endParaRPr>
          </a:p>
        </p:txBody>
      </p:sp>
      <p:graphicFrame>
        <p:nvGraphicFramePr>
          <p:cNvPr id="5" name="图示 4"/>
          <p:cNvGraphicFramePr/>
          <p:nvPr/>
        </p:nvGraphicFramePr>
        <p:xfrm>
          <a:off x="3419872" y="3501008"/>
          <a:ext cx="5184576" cy="29523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6" name="图示 5"/>
          <p:cNvGraphicFramePr/>
          <p:nvPr/>
        </p:nvGraphicFramePr>
        <p:xfrm>
          <a:off x="322053" y="4005064"/>
          <a:ext cx="2521755" cy="144016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标题 1"/>
          <p:cNvSpPr>
            <a:spLocks noGrp="1" noChangeArrowheads="1"/>
          </p:cNvSpPr>
          <p:nvPr>
            <p:ph type="title" idx="4294967295"/>
          </p:nvPr>
        </p:nvSpPr>
        <p:spPr>
          <a:noFill/>
          <a:ln/>
        </p:spPr>
        <p:txBody>
          <a:bodyPr/>
          <a:lstStyle/>
          <a:p>
            <a:r>
              <a:rPr lang="en-US" b="1" dirty="0" smtClean="0"/>
              <a:t>UHF Band Radio and TV</a:t>
            </a:r>
            <a:r>
              <a:rPr lang="zh-CN" altLang="en-US" b="1" dirty="0" smtClean="0"/>
              <a:t/>
            </a:r>
            <a:br>
              <a:rPr lang="zh-CN" altLang="en-US" b="1" dirty="0" smtClean="0"/>
            </a:br>
            <a:r>
              <a:rPr lang="zh-CN" altLang="en-US" b="1" dirty="0" smtClean="0"/>
              <a:t> </a:t>
            </a:r>
            <a:r>
              <a:rPr lang="en-US" altLang="zh-CN" b="1" dirty="0" smtClean="0"/>
              <a:t>on </a:t>
            </a:r>
            <a:r>
              <a:rPr lang="en-US" b="1" dirty="0" smtClean="0"/>
              <a:t>608-630MHz</a:t>
            </a:r>
            <a:endParaRPr lang="zh-CN" altLang="en-US" dirty="0"/>
          </a:p>
        </p:txBody>
      </p:sp>
      <p:sp>
        <p:nvSpPr>
          <p:cNvPr id="18435" name="内容占位符 2"/>
          <p:cNvSpPr>
            <a:spLocks noGrp="1" noChangeArrowheads="1"/>
          </p:cNvSpPr>
          <p:nvPr>
            <p:ph idx="4294967295"/>
          </p:nvPr>
        </p:nvSpPr>
        <p:spPr bwMode="auto">
          <a:xfrm>
            <a:off x="457200" y="1268413"/>
            <a:ext cx="8229600" cy="5257800"/>
          </a:xfrm>
          <a:prstGeom prst="rect">
            <a:avLst/>
          </a:prstGeom>
          <a:noFill/>
          <a:ln/>
        </p:spPr>
        <p:txBody>
          <a:bodyPr/>
          <a:lstStyle/>
          <a:p>
            <a:endParaRPr lang="en-US" sz="3000" dirty="0"/>
          </a:p>
          <a:p>
            <a:endParaRPr lang="zh-CN" altLang="en-US" dirty="0"/>
          </a:p>
        </p:txBody>
      </p:sp>
      <p:graphicFrame>
        <p:nvGraphicFramePr>
          <p:cNvPr id="18436" name="Group 4"/>
          <p:cNvGraphicFramePr>
            <a:graphicFrameLocks noGrp="1"/>
          </p:cNvGraphicFramePr>
          <p:nvPr/>
        </p:nvGraphicFramePr>
        <p:xfrm>
          <a:off x="755650" y="1917700"/>
          <a:ext cx="8067675" cy="4422777"/>
        </p:xfrm>
        <a:graphic>
          <a:graphicData uri="http://schemas.openxmlformats.org/drawingml/2006/table">
            <a:tbl>
              <a:tblPr/>
              <a:tblGrid>
                <a:gridCol w="1360488"/>
                <a:gridCol w="2098675"/>
                <a:gridCol w="2287587"/>
                <a:gridCol w="2320925"/>
              </a:tblGrid>
              <a:tr h="53181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zh-CN" altLang="zh-CN" sz="1800" b="1" i="0" u="none" strike="noStrike" cap="none" normalizeH="0" baseline="0" dirty="0" smtClean="0">
                        <a:ln>
                          <a:noFill/>
                        </a:ln>
                        <a:effectLst/>
                        <a:latin typeface="Calibri" pitchFamily="34" charset="0"/>
                        <a:ea typeface="宋体" pitchFamily="2" charset="-122"/>
                      </a:endParaRP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chemeClr val="accent5">
                        <a:lumMod val="75000"/>
                        <a:alpha val="39999"/>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800" b="1" i="0" u="none" strike="noStrike" cap="none" normalizeH="0" baseline="0" dirty="0" smtClean="0">
                          <a:ln>
                            <a:noFill/>
                          </a:ln>
                          <a:effectLst/>
                          <a:latin typeface="Calibri" pitchFamily="34" charset="0"/>
                          <a:ea typeface="宋体" pitchFamily="2" charset="-122"/>
                        </a:rPr>
                        <a:t>C</a:t>
                      </a:r>
                      <a:r>
                        <a:rPr kumimoji="0" lang="zh-CN" altLang="en-US" sz="1800" b="1" i="0" u="none" strike="noStrike" cap="none" normalizeH="0" baseline="0" dirty="0" smtClean="0">
                          <a:ln>
                            <a:noFill/>
                          </a:ln>
                          <a:effectLst/>
                          <a:latin typeface="Calibri" pitchFamily="34" charset="0"/>
                          <a:ea typeface="宋体" pitchFamily="2" charset="-122"/>
                        </a:rPr>
                        <a:t>hannel</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chemeClr val="accent5">
                        <a:lumMod val="75000"/>
                        <a:alpha val="39999"/>
                      </a:schemeClr>
                    </a:solidFill>
                  </a:tcPr>
                </a:tc>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800" b="1" i="0" u="none" strike="noStrike" cap="none" normalizeH="0" baseline="0" dirty="0" smtClean="0">
                          <a:ln>
                            <a:noFill/>
                          </a:ln>
                          <a:effectLst/>
                          <a:latin typeface="Calibri" pitchFamily="34" charset="0"/>
                          <a:ea typeface="宋体" pitchFamily="2" charset="-122"/>
                        </a:rPr>
                        <a:t>S</a:t>
                      </a:r>
                      <a:r>
                        <a:rPr kumimoji="0" lang="zh-CN" altLang="en-US" sz="1800" b="1" i="0" u="none" strike="noStrike" cap="none" normalizeH="0" baseline="0" dirty="0" smtClean="0">
                          <a:ln>
                            <a:noFill/>
                          </a:ln>
                          <a:effectLst/>
                          <a:latin typeface="Calibri" pitchFamily="34" charset="0"/>
                          <a:ea typeface="宋体" pitchFamily="2" charset="-122"/>
                        </a:rPr>
                        <a:t>tandard</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chemeClr val="accent5">
                        <a:lumMod val="75000"/>
                        <a:alpha val="39999"/>
                      </a:schemeClr>
                    </a:solidFill>
                  </a:tcPr>
                </a:tc>
                <a:tc hMerge="1">
                  <a:txBody>
                    <a:bodyPr/>
                    <a:lstStyle/>
                    <a:p>
                      <a:endParaRPr lang="zh-CN" altLang="en-US"/>
                    </a:p>
                  </a:txBody>
                  <a:tcPr/>
                </a:tc>
              </a:tr>
              <a:tr h="608013">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2000" b="1" i="0" u="none" strike="noStrike" cap="none" normalizeH="0" baseline="0" dirty="0" smtClean="0">
                          <a:ln>
                            <a:noFill/>
                          </a:ln>
                          <a:effectLst/>
                          <a:latin typeface="Calibri" pitchFamily="34" charset="0"/>
                          <a:ea typeface="宋体" pitchFamily="2" charset="-122"/>
                        </a:rPr>
                        <a:t>D</a:t>
                      </a:r>
                      <a:r>
                        <a:rPr kumimoji="0" lang="zh-CN" altLang="en-US" sz="2000" b="1" i="0" u="none" strike="noStrike" cap="none" normalizeH="0" baseline="0" dirty="0" smtClean="0">
                          <a:ln>
                            <a:noFill/>
                          </a:ln>
                          <a:effectLst/>
                          <a:latin typeface="Calibri" pitchFamily="34" charset="0"/>
                          <a:ea typeface="宋体" pitchFamily="2" charset="-122"/>
                        </a:rPr>
                        <a:t>igital radio and TV</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row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zh-CN" altLang="en-US" sz="1600" b="1" i="0" u="none" strike="noStrike" cap="none" normalizeH="0" baseline="0" dirty="0" smtClean="0">
                        <a:ln>
                          <a:noFill/>
                        </a:ln>
                        <a:effectLst/>
                        <a:latin typeface="Calibri" pitchFamily="34" charset="0"/>
                        <a:ea typeface="宋体" pitchFamily="2" charset="-122"/>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zh-CN" altLang="en-US" sz="1600" b="1" i="0" u="none" strike="noStrike" cap="none" normalizeH="0" baseline="0" dirty="0" smtClean="0">
                        <a:ln>
                          <a:noFill/>
                        </a:ln>
                        <a:effectLst/>
                        <a:latin typeface="Calibri" pitchFamily="34" charset="0"/>
                        <a:ea typeface="宋体" pitchFamily="2" charset="-122"/>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zh-CN" altLang="en-US" sz="1600" b="1" i="0" u="none" strike="noStrike" cap="none" normalizeH="0" baseline="0" dirty="0" smtClean="0">
                        <a:ln>
                          <a:noFill/>
                        </a:ln>
                        <a:effectLst/>
                        <a:latin typeface="Calibri" pitchFamily="34" charset="0"/>
                        <a:ea typeface="宋体" pitchFamily="2" charset="-122"/>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zh-CN" altLang="en-US" sz="1600" b="1" i="0" u="none" strike="noStrike" cap="none" normalizeH="0" baseline="0" dirty="0" smtClean="0">
                        <a:ln>
                          <a:noFill/>
                        </a:ln>
                        <a:effectLst/>
                        <a:latin typeface="Calibri" pitchFamily="34" charset="0"/>
                        <a:ea typeface="宋体" pitchFamily="2" charset="-122"/>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zh-CN" altLang="en-US" sz="1600" b="1" i="0" u="none" strike="noStrike" cap="none" normalizeH="0" baseline="0" dirty="0" smtClean="0">
                          <a:ln>
                            <a:noFill/>
                          </a:ln>
                          <a:effectLst/>
                          <a:latin typeface="Calibri" pitchFamily="34" charset="0"/>
                          <a:ea typeface="宋体" pitchFamily="2" charset="-122"/>
                        </a:rPr>
                        <a:t>DS-25：608-614MHz   </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zh-CN" altLang="en-US" sz="1600" b="1" i="0" u="none" strike="noStrike" cap="none" normalizeH="0" baseline="0" dirty="0" smtClean="0">
                          <a:ln>
                            <a:noFill/>
                          </a:ln>
                          <a:effectLst/>
                          <a:latin typeface="Calibri" pitchFamily="34" charset="0"/>
                          <a:ea typeface="宋体" pitchFamily="2" charset="-122"/>
                        </a:rPr>
                        <a:t>DS-26：614-622MHz   </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zh-CN" altLang="en-US" sz="1600" b="1" i="0" u="none" strike="noStrike" cap="none" normalizeH="0" baseline="0" dirty="0" smtClean="0">
                          <a:ln>
                            <a:noFill/>
                          </a:ln>
                          <a:effectLst/>
                          <a:latin typeface="Calibri" pitchFamily="34" charset="0"/>
                          <a:ea typeface="宋体" pitchFamily="2" charset="-122"/>
                        </a:rPr>
                        <a:t>DS-27：622-630MHz    </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zh-CN" altLang="en-US" sz="1600" b="1" i="0" u="none" strike="noStrike" cap="none" normalizeH="0" baseline="0" dirty="0" smtClean="0">
                        <a:ln>
                          <a:noFill/>
                        </a:ln>
                        <a:effectLst/>
                        <a:latin typeface="Calibri" pitchFamily="34" charset="0"/>
                        <a:ea typeface="宋体" pitchFamily="2" charset="-122"/>
                      </a:endParaRP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zh-CN" altLang="en-US" sz="1800" b="1" i="0" u="none" strike="noStrike" cap="none" normalizeH="0" baseline="0" smtClean="0">
                          <a:ln>
                            <a:noFill/>
                          </a:ln>
                          <a:effectLst/>
                          <a:latin typeface="Calibri" pitchFamily="34" charset="0"/>
                          <a:ea typeface="宋体" pitchFamily="2" charset="-122"/>
                        </a:rPr>
                        <a:t>DTMB(OFDM)</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zh-CN" altLang="en-US" sz="1800" b="0" i="0" u="none" strike="noStrike" cap="none" normalizeH="0" baseline="0" smtClean="0">
                          <a:ln>
                            <a:noFill/>
                          </a:ln>
                          <a:effectLst/>
                          <a:latin typeface="Calibri" pitchFamily="34" charset="0"/>
                          <a:ea typeface="宋体" pitchFamily="2" charset="-122"/>
                        </a:rPr>
                        <a:t>CMMB(OFDM)</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r>
              <a:tr h="1490663">
                <a:tc vMerge="1">
                  <a:txBody>
                    <a:bodyPr/>
                    <a:lstStyle/>
                    <a:p>
                      <a:endParaRPr lang="zh-CN" altLang="en-US"/>
                    </a:p>
                  </a:txBody>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zh-CN" altLang="zh-CN" sz="1800" b="1" i="0" u="none" strike="noStrike" cap="none" normalizeH="0" baseline="0" smtClean="0">
                        <a:ln>
                          <a:noFill/>
                        </a:ln>
                        <a:effectLst/>
                        <a:latin typeface="Calibri" pitchFamily="34" charset="0"/>
                        <a:ea typeface="宋体" pitchFamily="2" charset="-122"/>
                      </a:endParaRP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zh-CN" sz="1800" b="0" i="0" u="none" strike="noStrike" cap="none" normalizeH="0" baseline="0" smtClean="0">
                        <a:ln>
                          <a:noFill/>
                        </a:ln>
                        <a:effectLst/>
                        <a:latin typeface="Calibri" pitchFamily="34" charset="0"/>
                        <a:ea typeface="宋体" pitchFamily="2" charset="-122"/>
                      </a:endParaRP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r>
              <a:tr h="10064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2000" b="1" i="0" u="none" strike="noStrike" cap="none" normalizeH="0" baseline="0" dirty="0" smtClean="0">
                          <a:ln>
                            <a:noFill/>
                          </a:ln>
                          <a:effectLst/>
                          <a:latin typeface="Calibri" pitchFamily="34" charset="0"/>
                          <a:ea typeface="宋体" pitchFamily="2" charset="-122"/>
                        </a:rPr>
                        <a:t>A</a:t>
                      </a:r>
                      <a:r>
                        <a:rPr kumimoji="0" lang="zh-CN" altLang="en-US" sz="2000" b="1" i="0" u="none" strike="noStrike" cap="none" normalizeH="0" baseline="0" dirty="0" smtClean="0">
                          <a:ln>
                            <a:noFill/>
                          </a:ln>
                          <a:effectLst/>
                          <a:latin typeface="Calibri" pitchFamily="34" charset="0"/>
                          <a:ea typeface="宋体" pitchFamily="2" charset="-122"/>
                        </a:rPr>
                        <a:t>nalog radio and TV</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vMerge="1">
                  <a:txBody>
                    <a:bodyPr/>
                    <a:lstStyle/>
                    <a:p>
                      <a:endParaRPr lang="zh-CN" altLang="en-US"/>
                    </a:p>
                  </a:txBody>
                  <a:tcPr/>
                </a:tc>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zh-CN" altLang="zh-CN" sz="1800" b="1" i="0" u="none" strike="noStrike" cap="none" normalizeH="0" baseline="0" dirty="0" smtClean="0">
                          <a:ln>
                            <a:noFill/>
                          </a:ln>
                          <a:effectLst/>
                          <a:latin typeface="Calibri" pitchFamily="34" charset="0"/>
                          <a:ea typeface="宋体" pitchFamily="2" charset="-122"/>
                        </a:rPr>
                        <a:t>GB/T 14433-93 </a:t>
                      </a:r>
                      <a:r>
                        <a:rPr kumimoji="0" lang="en-US" altLang="zh-CN" sz="1800" b="1" i="0" u="none" strike="noStrike" cap="none" normalizeH="0" baseline="0" dirty="0" smtClean="0">
                          <a:ln>
                            <a:noFill/>
                          </a:ln>
                          <a:effectLst/>
                          <a:latin typeface="Calibri" pitchFamily="34" charset="0"/>
                          <a:ea typeface="宋体" pitchFamily="2" charset="-122"/>
                        </a:rPr>
                        <a:t>Color TV Broadcast Coverage Network Technical Regulations</a:t>
                      </a:r>
                      <a:endParaRPr kumimoji="0" lang="zh-CN" altLang="zh-CN" sz="1800" b="1" i="0" u="none" strike="noStrike" cap="none" normalizeH="0" baseline="0" dirty="0" smtClean="0">
                        <a:ln>
                          <a:noFill/>
                        </a:ln>
                        <a:effectLst/>
                        <a:latin typeface="Calibri" pitchFamily="34" charset="0"/>
                        <a:ea typeface="宋体" pitchFamily="2" charset="-122"/>
                      </a:endParaRP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hMerge="1">
                  <a:txBody>
                    <a:bodyPr/>
                    <a:lstStyle/>
                    <a:p>
                      <a:endParaRPr lang="zh-CN" altLang="en-US"/>
                    </a:p>
                  </a:txBody>
                  <a:tcPr/>
                </a:tc>
              </a:tr>
              <a:tr h="785813">
                <a:tc gridSpan="4">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800" b="1" i="0" u="none" strike="noStrike" cap="none" normalizeH="0" baseline="0" dirty="0" smtClean="0">
                          <a:ln>
                            <a:noFill/>
                          </a:ln>
                          <a:effectLst/>
                          <a:latin typeface="Calibri" pitchFamily="34" charset="0"/>
                          <a:ea typeface="宋体" pitchFamily="2" charset="-122"/>
                        </a:rPr>
                        <a:t>Remark:    And China will stop the analog signal in 2015.</a:t>
                      </a:r>
                      <a:endParaRPr kumimoji="0" lang="zh-CN" altLang="en-US" sz="1800" b="1" i="0" u="none" strike="noStrike" cap="none" normalizeH="0" baseline="0" dirty="0" smtClean="0">
                        <a:ln>
                          <a:noFill/>
                        </a:ln>
                        <a:effectLst/>
                        <a:latin typeface="Calibri" pitchFamily="34" charset="0"/>
                        <a:ea typeface="宋体" pitchFamily="2" charset="-122"/>
                      </a:endParaRP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chemeClr val="accent5">
                        <a:lumMod val="75000"/>
                        <a:alpha val="39999"/>
                      </a:schemeClr>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bl>
          </a:graphicData>
        </a:graphic>
      </p:graphicFrame>
      <p:pic>
        <p:nvPicPr>
          <p:cNvPr id="18485" name="Picture 53" descr="11"/>
          <p:cNvPicPr>
            <a:picLocks noChangeAspect="1" noChangeArrowheads="1"/>
          </p:cNvPicPr>
          <p:nvPr/>
        </p:nvPicPr>
        <p:blipFill>
          <a:blip r:embed="rId2" cstate="print"/>
          <a:srcRect/>
          <a:stretch>
            <a:fillRect/>
          </a:stretch>
        </p:blipFill>
        <p:spPr bwMode="auto">
          <a:xfrm>
            <a:off x="4283075" y="3070225"/>
            <a:ext cx="2162175" cy="1439863"/>
          </a:xfrm>
          <a:prstGeom prst="rect">
            <a:avLst/>
          </a:prstGeom>
          <a:noFill/>
          <a:ln w="9525">
            <a:noFill/>
            <a:miter lim="800000"/>
            <a:headEnd/>
            <a:tailEnd/>
          </a:ln>
        </p:spPr>
      </p:pic>
      <p:pic>
        <p:nvPicPr>
          <p:cNvPr id="18486" name="Picture 54" descr="22"/>
          <p:cNvPicPr>
            <a:picLocks noChangeAspect="1" noChangeArrowheads="1"/>
          </p:cNvPicPr>
          <p:nvPr/>
        </p:nvPicPr>
        <p:blipFill>
          <a:blip r:embed="rId3" cstate="print"/>
          <a:srcRect/>
          <a:stretch>
            <a:fillRect/>
          </a:stretch>
        </p:blipFill>
        <p:spPr bwMode="auto">
          <a:xfrm>
            <a:off x="6521450" y="3070225"/>
            <a:ext cx="2228850" cy="14414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标题 1"/>
          <p:cNvSpPr>
            <a:spLocks noGrp="1" noChangeArrowheads="1"/>
          </p:cNvSpPr>
          <p:nvPr>
            <p:ph type="title" idx="4294967295"/>
          </p:nvPr>
        </p:nvSpPr>
        <p:spPr>
          <a:noFill/>
          <a:ln/>
        </p:spPr>
        <p:txBody>
          <a:bodyPr/>
          <a:lstStyle/>
          <a:p>
            <a:r>
              <a:rPr lang="en-US" b="1"/>
              <a:t>Conclusion</a:t>
            </a:r>
            <a:endParaRPr lang="zh-CN" altLang="en-US"/>
          </a:p>
        </p:txBody>
      </p:sp>
      <p:sp>
        <p:nvSpPr>
          <p:cNvPr id="22531" name="内容占位符 2"/>
          <p:cNvSpPr>
            <a:spLocks noGrp="1" noChangeArrowheads="1"/>
          </p:cNvSpPr>
          <p:nvPr>
            <p:ph idx="4294967295"/>
          </p:nvPr>
        </p:nvSpPr>
        <p:spPr bwMode="auto">
          <a:xfrm>
            <a:off x="457200" y="1600200"/>
            <a:ext cx="8229600" cy="4525963"/>
          </a:xfrm>
          <a:prstGeom prst="rect">
            <a:avLst/>
          </a:prstGeom>
          <a:noFill/>
          <a:ln/>
        </p:spPr>
        <p:txBody>
          <a:bodyPr/>
          <a:lstStyle/>
          <a:p>
            <a:endParaRPr lang="zh-CN" altLang="zh-CN"/>
          </a:p>
        </p:txBody>
      </p:sp>
      <p:graphicFrame>
        <p:nvGraphicFramePr>
          <p:cNvPr id="22532" name="表格 3"/>
          <p:cNvGraphicFramePr>
            <a:graphicFrameLocks noGrp="1"/>
          </p:cNvGraphicFramePr>
          <p:nvPr/>
        </p:nvGraphicFramePr>
        <p:xfrm>
          <a:off x="228600" y="1828800"/>
          <a:ext cx="8353425" cy="4572000"/>
        </p:xfrm>
        <a:graphic>
          <a:graphicData uri="http://schemas.openxmlformats.org/drawingml/2006/table">
            <a:tbl>
              <a:tblPr>
                <a:tableStyleId>{8FD4443E-F989-4FC4-A0C8-D5A2AF1F390B}</a:tableStyleId>
              </a:tblPr>
              <a:tblGrid>
                <a:gridCol w="2438400"/>
                <a:gridCol w="1700212"/>
                <a:gridCol w="1554163"/>
                <a:gridCol w="1477962"/>
                <a:gridCol w="1182688"/>
              </a:tblGrid>
              <a:tr h="169429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u="none" strike="noStrike" cap="none" normalizeH="0" baseline="0" dirty="0" smtClean="0">
                          <a:ln>
                            <a:noFill/>
                          </a:ln>
                          <a:solidFill>
                            <a:schemeClr val="tx1"/>
                          </a:solidFill>
                          <a:effectLst/>
                          <a:sym typeface="Calibri" pitchFamily="34" charset="0"/>
                        </a:rPr>
                        <a:t>Main interference sources </a:t>
                      </a:r>
                      <a:endParaRPr kumimoji="0" lang="zh-CN" altLang="en-US" sz="2800" b="0" i="0" u="none" strike="noStrike" cap="none" normalizeH="0" baseline="0" dirty="0" smtClean="0">
                        <a:ln>
                          <a:noFill/>
                        </a:ln>
                        <a:solidFill>
                          <a:schemeClr val="tx1"/>
                        </a:solidFill>
                        <a:effectLst/>
                        <a:latin typeface="Arial" pitchFamily="34" charset="0"/>
                        <a:ea typeface="宋体" pitchFamily="2" charset="-122"/>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u="none" strike="noStrike" cap="none" normalizeH="0" baseline="0" dirty="0" smtClean="0">
                          <a:ln>
                            <a:noFill/>
                          </a:ln>
                          <a:solidFill>
                            <a:schemeClr val="tx1"/>
                          </a:solidFill>
                          <a:effectLst/>
                          <a:sym typeface="Calibri" pitchFamily="34" charset="0"/>
                        </a:rPr>
                        <a:t>radio and TV </a:t>
                      </a:r>
                      <a:endParaRPr kumimoji="0" lang="zh-CN" altLang="en-US" sz="2800" b="0" i="0" u="none" strike="noStrike" cap="none" normalizeH="0" baseline="0" dirty="0" smtClean="0">
                        <a:ln>
                          <a:noFill/>
                        </a:ln>
                        <a:solidFill>
                          <a:schemeClr val="tx1"/>
                        </a:solidFill>
                        <a:effectLst/>
                        <a:latin typeface="Arial" pitchFamily="34" charset="0"/>
                        <a:ea typeface="宋体" pitchFamily="2" charset="-122"/>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u="none" strike="noStrike" cap="none" normalizeH="0" baseline="0" dirty="0" smtClean="0">
                          <a:ln>
                            <a:noFill/>
                          </a:ln>
                          <a:solidFill>
                            <a:schemeClr val="tx1"/>
                          </a:solidFill>
                          <a:effectLst/>
                          <a:sym typeface="Calibri" pitchFamily="34" charset="0"/>
                        </a:rPr>
                        <a:t>interphone</a:t>
                      </a:r>
                      <a:endParaRPr kumimoji="0" lang="zh-CN" altLang="en-US" sz="2800" b="0" i="0" u="none" strike="noStrike" cap="none" normalizeH="0" baseline="0" dirty="0" smtClean="0">
                        <a:ln>
                          <a:noFill/>
                        </a:ln>
                        <a:solidFill>
                          <a:schemeClr val="tx1"/>
                        </a:solidFill>
                        <a:effectLst/>
                        <a:latin typeface="Arial" pitchFamily="34" charset="0"/>
                        <a:ea typeface="宋体" pitchFamily="2" charset="-122"/>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ltLang="en-US"/>
                    </a:p>
                  </a:txBody>
                  <a:tcPr/>
                </a:tc>
              </a:tr>
              <a:tr h="287770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u="none" strike="noStrike" cap="none" normalizeH="0" baseline="0" dirty="0" smtClean="0">
                          <a:ln>
                            <a:noFill/>
                          </a:ln>
                          <a:solidFill>
                            <a:schemeClr val="tx1"/>
                          </a:solidFill>
                          <a:effectLst/>
                          <a:sym typeface="Calibri" pitchFamily="34" charset="0"/>
                        </a:rPr>
                        <a:t>Less  interference sources</a:t>
                      </a:r>
                      <a:endParaRPr kumimoji="0" lang="zh-CN" altLang="en-US" sz="2800" b="0" i="0" u="none" strike="noStrike" cap="none" normalizeH="0" baseline="0" dirty="0" smtClean="0">
                        <a:ln>
                          <a:noFill/>
                        </a:ln>
                        <a:solidFill>
                          <a:schemeClr val="tx1"/>
                        </a:solidFill>
                        <a:effectLst/>
                        <a:latin typeface="Arial" pitchFamily="34" charset="0"/>
                        <a:ea typeface="宋体" pitchFamily="2" charset="-122"/>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smtClean="0">
                          <a:ln>
                            <a:noFill/>
                          </a:ln>
                          <a:solidFill>
                            <a:schemeClr val="tx1"/>
                          </a:solidFill>
                          <a:effectLst/>
                          <a:sym typeface="Calibri" pitchFamily="34" charset="0"/>
                        </a:rPr>
                        <a:t>wireless MIC</a:t>
                      </a:r>
                      <a:endParaRPr kumimoji="0" lang="zh-CN" altLang="en-US" sz="2800" b="0" i="0" u="none" strike="noStrike" cap="none" normalizeH="0" baseline="0" dirty="0" smtClean="0">
                        <a:ln>
                          <a:noFill/>
                        </a:ln>
                        <a:solidFill>
                          <a:schemeClr val="tx1"/>
                        </a:solidFill>
                        <a:effectLst/>
                        <a:latin typeface="Arial" pitchFamily="34" charset="0"/>
                        <a:ea typeface="宋体" pitchFamily="2" charset="-122"/>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smtClean="0">
                          <a:ln>
                            <a:noFill/>
                          </a:ln>
                          <a:solidFill>
                            <a:schemeClr val="tx1"/>
                          </a:solidFill>
                          <a:effectLst/>
                          <a:sym typeface="Calibri" pitchFamily="34" charset="0"/>
                        </a:rPr>
                        <a:t>civilian radio measuring instruments</a:t>
                      </a:r>
                      <a:endParaRPr kumimoji="0" lang="zh-CN" altLang="en-US" sz="2800" b="0" i="0" u="none" strike="noStrike" cap="none" normalizeH="0" baseline="0" dirty="0" smtClean="0">
                        <a:ln>
                          <a:noFill/>
                        </a:ln>
                        <a:solidFill>
                          <a:schemeClr val="tx1"/>
                        </a:solidFill>
                        <a:effectLst/>
                        <a:latin typeface="Arial" pitchFamily="34" charset="0"/>
                        <a:ea typeface="宋体" pitchFamily="2" charset="-122"/>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smtClean="0">
                          <a:ln>
                            <a:noFill/>
                          </a:ln>
                          <a:solidFill>
                            <a:schemeClr val="tx1"/>
                          </a:solidFill>
                          <a:effectLst/>
                          <a:sym typeface="Calibri" pitchFamily="34" charset="0"/>
                        </a:rPr>
                        <a:t>industrial wireless remote control device</a:t>
                      </a:r>
                      <a:endParaRPr kumimoji="0" lang="zh-CN" altLang="en-US" sz="2800" b="0" i="0" u="none" strike="noStrike" cap="none" normalizeH="0" baseline="0" dirty="0" smtClean="0">
                        <a:ln>
                          <a:noFill/>
                        </a:ln>
                        <a:solidFill>
                          <a:schemeClr val="tx1"/>
                        </a:solidFill>
                        <a:effectLst/>
                        <a:latin typeface="Arial" pitchFamily="34" charset="0"/>
                        <a:ea typeface="宋体" pitchFamily="2" charset="-122"/>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smtClean="0">
                          <a:ln>
                            <a:noFill/>
                          </a:ln>
                          <a:solidFill>
                            <a:schemeClr val="tx1"/>
                          </a:solidFill>
                          <a:effectLst/>
                          <a:sym typeface="Calibri" pitchFamily="34" charset="0"/>
                        </a:rPr>
                        <a:t>general wireless remote control devices </a:t>
                      </a:r>
                      <a:endParaRPr kumimoji="0" lang="zh-CN" altLang="en-US" sz="2800" b="0" i="0" u="none" strike="noStrike" cap="none" normalizeH="0" baseline="0" dirty="0" smtClean="0">
                        <a:ln>
                          <a:noFill/>
                        </a:ln>
                        <a:solidFill>
                          <a:schemeClr val="tx1"/>
                        </a:solidFill>
                        <a:effectLst/>
                        <a:latin typeface="Arial" pitchFamily="34" charset="0"/>
                        <a:ea typeface="宋体" pitchFamily="2" charset="-122"/>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idx="4294967295"/>
          </p:nvPr>
        </p:nvSpPr>
        <p:spPr>
          <a:xfrm>
            <a:off x="457200" y="274638"/>
            <a:ext cx="8229600" cy="993372"/>
          </a:xfrm>
          <a:noFill/>
          <a:ln/>
        </p:spPr>
        <p:txBody>
          <a:bodyPr/>
          <a:lstStyle/>
          <a:p>
            <a:r>
              <a:rPr lang="en-US" altLang="zh-CN" dirty="0" smtClean="0">
                <a:solidFill>
                  <a:schemeClr val="tx1"/>
                </a:solidFill>
                <a:effectLst>
                  <a:outerShdw blurRad="38100" dist="38100" dir="2700000" algn="tl">
                    <a:srgbClr val="000000">
                      <a:alpha val="43137"/>
                    </a:srgbClr>
                  </a:outerShdw>
                </a:effectLst>
              </a:rPr>
              <a:t>Informative Abstract</a:t>
            </a:r>
            <a:endParaRPr lang="zh-CN" altLang="zh-CN" dirty="0">
              <a:solidFill>
                <a:schemeClr val="tx1"/>
              </a:solidFill>
              <a:effectLst>
                <a:outerShdw blurRad="38100" dist="38100" dir="2700000" algn="tl">
                  <a:srgbClr val="000000">
                    <a:alpha val="43137"/>
                  </a:srgbClr>
                </a:outerShdw>
              </a:effectLst>
            </a:endParaRPr>
          </a:p>
        </p:txBody>
      </p:sp>
      <p:sp>
        <p:nvSpPr>
          <p:cNvPr id="4100" name="Rectangle 3"/>
          <p:cNvSpPr>
            <a:spLocks noGrp="1" noChangeArrowheads="1"/>
          </p:cNvSpPr>
          <p:nvPr>
            <p:ph type="body" idx="4294967295"/>
          </p:nvPr>
        </p:nvSpPr>
        <p:spPr bwMode="auto">
          <a:xfrm>
            <a:off x="538152" y="1628175"/>
            <a:ext cx="8147061" cy="4571014"/>
          </a:xfrm>
          <a:prstGeom prst="rect">
            <a:avLst/>
          </a:prstGeom>
          <a:noFill/>
          <a:ln/>
        </p:spPr>
        <p:txBody>
          <a:bodyPr/>
          <a:lstStyle/>
          <a:p>
            <a:pPr>
              <a:lnSpc>
                <a:spcPct val="80000"/>
              </a:lnSpc>
              <a:buFontTx/>
              <a:buNone/>
            </a:pPr>
            <a:r>
              <a:rPr lang="zh-CN" altLang="en-US" b="1" dirty="0"/>
              <a:t>       General View</a:t>
            </a:r>
          </a:p>
          <a:p>
            <a:pPr>
              <a:lnSpc>
                <a:spcPct val="80000"/>
              </a:lnSpc>
              <a:buFontTx/>
              <a:buNone/>
            </a:pPr>
            <a:r>
              <a:rPr lang="zh-CN" altLang="en-US" b="1" dirty="0"/>
              <a:t>   </a:t>
            </a:r>
          </a:p>
          <a:p>
            <a:pPr>
              <a:lnSpc>
                <a:spcPct val="80000"/>
              </a:lnSpc>
              <a:buFontTx/>
              <a:buNone/>
            </a:pPr>
            <a:r>
              <a:rPr lang="zh-CN" altLang="en-US" b="1" dirty="0"/>
              <a:t>       </a:t>
            </a:r>
            <a:r>
              <a:rPr lang="en-US" b="1" dirty="0" smtClean="0"/>
              <a:t> Interference on 174-216MHz Band</a:t>
            </a:r>
            <a:endParaRPr lang="en-US" b="1" dirty="0"/>
          </a:p>
          <a:p>
            <a:pPr>
              <a:lnSpc>
                <a:spcPct val="80000"/>
              </a:lnSpc>
              <a:buFontTx/>
              <a:buNone/>
            </a:pPr>
            <a:endParaRPr lang="en-US" b="1" dirty="0"/>
          </a:p>
          <a:p>
            <a:pPr>
              <a:lnSpc>
                <a:spcPct val="80000"/>
              </a:lnSpc>
              <a:buFontTx/>
              <a:buNone/>
            </a:pPr>
            <a:r>
              <a:rPr lang="zh-CN" altLang="en-US" b="1" dirty="0" smtClean="0"/>
              <a:t>        </a:t>
            </a:r>
            <a:r>
              <a:rPr lang="en-US" b="1" dirty="0" smtClean="0"/>
              <a:t>Interference on 407-425MHz Band</a:t>
            </a:r>
            <a:endParaRPr lang="en-US" b="1" dirty="0"/>
          </a:p>
          <a:p>
            <a:pPr>
              <a:lnSpc>
                <a:spcPct val="80000"/>
              </a:lnSpc>
              <a:buFontTx/>
              <a:buNone/>
            </a:pPr>
            <a:endParaRPr lang="en-US" b="1" dirty="0"/>
          </a:p>
          <a:p>
            <a:pPr>
              <a:lnSpc>
                <a:spcPct val="80000"/>
              </a:lnSpc>
              <a:buFontTx/>
              <a:buNone/>
            </a:pPr>
            <a:r>
              <a:rPr lang="zh-CN" altLang="en-US" b="1" dirty="0"/>
              <a:t>       </a:t>
            </a:r>
            <a:r>
              <a:rPr lang="zh-CN" altLang="en-US" b="1" dirty="0" smtClean="0"/>
              <a:t> </a:t>
            </a:r>
            <a:r>
              <a:rPr lang="en-US" b="1" dirty="0" smtClean="0"/>
              <a:t>Interference on 608-630MHz Band</a:t>
            </a:r>
            <a:endParaRPr lang="en-US" b="1" dirty="0"/>
          </a:p>
          <a:p>
            <a:pPr>
              <a:lnSpc>
                <a:spcPct val="80000"/>
              </a:lnSpc>
              <a:buFontTx/>
              <a:buNone/>
            </a:pPr>
            <a:endParaRPr lang="en-US" b="1" dirty="0"/>
          </a:p>
          <a:p>
            <a:pPr>
              <a:lnSpc>
                <a:spcPct val="80000"/>
              </a:lnSpc>
              <a:buFontTx/>
              <a:buNone/>
            </a:pPr>
            <a:r>
              <a:rPr lang="zh-CN" altLang="en-US" b="1" dirty="0"/>
              <a:t>       </a:t>
            </a:r>
            <a:r>
              <a:rPr lang="zh-CN" altLang="en-US" b="1" dirty="0" smtClean="0"/>
              <a:t> </a:t>
            </a:r>
            <a:r>
              <a:rPr lang="en-US" b="1" dirty="0" smtClean="0"/>
              <a:t>Conclusion</a:t>
            </a:r>
            <a:endParaRPr lang="en-US"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标题 1"/>
          <p:cNvSpPr>
            <a:spLocks noGrp="1" noChangeArrowheads="1"/>
          </p:cNvSpPr>
          <p:nvPr>
            <p:ph type="title" idx="4294967295"/>
          </p:nvPr>
        </p:nvSpPr>
        <p:spPr>
          <a:noFill/>
          <a:ln/>
        </p:spPr>
        <p:txBody>
          <a:bodyPr/>
          <a:lstStyle/>
          <a:p>
            <a:r>
              <a:rPr lang="zh-CN" altLang="en-US" b="1"/>
              <a:t>General View</a:t>
            </a:r>
          </a:p>
        </p:txBody>
      </p:sp>
      <p:sp>
        <p:nvSpPr>
          <p:cNvPr id="5123" name="内容占位符 2"/>
          <p:cNvSpPr>
            <a:spLocks noGrp="1" noChangeArrowheads="1"/>
          </p:cNvSpPr>
          <p:nvPr>
            <p:ph idx="4294967295"/>
          </p:nvPr>
        </p:nvSpPr>
        <p:spPr bwMode="auto">
          <a:xfrm>
            <a:off x="457200" y="1196975"/>
            <a:ext cx="8366125" cy="5111750"/>
          </a:xfrm>
          <a:prstGeom prst="rect">
            <a:avLst/>
          </a:prstGeom>
          <a:noFill/>
          <a:ln/>
        </p:spPr>
        <p:txBody>
          <a:bodyPr/>
          <a:lstStyle/>
          <a:p>
            <a:pPr>
              <a:lnSpc>
                <a:spcPct val="80000"/>
              </a:lnSpc>
              <a:buFontTx/>
              <a:buNone/>
            </a:pPr>
            <a:r>
              <a:rPr lang="en-US" dirty="0"/>
              <a:t>   </a:t>
            </a:r>
          </a:p>
          <a:p>
            <a:pPr>
              <a:lnSpc>
                <a:spcPct val="80000"/>
              </a:lnSpc>
              <a:buFontTx/>
              <a:buNone/>
            </a:pPr>
            <a:endParaRPr lang="en-US" dirty="0"/>
          </a:p>
          <a:p>
            <a:pPr>
              <a:lnSpc>
                <a:spcPct val="80000"/>
              </a:lnSpc>
              <a:buFontTx/>
              <a:buNone/>
            </a:pPr>
            <a:endParaRPr lang="en-US" dirty="0"/>
          </a:p>
          <a:p>
            <a:pPr>
              <a:lnSpc>
                <a:spcPct val="80000"/>
              </a:lnSpc>
              <a:buFontTx/>
              <a:buNone/>
            </a:pPr>
            <a:endParaRPr lang="en-US" dirty="0"/>
          </a:p>
          <a:p>
            <a:pPr>
              <a:lnSpc>
                <a:spcPct val="80000"/>
              </a:lnSpc>
              <a:buFontTx/>
              <a:buNone/>
            </a:pPr>
            <a:endParaRPr lang="en-US" dirty="0"/>
          </a:p>
          <a:p>
            <a:pPr>
              <a:lnSpc>
                <a:spcPct val="80000"/>
              </a:lnSpc>
              <a:buFontTx/>
              <a:buNone/>
            </a:pPr>
            <a:endParaRPr lang="en-US" dirty="0"/>
          </a:p>
          <a:p>
            <a:pPr>
              <a:lnSpc>
                <a:spcPct val="80000"/>
              </a:lnSpc>
              <a:buFontTx/>
              <a:buNone/>
            </a:pPr>
            <a:endParaRPr lang="en-US" dirty="0"/>
          </a:p>
          <a:p>
            <a:pPr>
              <a:lnSpc>
                <a:spcPct val="80000"/>
              </a:lnSpc>
              <a:buFontTx/>
              <a:buNone/>
            </a:pPr>
            <a:endParaRPr lang="en-US" dirty="0"/>
          </a:p>
          <a:p>
            <a:pPr>
              <a:lnSpc>
                <a:spcPct val="80000"/>
              </a:lnSpc>
              <a:buFontTx/>
              <a:buNone/>
            </a:pPr>
            <a:r>
              <a:rPr lang="zh-CN" altLang="en-US" dirty="0"/>
              <a:t>   </a:t>
            </a:r>
            <a:r>
              <a:rPr lang="en-US" altLang="zh-CN" dirty="0" smtClean="0"/>
              <a:t>All of usages on </a:t>
            </a:r>
            <a:r>
              <a:rPr lang="en-US" dirty="0" smtClean="0"/>
              <a:t> </a:t>
            </a:r>
            <a:r>
              <a:rPr lang="en-US" dirty="0"/>
              <a:t>174-216</a:t>
            </a:r>
            <a:r>
              <a:rPr lang="zh-CN" altLang="en-US" dirty="0"/>
              <a:t>、</a:t>
            </a:r>
            <a:r>
              <a:rPr lang="en-US" dirty="0"/>
              <a:t>407-425</a:t>
            </a:r>
            <a:r>
              <a:rPr lang="zh-CN" altLang="en-US" dirty="0"/>
              <a:t>、</a:t>
            </a:r>
            <a:r>
              <a:rPr lang="en-US" dirty="0" smtClean="0"/>
              <a:t>608-630MHz Bands</a:t>
            </a:r>
            <a:endParaRPr lang="zh-CN" altLang="en-US" sz="3600" dirty="0"/>
          </a:p>
          <a:p>
            <a:pPr>
              <a:lnSpc>
                <a:spcPct val="80000"/>
              </a:lnSpc>
              <a:buFontTx/>
              <a:buNone/>
            </a:pPr>
            <a:endParaRPr lang="zh-CN" altLang="en-US" sz="3600" dirty="0"/>
          </a:p>
        </p:txBody>
      </p:sp>
      <p:pic>
        <p:nvPicPr>
          <p:cNvPr id="5124" name="图片 5"/>
          <p:cNvPicPr>
            <a:picLocks noChangeAspect="1" noChangeArrowheads="1"/>
          </p:cNvPicPr>
          <p:nvPr/>
        </p:nvPicPr>
        <p:blipFill>
          <a:blip r:embed="rId2" cstate="print"/>
          <a:srcRect/>
          <a:stretch>
            <a:fillRect/>
          </a:stretch>
        </p:blipFill>
        <p:spPr bwMode="auto">
          <a:xfrm>
            <a:off x="1042988" y="1339850"/>
            <a:ext cx="7418387" cy="3689350"/>
          </a:xfrm>
          <a:prstGeom prst="rect">
            <a:avLst/>
          </a:prstGeom>
          <a:noFill/>
          <a:ln w="9525" cmpd="sng">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标题 1"/>
          <p:cNvSpPr>
            <a:spLocks noGrp="1" noChangeArrowheads="1"/>
          </p:cNvSpPr>
          <p:nvPr>
            <p:ph type="title" idx="4294967295"/>
          </p:nvPr>
        </p:nvSpPr>
        <p:spPr>
          <a:noFill/>
          <a:ln/>
        </p:spPr>
        <p:txBody>
          <a:bodyPr/>
          <a:lstStyle/>
          <a:p>
            <a:pPr algn="l"/>
            <a:r>
              <a:rPr lang="en-US" b="1" dirty="0" smtClean="0"/>
              <a:t>Current Usages on 174-216MHz Band</a:t>
            </a:r>
            <a:endParaRPr lang="zh-CN" altLang="en-US" dirty="0"/>
          </a:p>
        </p:txBody>
      </p:sp>
      <p:pic>
        <p:nvPicPr>
          <p:cNvPr id="7171" name="内容占位符 3"/>
          <p:cNvPicPr>
            <a:picLocks noGrp="1" noChangeAspect="1" noChangeArrowheads="1"/>
          </p:cNvPicPr>
          <p:nvPr>
            <p:ph idx="4294967295"/>
          </p:nvPr>
        </p:nvPicPr>
        <p:blipFill>
          <a:blip r:embed="rId2" cstate="print"/>
          <a:srcRect/>
          <a:stretch>
            <a:fillRect/>
          </a:stretch>
        </p:blipFill>
        <p:spPr bwMode="auto">
          <a:xfrm>
            <a:off x="323850" y="1773238"/>
            <a:ext cx="8496300" cy="1554162"/>
          </a:xfrm>
          <a:prstGeom prst="rect">
            <a:avLst/>
          </a:prstGeom>
          <a:noFill/>
          <a:ln/>
        </p:spPr>
      </p:pic>
      <p:graphicFrame>
        <p:nvGraphicFramePr>
          <p:cNvPr id="5" name="图示 4"/>
          <p:cNvGraphicFramePr/>
          <p:nvPr/>
        </p:nvGraphicFramePr>
        <p:xfrm>
          <a:off x="3491505" y="4005264"/>
          <a:ext cx="5186376" cy="25202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6" name="图示 5"/>
          <p:cNvGraphicFramePr/>
          <p:nvPr/>
        </p:nvGraphicFramePr>
        <p:xfrm>
          <a:off x="683218" y="4365304"/>
          <a:ext cx="2160240" cy="144016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7" name="左大括号 6"/>
          <p:cNvSpPr/>
          <p:nvPr/>
        </p:nvSpPr>
        <p:spPr>
          <a:xfrm>
            <a:off x="2915466" y="4293296"/>
            <a:ext cx="576064" cy="1944216"/>
          </a:xfrm>
          <a:prstGeom prst="leftBrace">
            <a:avLst>
              <a:gd name="adj1" fmla="val 8333"/>
              <a:gd name="adj2" fmla="val 48530"/>
            </a:avLst>
          </a:prstGeom>
        </p:spPr>
        <p:style>
          <a:lnRef idx="1">
            <a:schemeClr val="accent1"/>
          </a:lnRef>
          <a:fillRef idx="0">
            <a:schemeClr val="accent1"/>
          </a:fillRef>
          <a:effectRef idx="0">
            <a:schemeClr val="accent1"/>
          </a:effectRef>
          <a:fontRef idx="minor">
            <a:schemeClr val="tx1"/>
          </a:fontRef>
        </p:style>
        <p:txBody>
          <a:bodyPr rtlCol="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zh-CN"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标题 1"/>
          <p:cNvSpPr>
            <a:spLocks noGrp="1" noChangeArrowheads="1"/>
          </p:cNvSpPr>
          <p:nvPr>
            <p:ph type="title" idx="4294967295"/>
          </p:nvPr>
        </p:nvSpPr>
        <p:spPr>
          <a:noFill/>
          <a:ln/>
        </p:spPr>
        <p:txBody>
          <a:bodyPr/>
          <a:lstStyle/>
          <a:p>
            <a:r>
              <a:rPr lang="zh-CN" altLang="en-US" sz="4000" dirty="0"/>
              <a:t/>
            </a:r>
            <a:br>
              <a:rPr lang="zh-CN" altLang="en-US" sz="4000" dirty="0"/>
            </a:br>
            <a:r>
              <a:rPr lang="en-US" altLang="zh-CN" sz="4300" b="1" dirty="0" smtClean="0"/>
              <a:t>VHF Radio and  TV on </a:t>
            </a:r>
            <a:r>
              <a:rPr lang="en-US" sz="4300" b="1" dirty="0" smtClean="0"/>
              <a:t>174-216MHz</a:t>
            </a:r>
            <a:r>
              <a:rPr lang="zh-CN" altLang="en-US" sz="4000" b="1" dirty="0"/>
              <a:t/>
            </a:r>
            <a:br>
              <a:rPr lang="zh-CN" altLang="en-US" sz="4000" b="1" dirty="0"/>
            </a:br>
            <a:endParaRPr lang="zh-CN" altLang="en-US" sz="4000" b="1" dirty="0"/>
          </a:p>
        </p:txBody>
      </p:sp>
      <p:sp>
        <p:nvSpPr>
          <p:cNvPr id="8195" name="内容占位符 2"/>
          <p:cNvSpPr>
            <a:spLocks noGrp="1" noChangeArrowheads="1"/>
          </p:cNvSpPr>
          <p:nvPr>
            <p:ph idx="4294967295"/>
          </p:nvPr>
        </p:nvSpPr>
        <p:spPr bwMode="auto">
          <a:xfrm>
            <a:off x="466725" y="1268413"/>
            <a:ext cx="8572500" cy="5435600"/>
          </a:xfrm>
          <a:prstGeom prst="rect">
            <a:avLst/>
          </a:prstGeom>
          <a:noFill/>
          <a:ln/>
        </p:spPr>
        <p:txBody>
          <a:bodyPr/>
          <a:lstStyle/>
          <a:p>
            <a:pPr>
              <a:buNone/>
            </a:pPr>
            <a:endParaRPr lang="zh-CN" altLang="en-US" dirty="0"/>
          </a:p>
          <a:p>
            <a:endParaRPr lang="en-US" dirty="0"/>
          </a:p>
          <a:p>
            <a:endParaRPr lang="en-US" dirty="0"/>
          </a:p>
          <a:p>
            <a:endParaRPr lang="en-US" dirty="0"/>
          </a:p>
          <a:p>
            <a:endParaRPr lang="en-US" dirty="0"/>
          </a:p>
          <a:p>
            <a:endParaRPr lang="en-US" dirty="0"/>
          </a:p>
          <a:p>
            <a:pPr>
              <a:buFont typeface="Arial" pitchFamily="34" charset="0"/>
              <a:buNone/>
            </a:pPr>
            <a:endParaRPr lang="zh-CN" altLang="en-US" dirty="0"/>
          </a:p>
          <a:p>
            <a:pPr>
              <a:buFont typeface="Arial" pitchFamily="34" charset="0"/>
              <a:buNone/>
            </a:pPr>
            <a:endParaRPr lang="zh-CN" altLang="en-US" dirty="0"/>
          </a:p>
        </p:txBody>
      </p:sp>
      <p:graphicFrame>
        <p:nvGraphicFramePr>
          <p:cNvPr id="8196" name="Group 4"/>
          <p:cNvGraphicFramePr>
            <a:graphicFrameLocks noGrp="1"/>
          </p:cNvGraphicFramePr>
          <p:nvPr/>
        </p:nvGraphicFramePr>
        <p:xfrm>
          <a:off x="755650" y="1917700"/>
          <a:ext cx="8067675" cy="4422777"/>
        </p:xfrm>
        <a:graphic>
          <a:graphicData uri="http://schemas.openxmlformats.org/drawingml/2006/table">
            <a:tbl>
              <a:tblPr/>
              <a:tblGrid>
                <a:gridCol w="1360488"/>
                <a:gridCol w="2098675"/>
                <a:gridCol w="2287587"/>
                <a:gridCol w="2320925"/>
              </a:tblGrid>
              <a:tr h="53181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zh-CN" altLang="zh-CN" sz="1800" b="1" i="0" u="none" strike="noStrike" cap="none" normalizeH="0" baseline="0" dirty="0" smtClean="0">
                        <a:ln>
                          <a:noFill/>
                        </a:ln>
                        <a:effectLst/>
                        <a:latin typeface="Calibri" pitchFamily="34" charset="0"/>
                        <a:ea typeface="宋体" pitchFamily="2" charset="-122"/>
                      </a:endParaRP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800" b="1" i="0" u="none" strike="noStrike" cap="none" normalizeH="0" baseline="0" dirty="0" smtClean="0">
                          <a:ln>
                            <a:noFill/>
                          </a:ln>
                          <a:effectLst/>
                          <a:latin typeface="Calibri" pitchFamily="34" charset="0"/>
                          <a:ea typeface="宋体" pitchFamily="2" charset="-122"/>
                        </a:rPr>
                        <a:t>C</a:t>
                      </a:r>
                      <a:r>
                        <a:rPr kumimoji="0" lang="zh-CN" altLang="en-US" sz="1800" b="1" i="0" u="none" strike="noStrike" cap="none" normalizeH="0" baseline="0" dirty="0" smtClean="0">
                          <a:ln>
                            <a:noFill/>
                          </a:ln>
                          <a:effectLst/>
                          <a:latin typeface="Calibri" pitchFamily="34" charset="0"/>
                          <a:ea typeface="宋体" pitchFamily="2" charset="-122"/>
                        </a:rPr>
                        <a:t>hannel</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800" b="1" i="0" u="none" strike="noStrike" cap="none" normalizeH="0" baseline="0" dirty="0" smtClean="0">
                          <a:ln>
                            <a:noFill/>
                          </a:ln>
                          <a:effectLst/>
                          <a:latin typeface="Calibri" pitchFamily="34" charset="0"/>
                          <a:ea typeface="宋体" pitchFamily="2" charset="-122"/>
                        </a:rPr>
                        <a:t>S</a:t>
                      </a:r>
                      <a:r>
                        <a:rPr kumimoji="0" lang="zh-CN" altLang="en-US" sz="1800" b="1" i="0" u="none" strike="noStrike" cap="none" normalizeH="0" baseline="0" dirty="0" smtClean="0">
                          <a:ln>
                            <a:noFill/>
                          </a:ln>
                          <a:effectLst/>
                          <a:latin typeface="Calibri" pitchFamily="34" charset="0"/>
                          <a:ea typeface="宋体" pitchFamily="2" charset="-122"/>
                        </a:rPr>
                        <a:t>tandard</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hMerge="1">
                  <a:txBody>
                    <a:bodyPr/>
                    <a:lstStyle/>
                    <a:p>
                      <a:endParaRPr lang="zh-CN" altLang="en-US"/>
                    </a:p>
                  </a:txBody>
                  <a:tcPr/>
                </a:tc>
              </a:tr>
              <a:tr h="608013">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2000" b="1" i="0" u="none" strike="noStrike" cap="none" normalizeH="0" baseline="0" dirty="0" smtClean="0">
                          <a:ln>
                            <a:noFill/>
                          </a:ln>
                          <a:solidFill>
                            <a:schemeClr val="tx1"/>
                          </a:solidFill>
                          <a:effectLst/>
                          <a:latin typeface="Calibri" pitchFamily="34" charset="0"/>
                          <a:ea typeface="宋体" pitchFamily="2" charset="-122"/>
                        </a:rPr>
                        <a:t>D</a:t>
                      </a:r>
                      <a:r>
                        <a:rPr kumimoji="0" lang="zh-CN" altLang="en-US" sz="2000" b="1" i="0" u="none" strike="noStrike" cap="none" normalizeH="0" baseline="0" dirty="0" smtClean="0">
                          <a:ln>
                            <a:noFill/>
                          </a:ln>
                          <a:solidFill>
                            <a:schemeClr val="tx1"/>
                          </a:solidFill>
                          <a:effectLst/>
                          <a:latin typeface="Calibri" pitchFamily="34" charset="0"/>
                          <a:ea typeface="宋体" pitchFamily="2" charset="-122"/>
                        </a:rPr>
                        <a:t>igital radio and TV</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row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zh-CN" altLang="en-US" sz="1600" b="1" i="0" u="none" strike="noStrike" cap="none" normalizeH="0" baseline="0" dirty="0" smtClean="0">
                          <a:ln>
                            <a:noFill/>
                          </a:ln>
                          <a:effectLst/>
                          <a:latin typeface="Calibri" pitchFamily="34" charset="0"/>
                          <a:ea typeface="宋体" pitchFamily="2" charset="-122"/>
                        </a:rPr>
                        <a:t>DS-6：174-175MHz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zh-CN" altLang="en-US" sz="1600" b="1" i="0" u="none" strike="noStrike" cap="none" normalizeH="0" baseline="0" dirty="0" smtClean="0">
                          <a:ln>
                            <a:noFill/>
                          </a:ln>
                          <a:effectLst/>
                          <a:latin typeface="Calibri" pitchFamily="34" charset="0"/>
                          <a:ea typeface="宋体" pitchFamily="2" charset="-122"/>
                        </a:rPr>
                        <a:t>DS-7：175-183MHz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zh-CN" altLang="en-US" sz="1600" b="1" i="0" u="none" strike="noStrike" cap="none" normalizeH="0" baseline="0" dirty="0" smtClean="0">
                          <a:ln>
                            <a:noFill/>
                          </a:ln>
                          <a:effectLst/>
                          <a:latin typeface="Calibri" pitchFamily="34" charset="0"/>
                          <a:ea typeface="宋体" pitchFamily="2" charset="-122"/>
                        </a:rPr>
                        <a:t>DS-8：183-191MHz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zh-CN" altLang="en-US" sz="1600" b="1" i="0" u="none" strike="noStrike" cap="none" normalizeH="0" baseline="0" dirty="0" smtClean="0">
                          <a:ln>
                            <a:noFill/>
                          </a:ln>
                          <a:effectLst/>
                          <a:latin typeface="Calibri" pitchFamily="34" charset="0"/>
                          <a:ea typeface="宋体" pitchFamily="2" charset="-122"/>
                        </a:rPr>
                        <a:t>DS-9：191-199MHz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zh-CN" altLang="en-US" sz="1600" b="1" i="0" u="none" strike="noStrike" cap="none" normalizeH="0" baseline="0" dirty="0" smtClean="0">
                          <a:ln>
                            <a:noFill/>
                          </a:ln>
                          <a:effectLst/>
                          <a:latin typeface="Calibri" pitchFamily="34" charset="0"/>
                          <a:ea typeface="宋体" pitchFamily="2" charset="-122"/>
                        </a:rPr>
                        <a:t>DS-10：199-207MHz</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zh-CN" altLang="en-US" sz="1600" b="1" i="0" u="none" strike="noStrike" cap="none" normalizeH="0" baseline="0" dirty="0" smtClean="0">
                          <a:ln>
                            <a:noFill/>
                          </a:ln>
                          <a:effectLst/>
                          <a:latin typeface="Calibri" pitchFamily="34" charset="0"/>
                          <a:ea typeface="宋体" pitchFamily="2" charset="-122"/>
                        </a:rPr>
                        <a:t>DS-11：207-215MHz</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zh-CN" altLang="en-US" sz="1600" b="1" i="0" u="none" strike="noStrike" cap="none" normalizeH="0" baseline="0" dirty="0" smtClean="0">
                          <a:ln>
                            <a:noFill/>
                          </a:ln>
                          <a:effectLst/>
                          <a:latin typeface="Calibri" pitchFamily="34" charset="0"/>
                          <a:ea typeface="宋体" pitchFamily="2" charset="-122"/>
                        </a:rPr>
                        <a:t>DS-12：215-216MHz</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zh-CN" altLang="zh-CN" sz="1800" b="1" i="0" u="none" strike="noStrike" cap="none" normalizeH="0" baseline="0" dirty="0" smtClean="0">
                          <a:ln>
                            <a:noFill/>
                          </a:ln>
                          <a:effectLst/>
                          <a:latin typeface="Calibri" pitchFamily="34" charset="0"/>
                          <a:ea typeface="宋体" pitchFamily="2" charset="-122"/>
                        </a:rPr>
                        <a:t>DTMB</a:t>
                      </a:r>
                      <a:r>
                        <a:rPr kumimoji="0" lang="en-US" altLang="zh-CN" sz="1800" b="1" i="0" u="none" strike="noStrike" cap="none" normalizeH="0" baseline="0" dirty="0" smtClean="0">
                          <a:ln>
                            <a:noFill/>
                          </a:ln>
                          <a:effectLst/>
                          <a:latin typeface="Calibri" pitchFamily="34" charset="0"/>
                          <a:ea typeface="宋体" pitchFamily="2" charset="-122"/>
                        </a:rPr>
                        <a:t>(OFDM)</a:t>
                      </a:r>
                      <a:endParaRPr kumimoji="0" lang="zh-CN" altLang="zh-CN" sz="1800" b="1" i="0" u="none" strike="noStrike" cap="none" normalizeH="0" baseline="0" dirty="0" smtClean="0">
                        <a:ln>
                          <a:noFill/>
                        </a:ln>
                        <a:effectLst/>
                        <a:latin typeface="Calibri" pitchFamily="34" charset="0"/>
                        <a:ea typeface="宋体" pitchFamily="2" charset="-122"/>
                      </a:endParaRP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zh-CN" altLang="zh-CN" sz="1800" b="1" i="0" u="none" strike="noStrike" cap="none" normalizeH="0" baseline="0" dirty="0" smtClean="0">
                          <a:ln>
                            <a:noFill/>
                          </a:ln>
                          <a:effectLst/>
                          <a:latin typeface="Calibri" pitchFamily="34" charset="0"/>
                          <a:ea typeface="宋体" pitchFamily="2" charset="-122"/>
                        </a:rPr>
                        <a:t>CMMB</a:t>
                      </a:r>
                      <a:r>
                        <a:rPr kumimoji="0" lang="en-US" altLang="zh-CN" sz="1800" b="1" i="0" u="none" strike="noStrike" cap="none" normalizeH="0" baseline="0" dirty="0" smtClean="0">
                          <a:ln>
                            <a:noFill/>
                          </a:ln>
                          <a:effectLst/>
                          <a:latin typeface="Calibri" pitchFamily="34" charset="0"/>
                          <a:ea typeface="宋体" pitchFamily="2" charset="-122"/>
                        </a:rPr>
                        <a:t>(OFDM)</a:t>
                      </a:r>
                      <a:endParaRPr kumimoji="0" lang="zh-CN" altLang="zh-CN" sz="1800" b="1" i="0" u="none" strike="noStrike" cap="none" normalizeH="0" baseline="0" dirty="0" smtClean="0">
                        <a:ln>
                          <a:noFill/>
                        </a:ln>
                        <a:effectLst/>
                        <a:latin typeface="Calibri" pitchFamily="34" charset="0"/>
                        <a:ea typeface="宋体" pitchFamily="2" charset="-122"/>
                      </a:endParaRP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r>
              <a:tr h="1490663">
                <a:tc vMerge="1">
                  <a:txBody>
                    <a:bodyPr/>
                    <a:lstStyle/>
                    <a:p>
                      <a:endParaRPr lang="zh-CN" altLang="en-US"/>
                    </a:p>
                  </a:txBody>
                  <a:tcPr/>
                </a:tc>
                <a:tc vMerge="1">
                  <a:txBody>
                    <a:bodyPr/>
                    <a:lstStyle/>
                    <a:p>
                      <a:endParaRPr lang="zh-CN" alt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zh-CN" sz="1800" b="1" i="0" u="none" strike="noStrike" cap="none" normalizeH="0" baseline="0" smtClean="0">
                        <a:ln>
                          <a:noFill/>
                        </a:ln>
                        <a:effectLst/>
                        <a:latin typeface="Calibri" pitchFamily="34" charset="0"/>
                        <a:ea typeface="宋体" pitchFamily="2" charset="-122"/>
                      </a:endParaRP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zh-CN" sz="1800" b="0" i="0" u="none" strike="noStrike" cap="none" normalizeH="0" baseline="0" smtClean="0">
                        <a:ln>
                          <a:noFill/>
                        </a:ln>
                        <a:effectLst/>
                        <a:latin typeface="Calibri" pitchFamily="34" charset="0"/>
                        <a:ea typeface="宋体" pitchFamily="2" charset="-122"/>
                      </a:endParaRP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r>
              <a:tr h="10064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2000" b="1" i="0" u="none" strike="noStrike" cap="none" normalizeH="0" baseline="0" dirty="0" smtClean="0">
                          <a:ln>
                            <a:noFill/>
                          </a:ln>
                          <a:effectLst/>
                          <a:latin typeface="Calibri" pitchFamily="34" charset="0"/>
                          <a:ea typeface="宋体" pitchFamily="2" charset="-122"/>
                        </a:rPr>
                        <a:t>A</a:t>
                      </a:r>
                      <a:r>
                        <a:rPr kumimoji="0" lang="zh-CN" altLang="en-US" sz="2000" b="1" i="0" u="none" strike="noStrike" cap="none" normalizeH="0" baseline="0" dirty="0" smtClean="0">
                          <a:ln>
                            <a:noFill/>
                          </a:ln>
                          <a:effectLst/>
                          <a:latin typeface="Calibri" pitchFamily="34" charset="0"/>
                          <a:ea typeface="宋体" pitchFamily="2" charset="-122"/>
                        </a:rPr>
                        <a:t>nalog radio and TV</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vMerge="1">
                  <a:txBody>
                    <a:bodyPr/>
                    <a:lstStyle/>
                    <a:p>
                      <a:endParaRPr lang="zh-CN" altLang="en-US"/>
                    </a:p>
                  </a:txBody>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zh-CN" altLang="zh-CN" sz="1800" b="1" i="0" u="none" strike="noStrike" cap="none" normalizeH="0" baseline="0" dirty="0" smtClean="0">
                          <a:ln>
                            <a:noFill/>
                          </a:ln>
                          <a:effectLst/>
                          <a:latin typeface="Calibri" pitchFamily="34" charset="0"/>
                          <a:ea typeface="宋体" pitchFamily="2" charset="-122"/>
                        </a:rPr>
                        <a:t>GB/T 14433-93 </a:t>
                      </a:r>
                      <a:r>
                        <a:rPr kumimoji="0" lang="en-US" altLang="zh-CN" sz="1800" b="1" i="0" u="none" strike="noStrike" cap="none" normalizeH="0" baseline="0" dirty="0" smtClean="0">
                          <a:ln>
                            <a:noFill/>
                          </a:ln>
                          <a:effectLst/>
                          <a:latin typeface="Calibri" pitchFamily="34" charset="0"/>
                          <a:ea typeface="宋体" pitchFamily="2" charset="-122"/>
                        </a:rPr>
                        <a:t>Color Radio and TV Coverage Network Technical requirements</a:t>
                      </a:r>
                      <a:endParaRPr kumimoji="0" lang="zh-CN" altLang="zh-CN" sz="1800" b="1" i="0" u="none" strike="noStrike" cap="none" normalizeH="0" baseline="0" dirty="0" smtClean="0">
                        <a:ln>
                          <a:noFill/>
                        </a:ln>
                        <a:effectLst/>
                        <a:latin typeface="Calibri" pitchFamily="34" charset="0"/>
                        <a:ea typeface="宋体" pitchFamily="2" charset="-122"/>
                      </a:endParaRP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hMerge="1">
                  <a:txBody>
                    <a:bodyPr/>
                    <a:lstStyle/>
                    <a:p>
                      <a:endParaRPr lang="zh-CN" altLang="en-US"/>
                    </a:p>
                  </a:txBody>
                  <a:tcPr/>
                </a:tc>
              </a:tr>
              <a:tr h="785813">
                <a:tc gridSpan="4">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zh-CN" sz="1800" b="1" i="0" u="none" strike="noStrike" cap="none" normalizeH="0" baseline="0" dirty="0" smtClean="0">
                          <a:ln>
                            <a:noFill/>
                          </a:ln>
                          <a:effectLst/>
                          <a:latin typeface="Calibri" pitchFamily="34" charset="0"/>
                          <a:ea typeface="宋体" pitchFamily="2" charset="-122"/>
                        </a:rPr>
                        <a:t>Remark:  The analog radio and TV will stop in 2015.</a:t>
                      </a:r>
                      <a:endParaRPr kumimoji="0" lang="zh-CN" altLang="en-US" sz="1800" b="1" i="0" u="none" strike="noStrike" cap="none" normalizeH="0" baseline="0" dirty="0" smtClean="0">
                        <a:ln>
                          <a:noFill/>
                        </a:ln>
                        <a:effectLst/>
                        <a:latin typeface="Calibri" pitchFamily="34" charset="0"/>
                        <a:ea typeface="宋体" pitchFamily="2" charset="-122"/>
                      </a:endParaRP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bl>
          </a:graphicData>
        </a:graphic>
      </p:graphicFrame>
      <p:pic>
        <p:nvPicPr>
          <p:cNvPr id="8245" name="Picture 53" descr="11"/>
          <p:cNvPicPr>
            <a:picLocks noChangeAspect="1" noChangeArrowheads="1"/>
          </p:cNvPicPr>
          <p:nvPr/>
        </p:nvPicPr>
        <p:blipFill>
          <a:blip r:embed="rId2" cstate="print"/>
          <a:srcRect/>
          <a:stretch>
            <a:fillRect/>
          </a:stretch>
        </p:blipFill>
        <p:spPr bwMode="auto">
          <a:xfrm>
            <a:off x="4283075" y="3070225"/>
            <a:ext cx="2162175" cy="1441450"/>
          </a:xfrm>
          <a:prstGeom prst="rect">
            <a:avLst/>
          </a:prstGeom>
          <a:noFill/>
          <a:ln w="9525">
            <a:noFill/>
            <a:miter lim="800000"/>
            <a:headEnd/>
            <a:tailEnd/>
          </a:ln>
        </p:spPr>
      </p:pic>
      <p:pic>
        <p:nvPicPr>
          <p:cNvPr id="8246" name="Picture 54" descr="22"/>
          <p:cNvPicPr>
            <a:picLocks noChangeAspect="1" noChangeArrowheads="1"/>
          </p:cNvPicPr>
          <p:nvPr/>
        </p:nvPicPr>
        <p:blipFill>
          <a:blip r:embed="rId3" cstate="print"/>
          <a:srcRect/>
          <a:stretch>
            <a:fillRect/>
          </a:stretch>
        </p:blipFill>
        <p:spPr bwMode="auto">
          <a:xfrm>
            <a:off x="6518275" y="3071813"/>
            <a:ext cx="2305050" cy="14398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2"/>
          <p:cNvSpPr>
            <a:spLocks noGrp="1" noChangeArrowheads="1"/>
          </p:cNvSpPr>
          <p:nvPr>
            <p:ph type="title" idx="4294967295"/>
          </p:nvPr>
        </p:nvSpPr>
        <p:spPr>
          <a:noFill/>
          <a:ln/>
        </p:spPr>
        <p:txBody>
          <a:bodyPr/>
          <a:lstStyle/>
          <a:p>
            <a:r>
              <a:rPr lang="en-US" b="1" dirty="0" smtClean="0"/>
              <a:t>Wireless </a:t>
            </a:r>
            <a:r>
              <a:rPr lang="zh-CN" altLang="en-US" b="1" dirty="0" smtClean="0"/>
              <a:t>MIC </a:t>
            </a:r>
            <a:r>
              <a:rPr lang="en-US" b="1" dirty="0" smtClean="0"/>
              <a:t>on </a:t>
            </a:r>
            <a:r>
              <a:rPr lang="en-US" b="1" dirty="0"/>
              <a:t>174-216MHz </a:t>
            </a:r>
            <a:endParaRPr lang="zh-CN" altLang="en-US" dirty="0"/>
          </a:p>
        </p:txBody>
      </p:sp>
      <p:sp>
        <p:nvSpPr>
          <p:cNvPr id="9219" name="内容占位符 4"/>
          <p:cNvSpPr>
            <a:spLocks noGrp="1" noChangeArrowheads="1"/>
          </p:cNvSpPr>
          <p:nvPr>
            <p:ph idx="4294967295"/>
          </p:nvPr>
        </p:nvSpPr>
        <p:spPr bwMode="auto">
          <a:xfrm>
            <a:off x="458788" y="1844675"/>
            <a:ext cx="8218487" cy="4679950"/>
          </a:xfrm>
          <a:prstGeom prst="rect">
            <a:avLst/>
          </a:prstGeom>
          <a:noFill/>
          <a:ln/>
        </p:spPr>
        <p:txBody>
          <a:bodyPr/>
          <a:lstStyle/>
          <a:p>
            <a:pPr>
              <a:buFontTx/>
              <a:buNone/>
            </a:pPr>
            <a:r>
              <a:rPr lang="en-US" sz="3000" dirty="0"/>
              <a:t>  </a:t>
            </a:r>
            <a:r>
              <a:rPr lang="en-US" sz="3000" b="1" dirty="0"/>
              <a:t> </a:t>
            </a:r>
            <a:r>
              <a:rPr lang="zh-CN" altLang="en-US" sz="2400" b="1" dirty="0" smtClean="0"/>
              <a:t> </a:t>
            </a:r>
            <a:r>
              <a:rPr lang="en-US" sz="2400" b="1" dirty="0" smtClean="0"/>
              <a:t> </a:t>
            </a:r>
            <a:r>
              <a:rPr lang="en-US" sz="2400" b="1" dirty="0"/>
              <a:t>W</a:t>
            </a:r>
            <a:r>
              <a:rPr lang="en-US" sz="2400" b="1" dirty="0" smtClean="0"/>
              <a:t>ireless </a:t>
            </a:r>
            <a:r>
              <a:rPr lang="en-US" sz="2400" b="1" dirty="0"/>
              <a:t>M</a:t>
            </a:r>
            <a:r>
              <a:rPr lang="en-US" sz="2400" b="1" dirty="0" smtClean="0"/>
              <a:t>icrophones </a:t>
            </a:r>
            <a:r>
              <a:rPr lang="en-US" sz="2400" b="1" dirty="0"/>
              <a:t>on the market:</a:t>
            </a:r>
            <a:endParaRPr lang="zh-CN" altLang="en-US" sz="2400" b="1" dirty="0"/>
          </a:p>
          <a:p>
            <a:endParaRPr lang="zh-CN" altLang="en-US" sz="3000" dirty="0"/>
          </a:p>
          <a:p>
            <a:endParaRPr lang="zh-CN" altLang="en-US" sz="3000" dirty="0"/>
          </a:p>
          <a:p>
            <a:pPr>
              <a:buFontTx/>
              <a:buNone/>
            </a:pPr>
            <a:r>
              <a:rPr lang="zh-CN" altLang="en-US" sz="2800" dirty="0"/>
              <a:t>   </a:t>
            </a:r>
          </a:p>
          <a:p>
            <a:pPr>
              <a:buFontTx/>
              <a:buNone/>
            </a:pPr>
            <a:r>
              <a:rPr lang="zh-CN" altLang="en-US" sz="2800" dirty="0"/>
              <a:t>   </a:t>
            </a:r>
            <a:endParaRPr lang="en-US" altLang="zh-CN" sz="2800" dirty="0" smtClean="0"/>
          </a:p>
          <a:p>
            <a:pPr>
              <a:buFontTx/>
              <a:buNone/>
            </a:pPr>
            <a:endParaRPr lang="en-US" sz="2800" b="1" dirty="0" smtClean="0"/>
          </a:p>
          <a:p>
            <a:pPr>
              <a:buFontTx/>
              <a:buNone/>
            </a:pPr>
            <a:r>
              <a:rPr lang="en-US" sz="2400" b="1" dirty="0" smtClean="0"/>
              <a:t>    On Chinese Markets,  More China's </a:t>
            </a:r>
            <a:r>
              <a:rPr lang="en-US" sz="2400" b="1" dirty="0"/>
              <a:t>wireless </a:t>
            </a:r>
            <a:r>
              <a:rPr lang="en-US" sz="2400" b="1" dirty="0" smtClean="0"/>
              <a:t>microphones  shifts from  </a:t>
            </a:r>
            <a:r>
              <a:rPr lang="en-US" sz="2400" b="1" dirty="0"/>
              <a:t>VHF to UHF</a:t>
            </a:r>
            <a:r>
              <a:rPr lang="zh-CN" altLang="en-US" sz="2400" b="1" dirty="0"/>
              <a:t>(</a:t>
            </a:r>
            <a:r>
              <a:rPr lang="zh-CN" altLang="en-US" sz="2400" b="1" dirty="0">
                <a:solidFill>
                  <a:srgbClr val="0000FF"/>
                </a:solidFill>
              </a:rPr>
              <a:t>most 500-900MHz</a:t>
            </a:r>
            <a:r>
              <a:rPr lang="zh-CN" altLang="en-US" sz="2400" b="1" dirty="0"/>
              <a:t>)</a:t>
            </a:r>
            <a:r>
              <a:rPr lang="en-US" sz="2400" b="1" dirty="0"/>
              <a:t>, especially in the high-end products.</a:t>
            </a:r>
          </a:p>
        </p:txBody>
      </p:sp>
      <p:pic>
        <p:nvPicPr>
          <p:cNvPr id="9221" name="图片 5"/>
          <p:cNvPicPr>
            <a:picLocks noChangeAspect="1" noChangeArrowheads="1"/>
          </p:cNvPicPr>
          <p:nvPr/>
        </p:nvPicPr>
        <p:blipFill>
          <a:blip r:embed="rId2" cstate="print"/>
          <a:srcRect/>
          <a:stretch>
            <a:fillRect/>
          </a:stretch>
        </p:blipFill>
        <p:spPr bwMode="auto">
          <a:xfrm>
            <a:off x="914400" y="2895600"/>
            <a:ext cx="1873250" cy="1341438"/>
          </a:xfrm>
          <a:prstGeom prst="rect">
            <a:avLst/>
          </a:prstGeom>
          <a:noFill/>
          <a:ln w="9525" cmpd="sng">
            <a:noFill/>
            <a:miter lim="800000"/>
            <a:headEnd/>
            <a:tailEnd/>
          </a:ln>
        </p:spPr>
      </p:pic>
      <p:pic>
        <p:nvPicPr>
          <p:cNvPr id="9222" name="图片 6"/>
          <p:cNvPicPr>
            <a:picLocks noChangeAspect="1" noChangeArrowheads="1"/>
          </p:cNvPicPr>
          <p:nvPr/>
        </p:nvPicPr>
        <p:blipFill>
          <a:blip r:embed="rId3" cstate="print"/>
          <a:srcRect/>
          <a:stretch>
            <a:fillRect/>
          </a:stretch>
        </p:blipFill>
        <p:spPr bwMode="auto">
          <a:xfrm>
            <a:off x="3505200" y="2819400"/>
            <a:ext cx="2016125" cy="1479550"/>
          </a:xfrm>
          <a:prstGeom prst="rect">
            <a:avLst/>
          </a:prstGeom>
          <a:noFill/>
          <a:ln w="9525" cmpd="sng">
            <a:noFill/>
            <a:miter lim="800000"/>
            <a:headEnd/>
            <a:tailEnd/>
          </a:ln>
        </p:spPr>
      </p:pic>
      <p:pic>
        <p:nvPicPr>
          <p:cNvPr id="9223" name="图片 7"/>
          <p:cNvPicPr>
            <a:picLocks noChangeAspect="1" noChangeArrowheads="1"/>
          </p:cNvPicPr>
          <p:nvPr/>
        </p:nvPicPr>
        <p:blipFill>
          <a:blip r:embed="rId4" cstate="print"/>
          <a:srcRect/>
          <a:stretch>
            <a:fillRect/>
          </a:stretch>
        </p:blipFill>
        <p:spPr bwMode="auto">
          <a:xfrm>
            <a:off x="5715000" y="2819400"/>
            <a:ext cx="2808288" cy="1589088"/>
          </a:xfrm>
          <a:prstGeom prst="rect">
            <a:avLst/>
          </a:prstGeom>
          <a:noFill/>
          <a:ln w="9525" cmpd="sng">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标题 6"/>
          <p:cNvSpPr>
            <a:spLocks noGrp="1"/>
          </p:cNvSpPr>
          <p:nvPr>
            <p:ph type="title"/>
          </p:nvPr>
        </p:nvSpPr>
        <p:spPr>
          <a:xfrm>
            <a:off x="467544" y="332656"/>
            <a:ext cx="8229600" cy="1143000"/>
          </a:xfrm>
        </p:spPr>
        <p:txBody>
          <a:bodyPr/>
          <a:lstStyle/>
          <a:p>
            <a:r>
              <a:rPr lang="en-US" altLang="zh-CN" b="1" dirty="0" smtClean="0"/>
              <a:t>The Usage of 174-216MHz</a:t>
            </a:r>
            <a:endParaRPr lang="zh-CN" altLang="en-US" b="1" dirty="0"/>
          </a:p>
        </p:txBody>
      </p:sp>
      <p:sp>
        <p:nvSpPr>
          <p:cNvPr id="8" name="内容占位符 7"/>
          <p:cNvSpPr>
            <a:spLocks noGrp="1"/>
          </p:cNvSpPr>
          <p:nvPr>
            <p:ph idx="1"/>
          </p:nvPr>
        </p:nvSpPr>
        <p:spPr/>
        <p:txBody>
          <a:bodyPr numCol="2">
            <a:normAutofit fontScale="62500" lnSpcReduction="20000"/>
          </a:bodyPr>
          <a:lstStyle/>
          <a:p>
            <a:pPr>
              <a:buNone/>
            </a:pPr>
            <a:r>
              <a:rPr lang="en-US" altLang="zh-CN" sz="3500" b="1" dirty="0" smtClean="0"/>
              <a:t>Civilian Radio Measuring Instruments</a:t>
            </a:r>
            <a:endParaRPr lang="zh-CN" altLang="en-US" sz="3500" b="1" dirty="0" smtClean="0"/>
          </a:p>
          <a:p>
            <a:pPr>
              <a:buNone/>
            </a:pPr>
            <a:endParaRPr lang="zh-CN" altLang="en-US" b="1" dirty="0" smtClean="0"/>
          </a:p>
          <a:p>
            <a:endParaRPr lang="en-US" altLang="zh-CN" sz="3000" dirty="0" smtClean="0"/>
          </a:p>
          <a:p>
            <a:endParaRPr lang="en-US" altLang="zh-CN" sz="3000" dirty="0" smtClean="0"/>
          </a:p>
          <a:p>
            <a:endParaRPr lang="en-US" altLang="zh-CN" sz="3000" dirty="0" smtClean="0"/>
          </a:p>
          <a:p>
            <a:endParaRPr lang="en-US" altLang="zh-CN" sz="3000" dirty="0" smtClean="0"/>
          </a:p>
          <a:p>
            <a:endParaRPr lang="en-US" altLang="zh-CN" sz="3000" dirty="0" smtClean="0"/>
          </a:p>
          <a:p>
            <a:endParaRPr lang="en-US" altLang="zh-CN" sz="3000" dirty="0" smtClean="0"/>
          </a:p>
          <a:p>
            <a:endParaRPr lang="en-US" altLang="zh-CN" sz="3000" dirty="0" smtClean="0"/>
          </a:p>
          <a:p>
            <a:endParaRPr lang="en-US" altLang="zh-CN" sz="3000" dirty="0" smtClean="0"/>
          </a:p>
          <a:p>
            <a:endParaRPr lang="en-US" altLang="zh-CN" sz="3000" dirty="0" smtClean="0"/>
          </a:p>
          <a:p>
            <a:endParaRPr lang="en-US" altLang="zh-CN" sz="3000" dirty="0" smtClean="0"/>
          </a:p>
          <a:p>
            <a:endParaRPr lang="en-US" altLang="zh-CN" sz="3000" dirty="0" smtClean="0"/>
          </a:p>
          <a:p>
            <a:r>
              <a:rPr lang="en-US" altLang="zh-CN" sz="3000" dirty="0" smtClean="0"/>
              <a:t>Civilian radio measuring instruments mainly refers to the wireless meter reading devices,  wireless water meter, wireless electronic meter and wireless gas meter.</a:t>
            </a:r>
          </a:p>
          <a:p>
            <a:r>
              <a:rPr lang="en-US" altLang="zh-CN" sz="3000" dirty="0" smtClean="0"/>
              <a:t>Currently, the vast majority of companies are widely used in AMR downlink communication -CFDA ,its working frequency band of 480-510MHz for micro-power is free to apply for amateur bands (maximum transmit power of 50 </a:t>
            </a:r>
            <a:r>
              <a:rPr lang="en-US" altLang="zh-CN" sz="3000" dirty="0" err="1" smtClean="0"/>
              <a:t>mW</a:t>
            </a:r>
            <a:r>
              <a:rPr lang="en-US" altLang="zh-CN" sz="3000" dirty="0" smtClean="0"/>
              <a:t>)</a:t>
            </a:r>
            <a:endParaRPr lang="zh-CN" altLang="en-US" sz="3000" dirty="0"/>
          </a:p>
        </p:txBody>
      </p:sp>
      <p:pic>
        <p:nvPicPr>
          <p:cNvPr id="5" name="图片 4" descr="dsfdsf.JPG"/>
          <p:cNvPicPr>
            <a:picLocks noChangeAspect="1"/>
          </p:cNvPicPr>
          <p:nvPr/>
        </p:nvPicPr>
        <p:blipFill>
          <a:blip r:embed="rId2" cstate="print"/>
          <a:stretch>
            <a:fillRect/>
          </a:stretch>
        </p:blipFill>
        <p:spPr>
          <a:xfrm>
            <a:off x="251520" y="2348880"/>
            <a:ext cx="4320480" cy="3600400"/>
          </a:xfrm>
          <a:prstGeom prst="rect">
            <a:avLst/>
          </a:prstGeom>
        </p:spPr>
      </p:pic>
      <p:sp>
        <p:nvSpPr>
          <p:cNvPr id="6" name="圆角矩形 5"/>
          <p:cNvSpPr/>
          <p:nvPr/>
        </p:nvSpPr>
        <p:spPr>
          <a:xfrm>
            <a:off x="755576" y="5229200"/>
            <a:ext cx="1944216" cy="7920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smtClean="0">
                <a:solidFill>
                  <a:schemeClr val="tx1"/>
                </a:solidFill>
              </a:rPr>
              <a:t>Wireless meter system</a:t>
            </a:r>
            <a:endParaRPr lang="zh-CN" altLang="en-US" b="1" dirty="0">
              <a:solidFill>
                <a:schemeClr val="tx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标题 1"/>
          <p:cNvSpPr>
            <a:spLocks noGrp="1" noChangeArrowheads="1"/>
          </p:cNvSpPr>
          <p:nvPr>
            <p:ph type="title" idx="4294967295"/>
          </p:nvPr>
        </p:nvSpPr>
        <p:spPr>
          <a:noFill/>
          <a:ln/>
        </p:spPr>
        <p:txBody>
          <a:bodyPr/>
          <a:lstStyle/>
          <a:p>
            <a:r>
              <a:rPr lang="en-US" b="1" dirty="0"/>
              <a:t>The </a:t>
            </a:r>
            <a:r>
              <a:rPr lang="en-US" b="1" dirty="0" smtClean="0"/>
              <a:t>Usages on 407-425MHz</a:t>
            </a:r>
            <a:endParaRPr lang="zh-CN" altLang="en-US" dirty="0"/>
          </a:p>
        </p:txBody>
      </p:sp>
      <p:pic>
        <p:nvPicPr>
          <p:cNvPr id="12291" name="内容占位符 3"/>
          <p:cNvPicPr>
            <a:picLocks noGrp="1" noChangeAspect="1" noChangeArrowheads="1"/>
          </p:cNvPicPr>
          <p:nvPr>
            <p:ph idx="4294967295"/>
          </p:nvPr>
        </p:nvPicPr>
        <p:blipFill>
          <a:blip r:embed="rId2" cstate="print"/>
          <a:srcRect/>
          <a:stretch>
            <a:fillRect/>
          </a:stretch>
        </p:blipFill>
        <p:spPr bwMode="auto">
          <a:xfrm>
            <a:off x="539750" y="1628775"/>
            <a:ext cx="8208963" cy="1655763"/>
          </a:xfrm>
          <a:prstGeom prst="rect">
            <a:avLst/>
          </a:prstGeom>
          <a:noFill/>
          <a:ln/>
        </p:spPr>
      </p:pic>
      <p:sp>
        <p:nvSpPr>
          <p:cNvPr id="12294" name="左大括号 6"/>
          <p:cNvSpPr>
            <a:spLocks/>
          </p:cNvSpPr>
          <p:nvPr/>
        </p:nvSpPr>
        <p:spPr bwMode="auto">
          <a:xfrm>
            <a:off x="3059113" y="3933825"/>
            <a:ext cx="504825" cy="2016125"/>
          </a:xfrm>
          <a:prstGeom prst="leftBrace">
            <a:avLst>
              <a:gd name="adj1" fmla="val 7987"/>
              <a:gd name="adj2" fmla="val 50000"/>
            </a:avLst>
          </a:prstGeom>
          <a:noFill/>
          <a:ln w="9525" cap="flat" cmpd="sng">
            <a:solidFill>
              <a:schemeClr val="accent1"/>
            </a:solidFill>
            <a:round/>
            <a:headEnd/>
            <a:tailEnd/>
          </a:ln>
        </p:spPr>
        <p:txBody>
          <a:bodyPr anchor="ctr"/>
          <a:lstStyle/>
          <a:p>
            <a:pPr algn="ctr"/>
            <a:endParaRPr lang="zh-CN" altLang="zh-CN">
              <a:latin typeface="宋体" pitchFamily="2" charset="-122"/>
              <a:sym typeface="宋体" pitchFamily="2" charset="-122"/>
            </a:endParaRPr>
          </a:p>
        </p:txBody>
      </p:sp>
      <p:graphicFrame>
        <p:nvGraphicFramePr>
          <p:cNvPr id="5" name="图示 4"/>
          <p:cNvGraphicFramePr/>
          <p:nvPr/>
        </p:nvGraphicFramePr>
        <p:xfrm>
          <a:off x="3635896" y="3501007"/>
          <a:ext cx="5040560" cy="273727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6" name="图示 5"/>
          <p:cNvGraphicFramePr/>
          <p:nvPr/>
        </p:nvGraphicFramePr>
        <p:xfrm>
          <a:off x="467544" y="4293096"/>
          <a:ext cx="2303631" cy="1296144"/>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7" name="左大括号 6"/>
          <p:cNvSpPr/>
          <p:nvPr/>
        </p:nvSpPr>
        <p:spPr>
          <a:xfrm>
            <a:off x="3059832" y="3933056"/>
            <a:ext cx="504056" cy="2016224"/>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dirty="0" smtClean="0"/>
              <a:t>The Usage of</a:t>
            </a:r>
            <a:r>
              <a:rPr lang="en-US" altLang="zh-CN" dirty="0" smtClean="0"/>
              <a:t> </a:t>
            </a:r>
            <a:r>
              <a:rPr lang="en-US" altLang="zh-CN" b="1" dirty="0" smtClean="0"/>
              <a:t>407-425MHz</a:t>
            </a:r>
            <a:endParaRPr lang="zh-CN" altLang="en-US" dirty="0"/>
          </a:p>
        </p:txBody>
      </p:sp>
      <p:graphicFrame>
        <p:nvGraphicFramePr>
          <p:cNvPr id="3" name="表格 2"/>
          <p:cNvGraphicFramePr>
            <a:graphicFrameLocks noGrp="1"/>
          </p:cNvGraphicFramePr>
          <p:nvPr/>
        </p:nvGraphicFramePr>
        <p:xfrm>
          <a:off x="538152" y="1556142"/>
          <a:ext cx="7995662" cy="4937760"/>
        </p:xfrm>
        <a:graphic>
          <a:graphicData uri="http://schemas.openxmlformats.org/drawingml/2006/table">
            <a:tbl>
              <a:tblPr>
                <a:tableStyleId>{00A15C55-8517-42AA-B614-E9B94910E393}</a:tableStyleId>
              </a:tblPr>
              <a:tblGrid>
                <a:gridCol w="1296594"/>
                <a:gridCol w="1296595"/>
                <a:gridCol w="1296594"/>
                <a:gridCol w="1296594"/>
                <a:gridCol w="936429"/>
                <a:gridCol w="1872856"/>
              </a:tblGrid>
              <a:tr h="576264">
                <a:tc rowSpan="5">
                  <a:txBody>
                    <a:bodyPr/>
                    <a:lstStyle/>
                    <a:p>
                      <a:r>
                        <a:rPr lang="en-US" altLang="zh-CN" dirty="0" smtClean="0"/>
                        <a:t>Interphone</a:t>
                      </a:r>
                      <a:endParaRPr lang="zh-CN" altLang="en-US" dirty="0">
                        <a:solidFill>
                          <a:schemeClr val="tx1"/>
                        </a:solidFill>
                      </a:endParaRPr>
                    </a:p>
                  </a:txBody>
                  <a:tcPr anchor="ctr"/>
                </a:tc>
                <a:tc row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400" b="1" dirty="0" smtClean="0">
                          <a:solidFill>
                            <a:schemeClr val="tx1"/>
                          </a:solidFill>
                        </a:rPr>
                        <a:t> Different Frequency Bands </a:t>
                      </a:r>
                      <a:endParaRPr lang="zh-CN" altLang="en-US" sz="1400" b="1" dirty="0" smtClean="0">
                        <a:solidFill>
                          <a:schemeClr val="tx1"/>
                        </a:solidFill>
                      </a:endParaRPr>
                    </a:p>
                    <a:p>
                      <a:endParaRPr lang="zh-CN" altLang="en-US" sz="1400" b="1"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b="1" dirty="0" smtClean="0">
                          <a:solidFill>
                            <a:schemeClr val="tx1"/>
                          </a:solidFill>
                        </a:rPr>
                        <a:t>Dedicated interphone</a:t>
                      </a:r>
                      <a:endParaRPr lang="zh-CN" altLang="en-US" sz="1400" b="1" dirty="0" smtClean="0">
                        <a:solidFill>
                          <a:schemeClr val="tx1"/>
                        </a:solidFill>
                      </a:endParaRPr>
                    </a:p>
                    <a:p>
                      <a:endParaRPr lang="zh-CN" altLang="en-US" sz="1400" b="1" dirty="0"/>
                    </a:p>
                  </a:txBody>
                  <a:tcPr anchor="ct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b="0" dirty="0" smtClean="0">
                          <a:solidFill>
                            <a:schemeClr val="tx1"/>
                          </a:solidFill>
                        </a:rPr>
                        <a:t>137-144</a:t>
                      </a:r>
                      <a:r>
                        <a:rPr lang="zh-CN" altLang="zh-CN" sz="1400" b="0" dirty="0" smtClean="0">
                          <a:solidFill>
                            <a:schemeClr val="tx1"/>
                          </a:solidFill>
                        </a:rPr>
                        <a:t>、</a:t>
                      </a:r>
                      <a:r>
                        <a:rPr lang="en-US" altLang="zh-CN" sz="1400" b="0" dirty="0" smtClean="0">
                          <a:solidFill>
                            <a:schemeClr val="tx1"/>
                          </a:solidFill>
                        </a:rPr>
                        <a:t>146-167</a:t>
                      </a:r>
                      <a:r>
                        <a:rPr lang="zh-CN" altLang="zh-CN" sz="1400" b="0" dirty="0" smtClean="0">
                          <a:solidFill>
                            <a:schemeClr val="tx1"/>
                          </a:solidFill>
                        </a:rPr>
                        <a:t>、</a:t>
                      </a:r>
                      <a:r>
                        <a:rPr lang="en-US" altLang="zh-CN" sz="1400" b="0" dirty="0" smtClean="0">
                          <a:solidFill>
                            <a:schemeClr val="tx1"/>
                          </a:solidFill>
                        </a:rPr>
                        <a:t>403-409.75</a:t>
                      </a:r>
                      <a:r>
                        <a:rPr lang="zh-CN" altLang="zh-CN" sz="1400" b="0" dirty="0" smtClean="0">
                          <a:solidFill>
                            <a:schemeClr val="tx1"/>
                          </a:solidFill>
                        </a:rPr>
                        <a:t>、</a:t>
                      </a:r>
                      <a:r>
                        <a:rPr lang="en-US" altLang="zh-CN" sz="1400" b="0" dirty="0" smtClean="0">
                          <a:solidFill>
                            <a:schemeClr val="tx1"/>
                          </a:solidFill>
                        </a:rPr>
                        <a:t>409.9875-423.5MHz</a:t>
                      </a:r>
                      <a:endParaRPr lang="zh-CN" altLang="en-US" sz="1400" b="0" dirty="0" smtClean="0">
                        <a:solidFill>
                          <a:schemeClr val="tx1"/>
                        </a:solidFill>
                      </a:endParaRPr>
                    </a:p>
                  </a:txBody>
                  <a:tcPr anchor="ctr"/>
                </a:tc>
                <a:tc hMerge="1">
                  <a:txBody>
                    <a:bodyPr/>
                    <a:lstStyle/>
                    <a:p>
                      <a:endParaRPr lang="zh-CN" altLang="en-US" dirty="0"/>
                    </a:p>
                  </a:txBody>
                  <a:tcPr/>
                </a:tc>
                <a:tc hMerge="1">
                  <a:txBody>
                    <a:bodyPr/>
                    <a:lstStyle/>
                    <a:p>
                      <a:endParaRPr lang="zh-CN" altLang="en-US"/>
                    </a:p>
                  </a:txBody>
                  <a:tcPr/>
                </a:tc>
              </a:tr>
              <a:tr h="1573536">
                <a:tc vMerge="1">
                  <a:txBody>
                    <a:bodyPr/>
                    <a:lstStyle/>
                    <a:p>
                      <a:endParaRPr lang="zh-CN" altLang="en-US" dirty="0"/>
                    </a:p>
                  </a:txBody>
                  <a:tcPr/>
                </a:tc>
                <a:tc vMerge="1">
                  <a:txBody>
                    <a:bodyPr/>
                    <a:lstStyle/>
                    <a:p>
                      <a:endParaRPr lang="zh-CN" altLang="en-US" dirty="0"/>
                    </a:p>
                  </a:txBody>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b="1" dirty="0" smtClean="0">
                          <a:solidFill>
                            <a:schemeClr val="tx1"/>
                          </a:solidFill>
                        </a:rPr>
                        <a:t>Public interphone</a:t>
                      </a:r>
                      <a:endParaRPr lang="zh-CN" altLang="en-US" sz="1400" b="1" dirty="0" smtClean="0">
                        <a:solidFill>
                          <a:schemeClr val="tx1"/>
                        </a:solidFill>
                      </a:endParaRPr>
                    </a:p>
                    <a:p>
                      <a:endParaRPr lang="zh-CN" altLang="en-US" sz="1400" b="1" dirty="0"/>
                    </a:p>
                  </a:txBody>
                  <a:tcPr anchor="ct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b="0" dirty="0" smtClean="0">
                          <a:solidFill>
                            <a:schemeClr val="tx1"/>
                          </a:solidFill>
                        </a:rPr>
                        <a:t>409.7500-409.9875MHz</a:t>
                      </a:r>
                      <a:endParaRPr lang="zh-CN" altLang="en-US" sz="1400" b="0" dirty="0" smtClean="0">
                        <a:solidFill>
                          <a:schemeClr val="tx1"/>
                        </a:solidFill>
                      </a:endParaRPr>
                    </a:p>
                    <a:p>
                      <a:endParaRPr lang="zh-CN" altLang="en-US" sz="1400" dirty="0"/>
                    </a:p>
                  </a:txBody>
                  <a:tcPr anchor="ctr"/>
                </a:tc>
                <a:tc>
                  <a:txBody>
                    <a:bodyPr/>
                    <a:lstStyle/>
                    <a:p>
                      <a:r>
                        <a:rPr lang="en-US" altLang="zh-CN" dirty="0" smtClean="0"/>
                        <a:t>Analog</a:t>
                      </a:r>
                      <a:endParaRPr lang="zh-CN" altLang="en-US" dirty="0"/>
                    </a:p>
                  </a:txBody>
                  <a:tcPr/>
                </a:tc>
                <a:tc>
                  <a:txBody>
                    <a:bodyPr/>
                    <a:lstStyle/>
                    <a:p>
                      <a:r>
                        <a:rPr lang="en-US" altLang="zh-CN" sz="1400" dirty="0" smtClean="0"/>
                        <a:t>Channel number:20</a:t>
                      </a:r>
                    </a:p>
                    <a:p>
                      <a:r>
                        <a:rPr lang="en-US" altLang="zh-CN" sz="1400" dirty="0" smtClean="0"/>
                        <a:t>Operation</a:t>
                      </a:r>
                      <a:r>
                        <a:rPr lang="en-US" altLang="zh-CN" sz="1400" baseline="0" dirty="0" smtClean="0"/>
                        <a:t> frequency:</a:t>
                      </a:r>
                      <a:r>
                        <a:rPr lang="en-US" altLang="zh-CN" sz="1400" kern="1200" dirty="0" smtClean="0">
                          <a:solidFill>
                            <a:schemeClr val="dk1"/>
                          </a:solidFill>
                          <a:latin typeface="+mn-lt"/>
                          <a:ea typeface="+mn-ea"/>
                          <a:cs typeface="+mn-cs"/>
                        </a:rPr>
                        <a:t>409.7500-409.9875MHz</a:t>
                      </a:r>
                    </a:p>
                    <a:p>
                      <a:r>
                        <a:rPr lang="en-US" altLang="zh-CN" sz="1400" kern="1200" dirty="0" smtClean="0">
                          <a:solidFill>
                            <a:schemeClr val="dk1"/>
                          </a:solidFill>
                          <a:latin typeface="+mn-lt"/>
                          <a:ea typeface="+mn-ea"/>
                          <a:cs typeface="+mn-cs"/>
                        </a:rPr>
                        <a:t>Channel spacing:12.5kHz</a:t>
                      </a:r>
                    </a:p>
                    <a:p>
                      <a:r>
                        <a:rPr lang="en-US" altLang="zh-CN" sz="1400" kern="1200" dirty="0" smtClean="0">
                          <a:solidFill>
                            <a:schemeClr val="dk1"/>
                          </a:solidFill>
                          <a:latin typeface="+mn-lt"/>
                          <a:ea typeface="+mn-ea"/>
                          <a:cs typeface="+mn-cs"/>
                        </a:rPr>
                        <a:t>Modulation:8K5F3E</a:t>
                      </a:r>
                      <a:endParaRPr lang="zh-CN" altLang="en-US" sz="1400" dirty="0"/>
                    </a:p>
                  </a:txBody>
                  <a:tcPr/>
                </a:tc>
              </a:tr>
              <a:tr h="1141104">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r>
                        <a:rPr lang="en-US" altLang="zh-CN" dirty="0" smtClean="0"/>
                        <a:t>Digital</a:t>
                      </a:r>
                      <a:endParaRPr lang="zh-CN" altLang="en-US" dirty="0"/>
                    </a:p>
                  </a:txBody>
                  <a:tcPr/>
                </a:tc>
                <a:tc>
                  <a:txBody>
                    <a:bodyPr/>
                    <a:lstStyle/>
                    <a:p>
                      <a:r>
                        <a:rPr lang="en-US" altLang="zh-CN" sz="1400" dirty="0" smtClean="0"/>
                        <a:t>Channel</a:t>
                      </a:r>
                      <a:r>
                        <a:rPr lang="en-US" altLang="zh-CN" sz="1400" baseline="0" dirty="0" smtClean="0"/>
                        <a:t> spacing:</a:t>
                      </a:r>
                      <a:r>
                        <a:rPr lang="en-US" altLang="zh-CN" sz="1400" kern="1200" dirty="0" smtClean="0">
                          <a:solidFill>
                            <a:schemeClr val="dk1"/>
                          </a:solidFill>
                          <a:latin typeface="+mn-lt"/>
                          <a:ea typeface="+mn-ea"/>
                          <a:cs typeface="+mn-cs"/>
                        </a:rPr>
                        <a:t>12.5kHz  6.25kHz</a:t>
                      </a:r>
                    </a:p>
                    <a:p>
                      <a:r>
                        <a:rPr lang="en-US" altLang="zh-CN" sz="1400" b="0" dirty="0" smtClean="0"/>
                        <a:t>multi-access mode : </a:t>
                      </a:r>
                      <a:r>
                        <a:rPr lang="en-US" altLang="zh-CN" sz="1400" b="0" kern="1200" dirty="0" smtClean="0">
                          <a:solidFill>
                            <a:schemeClr val="dk1"/>
                          </a:solidFill>
                          <a:latin typeface="+mn-lt"/>
                          <a:ea typeface="+mn-ea"/>
                          <a:cs typeface="+mn-cs"/>
                        </a:rPr>
                        <a:t>FDMA/TDMA</a:t>
                      </a:r>
                      <a:endParaRPr lang="zh-CN" altLang="en-US" sz="1400" b="0" dirty="0"/>
                    </a:p>
                  </a:txBody>
                  <a:tcPr/>
                </a:tc>
              </a:tr>
              <a:tr h="697861">
                <a:tc vMerge="1">
                  <a:txBody>
                    <a:bodyPr/>
                    <a:lstStyle/>
                    <a:p>
                      <a:endParaRPr lang="zh-CN" altLang="en-US" dirty="0"/>
                    </a:p>
                  </a:txBody>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400" b="1" dirty="0" smtClean="0">
                          <a:solidFill>
                            <a:schemeClr val="tx1"/>
                          </a:solidFill>
                        </a:rPr>
                        <a:t>Individual Technology</a:t>
                      </a:r>
                      <a:endParaRPr lang="zh-CN" altLang="en-US" sz="1400" b="1" dirty="0" smtClean="0">
                        <a:solidFill>
                          <a:schemeClr val="tx1"/>
                        </a:solidFill>
                      </a:endParaRPr>
                    </a:p>
                    <a:p>
                      <a:endParaRPr lang="zh-CN" altLang="en-US" sz="1400" b="1"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b="1" dirty="0" smtClean="0">
                          <a:solidFill>
                            <a:schemeClr val="tx1"/>
                          </a:solidFill>
                        </a:rPr>
                        <a:t>Analog interphone</a:t>
                      </a:r>
                      <a:endParaRPr lang="zh-CN" altLang="en-US" sz="1400" b="1" dirty="0" smtClean="0">
                        <a:solidFill>
                          <a:schemeClr val="tx1"/>
                        </a:solidFill>
                      </a:endParaRPr>
                    </a:p>
                    <a:p>
                      <a:endParaRPr lang="zh-CN" altLang="en-US" sz="1400" b="1" dirty="0"/>
                    </a:p>
                  </a:txBody>
                  <a:tcPr anchor="ctr"/>
                </a:tc>
                <a:tc gridSpan="3">
                  <a:txBody>
                    <a:bodyPr/>
                    <a:lstStyle/>
                    <a:p>
                      <a:endParaRPr lang="zh-CN" altLang="en-US" dirty="0"/>
                    </a:p>
                  </a:txBody>
                  <a:tcPr/>
                </a:tc>
                <a:tc hMerge="1">
                  <a:txBody>
                    <a:bodyPr/>
                    <a:lstStyle/>
                    <a:p>
                      <a:endParaRPr lang="zh-CN" altLang="en-US" dirty="0"/>
                    </a:p>
                  </a:txBody>
                  <a:tcPr/>
                </a:tc>
                <a:tc hMerge="1">
                  <a:txBody>
                    <a:bodyPr/>
                    <a:lstStyle/>
                    <a:p>
                      <a:endParaRPr lang="zh-CN" altLang="en-US"/>
                    </a:p>
                  </a:txBody>
                  <a:tcPr/>
                </a:tc>
              </a:tr>
              <a:tr h="697861">
                <a:tc vMerge="1">
                  <a:txBody>
                    <a:bodyPr/>
                    <a:lstStyle/>
                    <a:p>
                      <a:endParaRPr lang="zh-CN" altLang="en-US" dirty="0"/>
                    </a:p>
                  </a:txBody>
                  <a:tcPr/>
                </a:tc>
                <a:tc vMerge="1">
                  <a:txBody>
                    <a:bodyPr/>
                    <a:lstStyle/>
                    <a:p>
                      <a:endParaRPr lang="zh-CN"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b="1" dirty="0" smtClean="0">
                          <a:solidFill>
                            <a:schemeClr val="tx1"/>
                          </a:solidFill>
                        </a:rPr>
                        <a:t>Digital interphone</a:t>
                      </a:r>
                      <a:endParaRPr lang="zh-CN" altLang="en-US" sz="1400" b="1" dirty="0" smtClean="0"/>
                    </a:p>
                    <a:p>
                      <a:endParaRPr lang="zh-CN" altLang="en-US" sz="1400" b="1" dirty="0"/>
                    </a:p>
                  </a:txBody>
                  <a:tcPr anchor="ctr"/>
                </a:tc>
                <a:tc gridSpan="3">
                  <a:txBody>
                    <a:bodyPr/>
                    <a:lstStyle/>
                    <a:p>
                      <a:r>
                        <a:rPr lang="en-US" altLang="zh-CN" sz="1400" kern="1200" dirty="0" smtClean="0">
                          <a:solidFill>
                            <a:schemeClr val="dk1"/>
                          </a:solidFill>
                          <a:latin typeface="+mn-lt"/>
                          <a:ea typeface="+mn-ea"/>
                          <a:cs typeface="+mn-cs"/>
                        </a:rPr>
                        <a:t>DMR</a:t>
                      </a:r>
                      <a:r>
                        <a:rPr lang="zh-CN" altLang="zh-CN" sz="1400" kern="1200" dirty="0" smtClean="0">
                          <a:solidFill>
                            <a:schemeClr val="dk1"/>
                          </a:solidFill>
                          <a:latin typeface="+mn-lt"/>
                          <a:ea typeface="+mn-ea"/>
                          <a:cs typeface="+mn-cs"/>
                        </a:rPr>
                        <a:t>（</a:t>
                      </a:r>
                      <a:r>
                        <a:rPr lang="en-US" altLang="zh-CN" sz="1400" kern="1200" dirty="0" smtClean="0">
                          <a:solidFill>
                            <a:schemeClr val="dk1"/>
                          </a:solidFill>
                          <a:latin typeface="+mn-lt"/>
                          <a:ea typeface="+mn-ea"/>
                          <a:cs typeface="+mn-cs"/>
                        </a:rPr>
                        <a:t>base</a:t>
                      </a:r>
                      <a:r>
                        <a:rPr lang="en-US" altLang="zh-CN" sz="1400" kern="1200" baseline="0" dirty="0" smtClean="0">
                          <a:solidFill>
                            <a:schemeClr val="dk1"/>
                          </a:solidFill>
                          <a:latin typeface="+mn-lt"/>
                          <a:ea typeface="+mn-ea"/>
                          <a:cs typeface="+mn-cs"/>
                        </a:rPr>
                        <a:t> on </a:t>
                      </a:r>
                      <a:r>
                        <a:rPr lang="en-US" altLang="zh-CN" sz="1400" kern="1200" dirty="0" smtClean="0">
                          <a:solidFill>
                            <a:schemeClr val="dk1"/>
                          </a:solidFill>
                          <a:latin typeface="+mn-lt"/>
                          <a:ea typeface="+mn-ea"/>
                          <a:cs typeface="+mn-cs"/>
                        </a:rPr>
                        <a:t>TDMA</a:t>
                      </a:r>
                      <a:r>
                        <a:rPr lang="zh-CN" altLang="zh-CN" sz="1400" kern="1200" dirty="0" smtClean="0">
                          <a:solidFill>
                            <a:schemeClr val="dk1"/>
                          </a:solidFill>
                          <a:latin typeface="+mn-lt"/>
                          <a:ea typeface="+mn-ea"/>
                          <a:cs typeface="+mn-cs"/>
                        </a:rPr>
                        <a:t>）、</a:t>
                      </a:r>
                      <a:r>
                        <a:rPr lang="en-US" altLang="zh-CN" sz="1400" kern="1200" dirty="0" smtClean="0">
                          <a:solidFill>
                            <a:schemeClr val="dk1"/>
                          </a:solidFill>
                          <a:latin typeface="+mn-lt"/>
                          <a:ea typeface="+mn-ea"/>
                          <a:cs typeface="+mn-cs"/>
                        </a:rPr>
                        <a:t>DPMR</a:t>
                      </a:r>
                      <a:r>
                        <a:rPr lang="zh-CN" altLang="zh-CN" sz="1400" kern="1200" dirty="0" smtClean="0">
                          <a:solidFill>
                            <a:schemeClr val="dk1"/>
                          </a:solidFill>
                          <a:latin typeface="+mn-lt"/>
                          <a:ea typeface="+mn-ea"/>
                          <a:cs typeface="+mn-cs"/>
                        </a:rPr>
                        <a:t>（</a:t>
                      </a:r>
                      <a:r>
                        <a:rPr lang="en-US" altLang="zh-CN" sz="1400" kern="1200" dirty="0" smtClean="0">
                          <a:solidFill>
                            <a:schemeClr val="dk1"/>
                          </a:solidFill>
                          <a:latin typeface="+mn-lt"/>
                          <a:ea typeface="+mn-ea"/>
                          <a:cs typeface="+mn-cs"/>
                        </a:rPr>
                        <a:t>base</a:t>
                      </a:r>
                      <a:r>
                        <a:rPr lang="en-US" altLang="zh-CN" sz="1400" kern="1200" baseline="0" dirty="0" smtClean="0">
                          <a:solidFill>
                            <a:schemeClr val="dk1"/>
                          </a:solidFill>
                          <a:latin typeface="+mn-lt"/>
                          <a:ea typeface="+mn-ea"/>
                          <a:cs typeface="+mn-cs"/>
                        </a:rPr>
                        <a:t> on </a:t>
                      </a:r>
                      <a:r>
                        <a:rPr lang="en-US" altLang="zh-CN" sz="1400" kern="1200" dirty="0" smtClean="0">
                          <a:solidFill>
                            <a:schemeClr val="dk1"/>
                          </a:solidFill>
                          <a:latin typeface="+mn-lt"/>
                          <a:ea typeface="+mn-ea"/>
                          <a:cs typeface="+mn-cs"/>
                        </a:rPr>
                        <a:t>FDMA</a:t>
                      </a:r>
                      <a:r>
                        <a:rPr lang="zh-CN" altLang="zh-CN" sz="1400" kern="1200" dirty="0" smtClean="0">
                          <a:solidFill>
                            <a:schemeClr val="dk1"/>
                          </a:solidFill>
                          <a:latin typeface="+mn-lt"/>
                          <a:ea typeface="+mn-ea"/>
                          <a:cs typeface="+mn-cs"/>
                        </a:rPr>
                        <a:t>）、</a:t>
                      </a:r>
                      <a:r>
                        <a:rPr lang="en-US" altLang="zh-CN" sz="1400" kern="1200" dirty="0" smtClean="0">
                          <a:solidFill>
                            <a:schemeClr val="dk1"/>
                          </a:solidFill>
                          <a:latin typeface="+mn-lt"/>
                          <a:ea typeface="+mn-ea"/>
                          <a:cs typeface="+mn-cs"/>
                        </a:rPr>
                        <a:t>DSRR ,P25 standard</a:t>
                      </a:r>
                      <a:endParaRPr lang="zh-CN" altLang="en-US" sz="1400" dirty="0"/>
                    </a:p>
                  </a:txBody>
                  <a:tcPr/>
                </a:tc>
                <a:tc hMerge="1">
                  <a:txBody>
                    <a:bodyPr/>
                    <a:lstStyle/>
                    <a:p>
                      <a:endParaRPr lang="zh-CN" altLang="en-US" dirty="0"/>
                    </a:p>
                  </a:txBody>
                  <a:tcPr/>
                </a:tc>
                <a:tc hMerge="1">
                  <a:txBody>
                    <a:bodyPr/>
                    <a:lstStyle/>
                    <a:p>
                      <a:endParaRPr lang="zh-CN" altLang="en-US" dirty="0"/>
                    </a:p>
                  </a:txBody>
                  <a:tcPr/>
                </a:tc>
              </a:tr>
            </a:tbl>
          </a:graphicData>
        </a:graphic>
      </p:graphicFrame>
      <p:sp>
        <p:nvSpPr>
          <p:cNvPr id="4" name="矩形 3"/>
          <p:cNvSpPr/>
          <p:nvPr/>
        </p:nvSpPr>
        <p:spPr>
          <a:xfrm>
            <a:off x="322052" y="1123943"/>
            <a:ext cx="2521156" cy="523220"/>
          </a:xfrm>
          <a:prstGeom prst="rect">
            <a:avLst/>
          </a:prstGeom>
        </p:spPr>
        <p:txBody>
          <a:bodyPr wrap="square">
            <a:spAutoFit/>
          </a:bodyPr>
          <a:lstStyle/>
          <a:p>
            <a:r>
              <a:rPr lang="en-US" altLang="zh-CN" sz="2800" b="1" dirty="0" smtClean="0"/>
              <a:t>Interphone</a:t>
            </a:r>
            <a:endParaRPr lang="zh-CN" altLang="en-US" sz="28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4476</TotalTime>
  <Words>569</Words>
  <Application>Microsoft Office PowerPoint</Application>
  <PresentationFormat>On-screen Show (4:3)</PresentationFormat>
  <Paragraphs>171</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Slide 1</vt:lpstr>
      <vt:lpstr>Informative Abstract</vt:lpstr>
      <vt:lpstr>General View</vt:lpstr>
      <vt:lpstr>Current Usages on 174-216MHz Band</vt:lpstr>
      <vt:lpstr> VHF Radio and  TV on 174-216MHz </vt:lpstr>
      <vt:lpstr>Wireless MIC on 174-216MHz </vt:lpstr>
      <vt:lpstr>The Usage of 174-216MHz</vt:lpstr>
      <vt:lpstr>The Usages on 407-425MHz</vt:lpstr>
      <vt:lpstr>The Usage of 407-425MHz</vt:lpstr>
      <vt:lpstr>Usages on 407-425MHz</vt:lpstr>
      <vt:lpstr> Industrial Wireless Remote Control Device  on 407-425MHz</vt:lpstr>
      <vt:lpstr>Usages on 608-630MHz</vt:lpstr>
      <vt:lpstr>UHF Band Radio and TV  on 608-630MHz</vt:lpstr>
      <vt:lpstr>Conclusion</vt:lpstr>
    </vt:vector>
  </TitlesOfParts>
  <Company>GTE Laboratories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TG4j Opening report</dc:title>
  <dc:subject>IEEE 802.15.4j</dc:subject>
  <dc:creator>Raymond Krasinski (Philips)</dc:creator>
  <cp:keywords>TG4j Report Opening</cp:keywords>
  <dc:description>Opening report for the MBAN Task Group</dc:description>
  <cp:lastModifiedBy>Liang</cp:lastModifiedBy>
  <cp:revision>270</cp:revision>
  <cp:lastPrinted>1998-02-10T13:28:06Z</cp:lastPrinted>
  <dcterms:created xsi:type="dcterms:W3CDTF">1999-11-08T18:59:45Z</dcterms:created>
  <dcterms:modified xsi:type="dcterms:W3CDTF">2012-09-08T02:57:08Z</dcterms:modified>
  <cp:contentStatus>Final</cp:contentStatus>
</cp:coreProperties>
</file>