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61" r:id="rId4"/>
    <p:sldId id="262" r:id="rId5"/>
    <p:sldId id="263" r:id="rId6"/>
    <p:sldId id="264"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BFB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A5E75F7E-BB58-44B9-BDB7-073DAF01E899}"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20897051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62D4CCBB-8727-4E13-9539-98E811E636BC}"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0468803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3555"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3559"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6880AE5B-BF09-49DB-BF9E-EDDEDF949EA1}"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2ED8384-A50D-4D96-BDCC-1A6728CE68C4}" type="slidenum">
              <a:rPr lang="en-US"/>
              <a:pPr>
                <a:defRPr/>
              </a:pPr>
              <a:t>‹#›</a:t>
            </a:fld>
            <a:endParaRPr lang="en-US"/>
          </a:p>
        </p:txBody>
      </p:sp>
    </p:spTree>
    <p:extLst>
      <p:ext uri="{BB962C8B-B14F-4D97-AF65-F5344CB8AC3E}">
        <p14:creationId xmlns:p14="http://schemas.microsoft.com/office/powerpoint/2010/main" val="2163651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D59F042-153F-4039-B98C-5D3D1DA2A25B}" type="slidenum">
              <a:rPr lang="en-US"/>
              <a:pPr>
                <a:defRPr/>
              </a:pPr>
              <a:t>‹#›</a:t>
            </a:fld>
            <a:endParaRPr lang="en-US"/>
          </a:p>
        </p:txBody>
      </p:sp>
    </p:spTree>
    <p:extLst>
      <p:ext uri="{BB962C8B-B14F-4D97-AF65-F5344CB8AC3E}">
        <p14:creationId xmlns:p14="http://schemas.microsoft.com/office/powerpoint/2010/main" val="3987732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9C5B93E-F9A3-4785-BF50-34D4EBD3B9C0}" type="slidenum">
              <a:rPr lang="en-US"/>
              <a:pPr>
                <a:defRPr/>
              </a:pPr>
              <a:t>‹#›</a:t>
            </a:fld>
            <a:endParaRPr lang="en-US"/>
          </a:p>
        </p:txBody>
      </p:sp>
    </p:spTree>
    <p:extLst>
      <p:ext uri="{BB962C8B-B14F-4D97-AF65-F5344CB8AC3E}">
        <p14:creationId xmlns:p14="http://schemas.microsoft.com/office/powerpoint/2010/main" val="346103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3F76BE2-BE35-46BB-82FA-35395C1F3E34}" type="slidenum">
              <a:rPr lang="en-US"/>
              <a:pPr>
                <a:defRPr/>
              </a:pPr>
              <a:t>‹#›</a:t>
            </a:fld>
            <a:endParaRPr lang="en-US"/>
          </a:p>
        </p:txBody>
      </p:sp>
    </p:spTree>
    <p:extLst>
      <p:ext uri="{BB962C8B-B14F-4D97-AF65-F5344CB8AC3E}">
        <p14:creationId xmlns:p14="http://schemas.microsoft.com/office/powerpoint/2010/main" val="1561391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8B63F1-5F0B-416D-B678-9343DF613160}" type="slidenum">
              <a:rPr lang="en-US"/>
              <a:pPr>
                <a:defRPr/>
              </a:pPr>
              <a:t>‹#›</a:t>
            </a:fld>
            <a:endParaRPr lang="en-US"/>
          </a:p>
        </p:txBody>
      </p:sp>
    </p:spTree>
    <p:extLst>
      <p:ext uri="{BB962C8B-B14F-4D97-AF65-F5344CB8AC3E}">
        <p14:creationId xmlns:p14="http://schemas.microsoft.com/office/powerpoint/2010/main" val="590572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5FBB143-B9FC-4C82-9EB3-42F8EA0C6587}" type="slidenum">
              <a:rPr lang="en-US"/>
              <a:pPr>
                <a:defRPr/>
              </a:pPr>
              <a:t>‹#›</a:t>
            </a:fld>
            <a:endParaRPr lang="en-US"/>
          </a:p>
        </p:txBody>
      </p:sp>
    </p:spTree>
    <p:extLst>
      <p:ext uri="{BB962C8B-B14F-4D97-AF65-F5344CB8AC3E}">
        <p14:creationId xmlns:p14="http://schemas.microsoft.com/office/powerpoint/2010/main" val="435783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CC1251D-3886-4BF8-9852-F6D6BDB988C6}" type="slidenum">
              <a:rPr lang="en-US"/>
              <a:pPr>
                <a:defRPr/>
              </a:pPr>
              <a:t>‹#›</a:t>
            </a:fld>
            <a:endParaRPr lang="en-US"/>
          </a:p>
        </p:txBody>
      </p:sp>
    </p:spTree>
    <p:extLst>
      <p:ext uri="{BB962C8B-B14F-4D97-AF65-F5344CB8AC3E}">
        <p14:creationId xmlns:p14="http://schemas.microsoft.com/office/powerpoint/2010/main" val="2636214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6C510AF-5086-4C70-A068-74D8AFEA89E2}" type="slidenum">
              <a:rPr lang="en-US"/>
              <a:pPr>
                <a:defRPr/>
              </a:pPr>
              <a:t>‹#›</a:t>
            </a:fld>
            <a:endParaRPr lang="en-US"/>
          </a:p>
        </p:txBody>
      </p:sp>
    </p:spTree>
    <p:extLst>
      <p:ext uri="{BB962C8B-B14F-4D97-AF65-F5344CB8AC3E}">
        <p14:creationId xmlns:p14="http://schemas.microsoft.com/office/powerpoint/2010/main" val="3348568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2000E060-95B5-4EC8-BE8D-16A057CF908F}" type="slidenum">
              <a:rPr lang="en-US"/>
              <a:pPr>
                <a:defRPr/>
              </a:pPr>
              <a:t>‹#›</a:t>
            </a:fld>
            <a:endParaRPr lang="en-US"/>
          </a:p>
        </p:txBody>
      </p:sp>
    </p:spTree>
    <p:extLst>
      <p:ext uri="{BB962C8B-B14F-4D97-AF65-F5344CB8AC3E}">
        <p14:creationId xmlns:p14="http://schemas.microsoft.com/office/powerpoint/2010/main" val="3281301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0EAE67B-BC30-4D48-A281-6FC9BA0A2174}" type="slidenum">
              <a:rPr lang="en-US"/>
              <a:pPr>
                <a:defRPr/>
              </a:pPr>
              <a:t>‹#›</a:t>
            </a:fld>
            <a:endParaRPr lang="en-US"/>
          </a:p>
        </p:txBody>
      </p:sp>
    </p:spTree>
    <p:extLst>
      <p:ext uri="{BB962C8B-B14F-4D97-AF65-F5344CB8AC3E}">
        <p14:creationId xmlns:p14="http://schemas.microsoft.com/office/powerpoint/2010/main" val="1312682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776004D-79E1-4344-B7DB-68C7E581BF19}" type="slidenum">
              <a:rPr lang="en-US"/>
              <a:pPr>
                <a:defRPr/>
              </a:pPr>
              <a:t>‹#›</a:t>
            </a:fld>
            <a:endParaRPr lang="en-US"/>
          </a:p>
        </p:txBody>
      </p:sp>
    </p:spTree>
    <p:extLst>
      <p:ext uri="{BB962C8B-B14F-4D97-AF65-F5344CB8AC3E}">
        <p14:creationId xmlns:p14="http://schemas.microsoft.com/office/powerpoint/2010/main" val="2782770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dirty="0" smtClean="0"/>
              <a:t>July 2012</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9FFA29B4-F202-488E-94A0-973598A36F15}"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802-15-12-0451-00-004p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dirty="0" smtClean="0"/>
              <a:t>July 2012</a:t>
            </a:r>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641E4B0C-9F1D-4AE2-8319-070A10293324}" type="slidenum">
              <a:rPr lang="en-US" smtClean="0"/>
              <a:pPr>
                <a:defRPr/>
              </a:pPr>
              <a:t>1</a:t>
            </a:fld>
            <a:endParaRPr lang="en-US" smtClean="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a:t>
            </a:r>
            <a:r>
              <a:rPr lang="en-US" sz="1600" dirty="0" smtClean="0">
                <a:solidFill>
                  <a:srgbClr val="FF0000"/>
                </a:solidFill>
              </a:rPr>
              <a:t>Primer on 15.4 </a:t>
            </a:r>
            <a:r>
              <a:rPr lang="en-US" sz="1600" dirty="0" err="1" smtClean="0">
                <a:solidFill>
                  <a:srgbClr val="FF0000"/>
                </a:solidFill>
              </a:rPr>
              <a:t>Timeslotting</a:t>
            </a:r>
            <a:r>
              <a:rPr lang="en-US" sz="1600" dirty="0" smtClean="0">
                <a:solidFill>
                  <a:srgbClr val="FF0000"/>
                </a:solidFill>
              </a:rPr>
              <a:t> functions</a:t>
            </a:r>
            <a:r>
              <a:rPr lang="en-US" sz="1600" dirty="0" smtClean="0">
                <a:solidFill>
                  <a:schemeClr val="tx2"/>
                </a:solidFill>
              </a:rPr>
              <a:t>]</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8 August2012</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altLang="ja-JP" dirty="0">
                <a:solidFill>
                  <a:schemeClr val="accent2"/>
                </a:solidFill>
              </a:rPr>
              <a:t>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Built-in 15.4 </a:t>
            </a:r>
            <a:r>
              <a:rPr lang="en-US" dirty="0" err="1" smtClean="0"/>
              <a:t>Timeslotting</a:t>
            </a:r>
            <a:r>
              <a:rPr lang="en-US" dirty="0" smtClean="0"/>
              <a:t> Features</a:t>
            </a:r>
            <a:endParaRPr lang="en-US" dirty="0"/>
          </a:p>
        </p:txBody>
      </p:sp>
      <p:sp>
        <p:nvSpPr>
          <p:cNvPr id="6" name="Content Placeholder 5"/>
          <p:cNvSpPr>
            <a:spLocks noGrp="1"/>
          </p:cNvSpPr>
          <p:nvPr>
            <p:ph idx="1"/>
          </p:nvPr>
        </p:nvSpPr>
        <p:spPr/>
        <p:txBody>
          <a:bodyPr/>
          <a:lstStyle/>
          <a:p>
            <a:r>
              <a:rPr lang="en-US" dirty="0" smtClean="0"/>
              <a:t>DSME</a:t>
            </a:r>
          </a:p>
          <a:p>
            <a:pPr lvl="1"/>
            <a:r>
              <a:rPr lang="en-US" dirty="0" smtClean="0"/>
              <a:t>Deterministic and Synchronous Multichannel extension</a:t>
            </a:r>
          </a:p>
          <a:p>
            <a:pPr lvl="1"/>
            <a:r>
              <a:rPr lang="en-US" dirty="0" smtClean="0"/>
              <a:t>Supports both star and peer-to-peer topologies</a:t>
            </a:r>
          </a:p>
          <a:p>
            <a:r>
              <a:rPr lang="en-US" dirty="0" smtClean="0"/>
              <a:t>LLDN – Low Latency Deterministic Network</a:t>
            </a:r>
          </a:p>
          <a:p>
            <a:r>
              <a:rPr lang="en-US" dirty="0" smtClean="0"/>
              <a:t>LEDN – Time Slotted Channel Hopping</a:t>
            </a:r>
            <a:endParaRPr lang="en-US" dirty="0"/>
          </a:p>
        </p:txBody>
      </p:sp>
      <p:sp>
        <p:nvSpPr>
          <p:cNvPr id="2" name="Date Placeholder 1"/>
          <p:cNvSpPr>
            <a:spLocks noGrp="1"/>
          </p:cNvSpPr>
          <p:nvPr>
            <p:ph type="dt" sz="half" idx="10"/>
          </p:nvPr>
        </p:nvSpPr>
        <p:spPr/>
        <p:txBody>
          <a:bodyPr/>
          <a:lstStyle/>
          <a:p>
            <a:pPr>
              <a:defRPr/>
            </a:pPr>
            <a:r>
              <a:rPr lang="en-US" smtClean="0"/>
              <a:t>May 2012</a:t>
            </a:r>
            <a:endParaRPr lang="en-US" dirty="0"/>
          </a:p>
        </p:txBody>
      </p:sp>
      <p:sp>
        <p:nvSpPr>
          <p:cNvPr id="3" name="Footer Placeholder 2"/>
          <p:cNvSpPr>
            <a:spLocks noGrp="1"/>
          </p:cNvSpPr>
          <p:nvPr>
            <p:ph type="ftr" sz="quarter" idx="11"/>
          </p:nvPr>
        </p:nvSpPr>
        <p:spPr/>
        <p:txBody>
          <a:bodyPr/>
          <a:lstStyle/>
          <a:p>
            <a:pPr>
              <a:defRPr/>
            </a:pPr>
            <a:r>
              <a:rPr lang="en-US" smtClean="0"/>
              <a:t>Jon Adams, Lilee Systems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2000E060-95B5-4EC8-BE8D-16A057CF908F}" type="slidenum">
              <a:rPr lang="en-US" smtClean="0"/>
              <a:pPr>
                <a:defRPr/>
              </a:pPr>
              <a:t>2</a:t>
            </a:fld>
            <a:endParaRPr lang="en-US"/>
          </a:p>
        </p:txBody>
      </p:sp>
    </p:spTree>
    <p:extLst>
      <p:ext uri="{BB962C8B-B14F-4D97-AF65-F5344CB8AC3E}">
        <p14:creationId xmlns:p14="http://schemas.microsoft.com/office/powerpoint/2010/main" val="3822676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LLDN </a:t>
            </a:r>
            <a:endParaRPr lang="en-US" dirty="0"/>
          </a:p>
        </p:txBody>
      </p:sp>
      <p:sp>
        <p:nvSpPr>
          <p:cNvPr id="8" name="Content Placeholder 7"/>
          <p:cNvSpPr>
            <a:spLocks noGrp="1"/>
          </p:cNvSpPr>
          <p:nvPr>
            <p:ph idx="1"/>
          </p:nvPr>
        </p:nvSpPr>
        <p:spPr>
          <a:xfrm>
            <a:off x="685800" y="3790950"/>
            <a:ext cx="7772400" cy="2305050"/>
          </a:xfrm>
        </p:spPr>
        <p:txBody>
          <a:bodyPr>
            <a:normAutofit fontScale="47500" lnSpcReduction="20000"/>
          </a:bodyPr>
          <a:lstStyle/>
          <a:p>
            <a:r>
              <a:rPr lang="en-US" dirty="0"/>
              <a:t>Beacon Time </a:t>
            </a:r>
            <a:r>
              <a:rPr lang="en-US" dirty="0" smtClean="0"/>
              <a:t>Slot</a:t>
            </a:r>
          </a:p>
          <a:p>
            <a:pPr lvl="1"/>
            <a:r>
              <a:rPr lang="en-US" dirty="0" smtClean="0"/>
              <a:t>always present </a:t>
            </a:r>
            <a:endParaRPr lang="en-US" dirty="0"/>
          </a:p>
          <a:p>
            <a:r>
              <a:rPr lang="en-US" dirty="0" smtClean="0"/>
              <a:t>Management </a:t>
            </a:r>
            <a:r>
              <a:rPr lang="en-US" dirty="0"/>
              <a:t>Time </a:t>
            </a:r>
            <a:r>
              <a:rPr lang="en-US" dirty="0" smtClean="0"/>
              <a:t>Slots</a:t>
            </a:r>
          </a:p>
          <a:p>
            <a:pPr lvl="1"/>
            <a:r>
              <a:rPr lang="en-US" dirty="0"/>
              <a:t>O</a:t>
            </a:r>
            <a:r>
              <a:rPr lang="en-US" dirty="0" smtClean="0"/>
              <a:t>ne </a:t>
            </a:r>
            <a:r>
              <a:rPr lang="en-US" dirty="0"/>
              <a:t>time slot for downlink, one time slot for uplink, presence is configurable </a:t>
            </a:r>
            <a:r>
              <a:rPr lang="en-US" dirty="0" smtClean="0"/>
              <a:t>during setup</a:t>
            </a:r>
            <a:endParaRPr lang="en-US" dirty="0"/>
          </a:p>
          <a:p>
            <a:r>
              <a:rPr lang="en-US" dirty="0" smtClean="0"/>
              <a:t>Uplink </a:t>
            </a:r>
            <a:r>
              <a:rPr lang="en-US" dirty="0"/>
              <a:t>Time </a:t>
            </a:r>
            <a:r>
              <a:rPr lang="en-US" dirty="0" smtClean="0"/>
              <a:t>Slots</a:t>
            </a:r>
          </a:p>
          <a:p>
            <a:pPr lvl="1"/>
            <a:r>
              <a:rPr lang="en-US" dirty="0" smtClean="0"/>
              <a:t>Time </a:t>
            </a:r>
            <a:r>
              <a:rPr lang="en-US" dirty="0"/>
              <a:t>slots for uplink (unidirectional communication), and the first </a:t>
            </a:r>
            <a:r>
              <a:rPr lang="en-US" dirty="0" smtClean="0"/>
              <a:t>time </a:t>
            </a:r>
            <a:r>
              <a:rPr lang="en-US" dirty="0"/>
              <a:t>slots are reserved for retransmissions according to the Group Acknowledgment field contained in the </a:t>
            </a:r>
            <a:r>
              <a:rPr lang="en-US" dirty="0" smtClean="0"/>
              <a:t>LL-beacon</a:t>
            </a:r>
          </a:p>
          <a:p>
            <a:r>
              <a:rPr lang="en-US" dirty="0" smtClean="0"/>
              <a:t>Bidirectional </a:t>
            </a:r>
            <a:r>
              <a:rPr lang="en-US" dirty="0"/>
              <a:t>Time </a:t>
            </a:r>
            <a:r>
              <a:rPr lang="en-US" dirty="0" smtClean="0"/>
              <a:t>Slots</a:t>
            </a:r>
          </a:p>
          <a:p>
            <a:pPr lvl="1"/>
            <a:r>
              <a:rPr lang="en-US" dirty="0" smtClean="0"/>
              <a:t>Time </a:t>
            </a:r>
            <a:r>
              <a:rPr lang="en-US" dirty="0"/>
              <a:t>slots for uplink / downlink (bi-directional </a:t>
            </a:r>
            <a:r>
              <a:rPr lang="en-US" dirty="0" smtClean="0"/>
              <a:t>communication</a:t>
            </a:r>
            <a:r>
              <a:rPr lang="en-US" dirty="0"/>
              <a:t>)</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3F76BE2-BE35-46BB-82FA-35395C1F3E34}" type="slidenum">
              <a:rPr lang="en-US" smtClean="0"/>
              <a:pPr>
                <a:defRPr/>
              </a:pPr>
              <a:t>3</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462886"/>
            <a:ext cx="7533627" cy="2328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7966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Beacon Slot</a:t>
            </a:r>
            <a:endParaRPr lang="en-US" dirty="0"/>
          </a:p>
        </p:txBody>
      </p:sp>
      <p:sp>
        <p:nvSpPr>
          <p:cNvPr id="3" name="Content Placeholder 2"/>
          <p:cNvSpPr>
            <a:spLocks noGrp="1"/>
          </p:cNvSpPr>
          <p:nvPr>
            <p:ph idx="1"/>
          </p:nvPr>
        </p:nvSpPr>
        <p:spPr/>
        <p:txBody>
          <a:bodyPr>
            <a:normAutofit fontScale="92500" lnSpcReduction="20000"/>
          </a:bodyPr>
          <a:lstStyle/>
          <a:p>
            <a:r>
              <a:rPr lang="en-US" dirty="0"/>
              <a:t>F</a:t>
            </a:r>
            <a:r>
              <a:rPr lang="en-US" dirty="0" smtClean="0"/>
              <a:t>irst </a:t>
            </a:r>
            <a:r>
              <a:rPr lang="en-US" dirty="0"/>
              <a:t>time slot of each </a:t>
            </a:r>
            <a:r>
              <a:rPr lang="en-US" dirty="0" err="1"/>
              <a:t>superframe</a:t>
            </a:r>
            <a:r>
              <a:rPr lang="en-US" dirty="0"/>
              <a:t> contains an LL-beacon </a:t>
            </a:r>
            <a:r>
              <a:rPr lang="en-US" dirty="0" smtClean="0"/>
              <a:t>frame</a:t>
            </a:r>
          </a:p>
          <a:p>
            <a:r>
              <a:rPr lang="en-US" dirty="0" smtClean="0"/>
              <a:t>The </a:t>
            </a:r>
            <a:r>
              <a:rPr lang="en-US" dirty="0"/>
              <a:t>LL-beacon frame is used for synchronization with the </a:t>
            </a:r>
            <a:r>
              <a:rPr lang="en-US" dirty="0" err="1"/>
              <a:t>superframe</a:t>
            </a:r>
            <a:r>
              <a:rPr lang="en-US" dirty="0"/>
              <a:t> </a:t>
            </a:r>
            <a:r>
              <a:rPr lang="en-US" dirty="0" smtClean="0"/>
              <a:t>structure</a:t>
            </a:r>
          </a:p>
          <a:p>
            <a:pPr lvl="1"/>
            <a:r>
              <a:rPr lang="en-US" dirty="0" smtClean="0"/>
              <a:t>Also </a:t>
            </a:r>
            <a:r>
              <a:rPr lang="en-US" dirty="0"/>
              <a:t>used for re-synchronization of devices that, for </a:t>
            </a:r>
            <a:r>
              <a:rPr lang="en-US" dirty="0" smtClean="0"/>
              <a:t>instance</a:t>
            </a:r>
            <a:r>
              <a:rPr lang="en-US" dirty="0"/>
              <a:t>, went into power save or sleep </a:t>
            </a:r>
            <a:r>
              <a:rPr lang="en-US" dirty="0" smtClean="0"/>
              <a:t>mode</a:t>
            </a:r>
          </a:p>
          <a:p>
            <a:pPr lvl="1"/>
            <a:r>
              <a:rPr lang="en-US" dirty="0"/>
              <a:t>B</a:t>
            </a:r>
            <a:r>
              <a:rPr lang="en-US" dirty="0" smtClean="0"/>
              <a:t>eacon </a:t>
            </a:r>
            <a:r>
              <a:rPr lang="en-US" dirty="0"/>
              <a:t>time slot may be followed by two management time slots, one for downlink and one for </a:t>
            </a:r>
            <a:r>
              <a:rPr lang="en-US" dirty="0" smtClean="0"/>
              <a:t>uplink</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3F76BE2-BE35-46BB-82FA-35395C1F3E34}" type="slidenum">
              <a:rPr lang="en-US" smtClean="0"/>
              <a:pPr>
                <a:defRPr/>
              </a:pPr>
              <a:t>4</a:t>
            </a:fld>
            <a:endParaRPr lang="en-US"/>
          </a:p>
        </p:txBody>
      </p:sp>
    </p:spTree>
    <p:extLst>
      <p:ext uri="{BB962C8B-B14F-4D97-AF65-F5344CB8AC3E}">
        <p14:creationId xmlns:p14="http://schemas.microsoft.com/office/powerpoint/2010/main" val="980115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Remaining Time Slots</a:t>
            </a:r>
            <a:endParaRPr lang="en-US" dirty="0"/>
          </a:p>
        </p:txBody>
      </p:sp>
      <p:sp>
        <p:nvSpPr>
          <p:cNvPr id="3" name="Content Placeholder 2"/>
          <p:cNvSpPr>
            <a:spLocks noGrp="1"/>
          </p:cNvSpPr>
          <p:nvPr>
            <p:ph idx="1"/>
          </p:nvPr>
        </p:nvSpPr>
        <p:spPr/>
        <p:txBody>
          <a:bodyPr>
            <a:normAutofit fontScale="77500" lnSpcReduction="20000"/>
          </a:bodyPr>
          <a:lstStyle/>
          <a:p>
            <a:r>
              <a:rPr lang="en-US" dirty="0"/>
              <a:t>R</a:t>
            </a:r>
            <a:r>
              <a:rPr lang="en-US" dirty="0" smtClean="0"/>
              <a:t>emaining </a:t>
            </a:r>
            <a:r>
              <a:rPr lang="en-US" dirty="0"/>
              <a:t>time slots are assigned to the LLDN devices in the </a:t>
            </a:r>
            <a:r>
              <a:rPr lang="en-US" dirty="0" smtClean="0"/>
              <a:t>network</a:t>
            </a:r>
          </a:p>
          <a:p>
            <a:r>
              <a:rPr lang="en-US" dirty="0" smtClean="0"/>
              <a:t>No </a:t>
            </a:r>
            <a:r>
              <a:rPr lang="en-US" dirty="0"/>
              <a:t>explicit addressing necessary inside the frames provided that there is exactly one device assigned to a time </a:t>
            </a:r>
            <a:r>
              <a:rPr lang="en-US" dirty="0" smtClean="0"/>
              <a:t>slot</a:t>
            </a:r>
          </a:p>
          <a:p>
            <a:r>
              <a:rPr lang="en-US" dirty="0" smtClean="0"/>
              <a:t>Determination </a:t>
            </a:r>
            <a:r>
              <a:rPr lang="en-US" dirty="0"/>
              <a:t>of the sender is achieved through the indexing of time </a:t>
            </a:r>
            <a:r>
              <a:rPr lang="en-US" dirty="0" smtClean="0"/>
              <a:t>slots</a:t>
            </a:r>
          </a:p>
          <a:p>
            <a:r>
              <a:rPr lang="en-US" dirty="0" smtClean="0"/>
              <a:t>If </a:t>
            </a:r>
            <a:r>
              <a:rPr lang="en-US" dirty="0"/>
              <a:t>there is more than one device assigned to a time </a:t>
            </a:r>
            <a:r>
              <a:rPr lang="en-US" dirty="0" smtClean="0"/>
              <a:t>slot</a:t>
            </a:r>
          </a:p>
          <a:p>
            <a:pPr lvl="1"/>
            <a:r>
              <a:rPr lang="en-US" dirty="0" smtClean="0"/>
              <a:t>Referred </a:t>
            </a:r>
            <a:r>
              <a:rPr lang="en-US" dirty="0"/>
              <a:t>to as shared group time </a:t>
            </a:r>
            <a:r>
              <a:rPr lang="en-US" dirty="0" smtClean="0"/>
              <a:t>slot</a:t>
            </a:r>
            <a:endParaRPr lang="en-US" dirty="0"/>
          </a:p>
          <a:p>
            <a:pPr lvl="1"/>
            <a:r>
              <a:rPr lang="en-US" dirty="0" smtClean="0"/>
              <a:t>Uses </a:t>
            </a:r>
            <a:r>
              <a:rPr lang="en-US" dirty="0"/>
              <a:t>simple addressing scheme with 8-bit addresses </a:t>
            </a:r>
            <a:r>
              <a:rPr lang="en-US" dirty="0" smtClean="0"/>
              <a:t>to differentiate devices </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3F76BE2-BE35-46BB-82FA-35395C1F3E34}" type="slidenum">
              <a:rPr lang="en-US" smtClean="0"/>
              <a:pPr>
                <a:defRPr/>
              </a:pPr>
              <a:t>5</a:t>
            </a:fld>
            <a:endParaRPr lang="en-US"/>
          </a:p>
        </p:txBody>
      </p:sp>
    </p:spTree>
    <p:extLst>
      <p:ext uri="{BB962C8B-B14F-4D97-AF65-F5344CB8AC3E}">
        <p14:creationId xmlns:p14="http://schemas.microsoft.com/office/powerpoint/2010/main" val="155397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a:t>
            </a:r>
            <a:r>
              <a:rPr lang="en-US" dirty="0" err="1" smtClean="0"/>
              <a:t>Acknowlegement</a:t>
            </a:r>
            <a:endParaRPr lang="en-US" dirty="0"/>
          </a:p>
        </p:txBody>
      </p:sp>
      <p:sp>
        <p:nvSpPr>
          <p:cNvPr id="3" name="Content Placeholder 2"/>
          <p:cNvSpPr>
            <a:spLocks noGrp="1"/>
          </p:cNvSpPr>
          <p:nvPr>
            <p:ph idx="1"/>
          </p:nvPr>
        </p:nvSpPr>
        <p:spPr>
          <a:xfrm>
            <a:off x="685800" y="3926230"/>
            <a:ext cx="7772400" cy="2398370"/>
          </a:xfrm>
        </p:spPr>
        <p:txBody>
          <a:bodyPr>
            <a:normAutofit fontScale="77500" lnSpcReduction="20000"/>
          </a:bodyPr>
          <a:lstStyle/>
          <a:p>
            <a:r>
              <a:rPr lang="en-US" dirty="0"/>
              <a:t>A</a:t>
            </a:r>
            <a:r>
              <a:rPr lang="en-US" dirty="0" smtClean="0"/>
              <a:t>lso </a:t>
            </a:r>
            <a:r>
              <a:rPr lang="en-US" dirty="0"/>
              <a:t>possible to use a separate Group Acknowledgment (GACK) frame </a:t>
            </a:r>
            <a:r>
              <a:rPr lang="en-US" dirty="0" smtClean="0"/>
              <a:t>in </a:t>
            </a:r>
            <a:r>
              <a:rPr lang="en-US" dirty="0"/>
              <a:t>order to facilitate retransmissions of failed transmissions in the uplink timeslots within the same </a:t>
            </a:r>
            <a:r>
              <a:rPr lang="en-US" dirty="0" err="1" smtClean="0"/>
              <a:t>superframe</a:t>
            </a:r>
            <a:endParaRPr lang="en-US" dirty="0" smtClean="0"/>
          </a:p>
          <a:p>
            <a:r>
              <a:rPr lang="en-US" dirty="0" smtClean="0"/>
              <a:t>Use </a:t>
            </a:r>
            <a:r>
              <a:rPr lang="en-US" dirty="0"/>
              <a:t>of a separate GACK is configurable during configuration </a:t>
            </a:r>
            <a:r>
              <a:rPr lang="en-US" dirty="0" smtClean="0"/>
              <a:t>mode</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3F76BE2-BE35-46BB-82FA-35395C1F3E34}" type="slidenum">
              <a:rPr lang="en-US" smtClean="0"/>
              <a:pPr>
                <a:defRPr/>
              </a:pPr>
              <a:t>6</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828800"/>
            <a:ext cx="8467725" cy="2097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6370432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1087</TotalTime>
  <Words>367</Words>
  <Application>Microsoft Office PowerPoint</Application>
  <PresentationFormat>On-screen Show (4:3)</PresentationFormat>
  <Paragraphs>65</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Default Design</vt:lpstr>
      <vt:lpstr>PowerPoint Presentation</vt:lpstr>
      <vt:lpstr>Built-in 15.4 Timeslotting Features</vt:lpstr>
      <vt:lpstr>LLDN </vt:lpstr>
      <vt:lpstr>Beacon Slot</vt:lpstr>
      <vt:lpstr>Remaining Time Slots</vt:lpstr>
      <vt:lpstr>Group Acknowlegement</vt:lpstr>
    </vt:vector>
  </TitlesOfParts>
  <Company>Lilee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Jon Adams</dc:creator>
  <dc:description>&lt;doc#&gt;</dc:description>
  <cp:lastModifiedBy>jta</cp:lastModifiedBy>
  <cp:revision>60</cp:revision>
  <cp:lastPrinted>1998-02-10T13:28:06Z</cp:lastPrinted>
  <dcterms:created xsi:type="dcterms:W3CDTF">1999-11-08T18:59:45Z</dcterms:created>
  <dcterms:modified xsi:type="dcterms:W3CDTF">2012-08-08T15:06:03Z</dcterms:modified>
</cp:coreProperties>
</file>