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66" r:id="rId3"/>
    <p:sldId id="272" r:id="rId4"/>
    <p:sldId id="279" r:id="rId5"/>
    <p:sldId id="280" r:id="rId6"/>
    <p:sldId id="281" r:id="rId7"/>
    <p:sldId id="282" r:id="rId8"/>
    <p:sldId id="277"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8" d="100"/>
          <a:sy n="128" d="100"/>
        </p:scale>
        <p:origin x="-58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2474B621-0683-2C49-85C4-D962E663A1EC}" type="slidenum">
              <a:rPr lang="en-US" smtClean="0"/>
              <a:pPr/>
              <a:t>7</a:t>
            </a:fld>
            <a:endParaRPr lang="en-US"/>
          </a:p>
        </p:txBody>
      </p:sp>
    </p:spTree>
    <p:extLst>
      <p:ext uri="{BB962C8B-B14F-4D97-AF65-F5344CB8AC3E}">
        <p14:creationId xmlns:p14="http://schemas.microsoft.com/office/powerpoint/2010/main" val="1895199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17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July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15-12/</a:t>
            </a:r>
            <a:r>
              <a:rPr lang="en-US" sz="1800" b="1" dirty="0" smtClean="0"/>
              <a:t>0427r2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71-01-0000-draft-comments-fcc-wt-12-202-m-lms-buildout-extension.doc" TargetMode="External"/><Relationship Id="rId3" Type="http://schemas.openxmlformats.org/officeDocument/2006/relationships/hyperlink" Target="https://mentor.ieee.org/802.18/dcn/12/18-12-0040-00-0000-fcc-rules-for-aws-public-notice-noi-nprm.zi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63-04-0000-draft-contribution-to-m-1801-revision.docx" TargetMode="External"/><Relationship Id="rId3" Type="http://schemas.openxmlformats.org/officeDocument/2006/relationships/hyperlink" Target="https://mentor.ieee.org/802.18/dcn/12/18-12-0072-00-0000-draft-cover-letter-m-1801-contribution.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68-03-0000-draft-contrib-to-itu-r-wp-5d-update-of-wirelessman-advanced-rit-of-rec-itu-r-m-2012-meeting-y-1.doc" TargetMode="External"/><Relationship Id="rId3" Type="http://schemas.openxmlformats.org/officeDocument/2006/relationships/hyperlink" Target="https://mentor.ieee.org/802.18/dcn/12/18-12-0070-02-0000-draft-contribution-to-itu-r-wp-5d-update-of-subclause-5-6-of-rec-itu-r-m-1457-11-meeting-x.do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868-00-0reg-meeting-plan-and-agenda-san-diego-2012.ppt" TargetMode="External"/><Relationship Id="rId3" Type="http://schemas.openxmlformats.org/officeDocument/2006/relationships/hyperlink" Target="https://mentor.ieee.org/802.11/dcn/12/11-12-0956-00-0reg-regulatory-sc-meeting-minutes-july-2012.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July 2012</a:t>
            </a:r>
            <a:endParaRPr lang="en-US"/>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Liaison Report from 802.18</a:t>
            </a:r>
            <a:endParaRPr lang="en-US" dirty="0"/>
          </a:p>
        </p:txBody>
      </p:sp>
      <p:sp>
        <p:nvSpPr>
          <p:cNvPr id="30725" name="Text Box 5"/>
          <p:cNvSpPr txBox="1">
            <a:spLocks noChangeArrowheads="1"/>
          </p:cNvSpPr>
          <p:nvPr/>
        </p:nvSpPr>
        <p:spPr bwMode="auto">
          <a:xfrm>
            <a:off x="609600" y="5808663"/>
            <a:ext cx="8001000" cy="492443"/>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a:t>
            </a:r>
            <a:r>
              <a:rPr lang="en-US" sz="800" dirty="0" smtClean="0"/>
              <a:t>802.15. </a:t>
            </a:r>
            <a:r>
              <a:rPr lang="en-US" sz="800" dirty="0"/>
              <a:t>It is offered as a basis for discussion and is not binding on the contributing </a:t>
            </a:r>
            <a:r>
              <a:rPr lang="en-US" sz="800" dirty="0" err="1"/>
              <a:t>individual(s</a:t>
            </a:r>
            <a:r>
              <a:rPr lang="en-US" sz="800" dirty="0"/>
              <a:t>) or </a:t>
            </a:r>
            <a:r>
              <a:rPr lang="en-US" sz="800" dirty="0" err="1"/>
              <a:t>organization(s</a:t>
            </a:r>
            <a:r>
              <a:rPr lang="en-US" sz="800" dirty="0"/>
              <a:t>). The material in this document is subject to change in form and content after further study. The </a:t>
            </a:r>
            <a:r>
              <a:rPr lang="en-US" sz="800" dirty="0" err="1"/>
              <a:t>contributor(s</a:t>
            </a:r>
            <a:r>
              <a:rPr lang="en-US" sz="800" dirty="0"/>
              <a:t>) </a:t>
            </a:r>
            <a:r>
              <a:rPr lang="en-US" sz="800" dirty="0" err="1"/>
              <a:t>reserve(s</a:t>
            </a:r>
            <a:r>
              <a:rPr lang="en-US" sz="800" dirty="0"/>
              <a:t>)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July 19, 2012</a:t>
            </a:r>
            <a:endParaRPr lang="en-US" sz="2000" b="0" dirty="0"/>
          </a:p>
        </p:txBody>
      </p:sp>
      <p:graphicFrame>
        <p:nvGraphicFramePr>
          <p:cNvPr id="30731" name="Object 11"/>
          <p:cNvGraphicFramePr>
            <a:graphicFrameLocks noChangeAspect="1"/>
          </p:cNvGraphicFramePr>
          <p:nvPr/>
        </p:nvGraphicFramePr>
        <p:xfrm>
          <a:off x="517525" y="2165350"/>
          <a:ext cx="8243888" cy="2746375"/>
        </p:xfrm>
        <a:graphic>
          <a:graphicData uri="http://schemas.openxmlformats.org/presentationml/2006/ole">
            <mc:AlternateContent xmlns:mc="http://schemas.openxmlformats.org/markup-compatibility/2006">
              <mc:Choice xmlns:v="urn:schemas-microsoft-com:vml" Requires="v">
                <p:oleObj spid="_x0000_s30762" name="Document" r:id="rId4" imgW="8255000" imgH="2755900" progId="Word.Document.8">
                  <p:embed/>
                </p:oleObj>
              </mc:Choice>
              <mc:Fallback>
                <p:oleObj name="Document" r:id="rId4" imgW="8255000" imgH="2755900" progId="Word.Document.8">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2165350"/>
                        <a:ext cx="8243888" cy="2746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p:txBody>
          <a:bodyPr/>
          <a:lstStyle/>
          <a:p>
            <a:r>
              <a:rPr lang="en-US" sz="2000" b="0" dirty="0" smtClean="0"/>
              <a:t>This document summarizes the activities of the IEEE 802.18 Radio Regulatory Technical Advisory Group (RR-TAG) during the July 2012 IEEE 802 Plenary Meeting held at the Manchester Grand Hyatt, San Diego, </a:t>
            </a:r>
            <a:r>
              <a:rPr lang="en-US" sz="2000" b="0" dirty="0"/>
              <a:t>C</a:t>
            </a:r>
            <a:r>
              <a:rPr lang="en-US" sz="2000" b="0" dirty="0" smtClean="0"/>
              <a:t>A.</a:t>
            </a:r>
            <a:endParaRPr lang="en-US" sz="2000" b="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Comments to M-LMS </a:t>
            </a:r>
            <a:r>
              <a:rPr lang="en-US" sz="2800" dirty="0" err="1" smtClean="0"/>
              <a:t>Buildout</a:t>
            </a:r>
            <a:r>
              <a:rPr lang="en-US" sz="2800" dirty="0" smtClean="0"/>
              <a:t> </a:t>
            </a:r>
            <a:r>
              <a:rPr lang="en-US" sz="2800" dirty="0" err="1" smtClean="0"/>
              <a:t>Extention</a:t>
            </a:r>
            <a:r>
              <a:rPr lang="en-US" sz="2800" dirty="0" smtClean="0"/>
              <a:t> Submitted to the FCC</a:t>
            </a:r>
            <a:endParaRPr lang="en-GB" sz="2800" dirty="0"/>
          </a:p>
        </p:txBody>
      </p:sp>
      <p:sp>
        <p:nvSpPr>
          <p:cNvPr id="21507" name="Rectangle 3"/>
          <p:cNvSpPr>
            <a:spLocks noGrp="1" noChangeArrowheads="1"/>
          </p:cNvSpPr>
          <p:nvPr>
            <p:ph type="body" idx="1"/>
          </p:nvPr>
        </p:nvSpPr>
        <p:spPr>
          <a:xfrm>
            <a:off x="685800" y="1905000"/>
            <a:ext cx="7772400" cy="4114800"/>
          </a:xfrm>
        </p:spPr>
        <p:txBody>
          <a:bodyPr/>
          <a:lstStyle/>
          <a:p>
            <a:pPr>
              <a:spcBef>
                <a:spcPts val="0"/>
              </a:spcBef>
              <a:spcAft>
                <a:spcPts val="600"/>
              </a:spcAft>
            </a:pPr>
            <a:r>
              <a:rPr lang="en-US" sz="2000" b="0" dirty="0" smtClean="0"/>
              <a:t>This FCC proceeding sought comments on the requests for extension of construction deadlines to provide commercial M-LMS services in the 900 MHz M-LMS band by Progeny LLC et al.</a:t>
            </a:r>
          </a:p>
          <a:p>
            <a:pPr>
              <a:spcBef>
                <a:spcPts val="0"/>
              </a:spcBef>
              <a:spcAft>
                <a:spcPts val="600"/>
              </a:spcAft>
            </a:pPr>
            <a:r>
              <a:rPr lang="en-US" sz="2000" b="0" dirty="0" smtClean="0"/>
              <a:t>The comments recommend against extension of the deadlines by the FCC. </a:t>
            </a:r>
          </a:p>
          <a:p>
            <a:pPr>
              <a:spcBef>
                <a:spcPts val="0"/>
              </a:spcBef>
              <a:spcAft>
                <a:spcPts val="600"/>
              </a:spcAft>
            </a:pPr>
            <a:r>
              <a:rPr lang="en-US" sz="2000" b="0" dirty="0" smtClean="0"/>
              <a:t>This document was reviewed, revised, and approved by 802.18 and has been submitted to the EC for approval.</a:t>
            </a:r>
          </a:p>
          <a:p>
            <a:pPr lvl="1">
              <a:spcBef>
                <a:spcPts val="0"/>
              </a:spcBef>
              <a:spcAft>
                <a:spcPts val="600"/>
              </a:spcAft>
            </a:pPr>
            <a:r>
              <a:rPr lang="en-US" sz="1600" b="0" dirty="0" smtClean="0"/>
              <a:t>The document link is:</a:t>
            </a:r>
            <a:br>
              <a:rPr lang="en-US" sz="1600" b="0" dirty="0" smtClean="0"/>
            </a:br>
            <a:r>
              <a:rPr lang="en-US" sz="1000" b="0" dirty="0" smtClean="0">
                <a:hlinkClick r:id="rId2"/>
              </a:rPr>
              <a:t>https://mentor.ieee.org/802.18/dcn/12/18-12-0071-01-0000-draft-comments-fcc-wt-12-202-m-lms-buildout-extension.doc</a:t>
            </a:r>
            <a:endParaRPr lang="en-US" sz="1000" b="0" dirty="0" smtClean="0">
              <a:hlinkClick r:id="rId3"/>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p:txBody>
          <a:bodyPr/>
          <a:lstStyle/>
          <a:p>
            <a:r>
              <a:rPr lang="en-GB" sz="2800" dirty="0" smtClean="0"/>
              <a:t>ITU-R Documents Reviewed and Approved by the RR-TAG</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The RR-TAG, working with members of 802.11, created edits to ITU-R M.1801 which updated the material with respect to P802.11, as well as a cover letter. These documents have been sent to the EC for approval.</a:t>
            </a:r>
          </a:p>
          <a:p>
            <a:pPr lvl="1">
              <a:spcBef>
                <a:spcPts val="0"/>
              </a:spcBef>
              <a:spcAft>
                <a:spcPts val="600"/>
              </a:spcAft>
            </a:pPr>
            <a:r>
              <a:rPr lang="en-US" sz="1600" dirty="0" smtClean="0"/>
              <a:t>The edited version of M.1801 is available at this </a:t>
            </a:r>
            <a:r>
              <a:rPr lang="en-US" sz="1600" dirty="0" err="1" smtClean="0"/>
              <a:t>link:</a:t>
            </a:r>
            <a:r>
              <a:rPr lang="en-US" sz="1000" b="0" dirty="0" err="1" smtClean="0">
                <a:hlinkClick r:id="rId2"/>
              </a:rPr>
              <a:t>https</a:t>
            </a:r>
            <a:r>
              <a:rPr lang="en-US" sz="1000" b="0" dirty="0" smtClean="0">
                <a:hlinkClick r:id="rId2"/>
              </a:rPr>
              <a:t>://mentor.ieee.org/802.18/dcn/12/18-12-0063-04-0000-draft-contribution-to-m-1801-revision.docx</a:t>
            </a:r>
            <a:endParaRPr lang="en-US" sz="1000" b="0" dirty="0" smtClean="0"/>
          </a:p>
          <a:p>
            <a:pPr lvl="1">
              <a:spcBef>
                <a:spcPts val="0"/>
              </a:spcBef>
              <a:spcAft>
                <a:spcPts val="600"/>
              </a:spcAft>
            </a:pPr>
            <a:r>
              <a:rPr lang="en-US" sz="1600" dirty="0" smtClean="0"/>
              <a:t>The cover letter to ITU-R WP 5A is found at</a:t>
            </a:r>
          </a:p>
          <a:p>
            <a:pPr lvl="1">
              <a:spcBef>
                <a:spcPts val="0"/>
              </a:spcBef>
              <a:spcAft>
                <a:spcPts val="600"/>
              </a:spcAft>
            </a:pPr>
            <a:r>
              <a:rPr lang="en-US" sz="1000" dirty="0" smtClean="0">
                <a:hlinkClick r:id="rId3"/>
              </a:rPr>
              <a:t>https://mentor.ieee.org/802.18/dcn/12/18-12-0072-00-0000-draft-cover-letter-m-1801-contribution.doc</a:t>
            </a:r>
            <a:endParaRPr lang="en-US" sz="1000" dirty="0" smtClean="0"/>
          </a:p>
          <a:p>
            <a:pPr>
              <a:spcBef>
                <a:spcPts val="0"/>
              </a:spcBef>
              <a:spcAft>
                <a:spcPts val="600"/>
              </a:spcAft>
            </a:pPr>
            <a:r>
              <a:rPr lang="en-US" sz="2000" b="0" dirty="0" smtClean="0"/>
              <a:t>The RR-TAG also approved the following documents for submission to ITU-R WP 5D which were created by 802.16:</a:t>
            </a:r>
          </a:p>
          <a:p>
            <a:pPr lvl="1">
              <a:spcBef>
                <a:spcPts val="0"/>
              </a:spcBef>
              <a:spcAft>
                <a:spcPts val="600"/>
              </a:spcAft>
            </a:pPr>
            <a:r>
              <a:rPr lang="en-US" sz="1600" dirty="0"/>
              <a:t>Draft </a:t>
            </a:r>
            <a:r>
              <a:rPr lang="en-US" sz="1600" dirty="0" err="1"/>
              <a:t>contrib</a:t>
            </a:r>
            <a:r>
              <a:rPr lang="en-US" sz="1600" dirty="0"/>
              <a:t> to ITU-R WP 5D: Update of </a:t>
            </a:r>
            <a:r>
              <a:rPr lang="en-US" sz="1600" dirty="0" err="1"/>
              <a:t>WirelessMAN</a:t>
            </a:r>
            <a:r>
              <a:rPr lang="en-US" sz="1600" dirty="0"/>
              <a:t>-Advanced RIT of Rec. ITU-R M.2012 (Meeting Y+1</a:t>
            </a:r>
            <a:r>
              <a:rPr lang="en-US" sz="1600" dirty="0" smtClean="0"/>
              <a:t>)</a:t>
            </a:r>
          </a:p>
          <a:p>
            <a:pPr lvl="1">
              <a:spcBef>
                <a:spcPts val="0"/>
              </a:spcBef>
              <a:spcAft>
                <a:spcPts val="600"/>
              </a:spcAft>
            </a:pPr>
            <a:endParaRPr lang="en-US" sz="1600" b="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p:txBody>
          <a:bodyPr/>
          <a:lstStyle/>
          <a:p>
            <a:r>
              <a:rPr lang="en-GB" sz="2800" dirty="0" smtClean="0"/>
              <a:t>ITU-R Documents Reviewed and Approved by the RR-TAG (continued)</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The RR-TAG also approved </a:t>
            </a:r>
            <a:r>
              <a:rPr lang="en-US" sz="2000" b="0" dirty="0"/>
              <a:t>the </a:t>
            </a:r>
            <a:r>
              <a:rPr lang="en-US" sz="2000" b="0" dirty="0" smtClean="0"/>
              <a:t>following created </a:t>
            </a:r>
            <a:r>
              <a:rPr lang="en-US" sz="2000" b="0" dirty="0"/>
              <a:t>by 802.16 </a:t>
            </a:r>
            <a:r>
              <a:rPr lang="en-US" sz="2000" b="0" dirty="0" smtClean="0"/>
              <a:t>documents for submission to ITU-R WP 5D:</a:t>
            </a:r>
          </a:p>
          <a:p>
            <a:pPr lvl="1">
              <a:spcBef>
                <a:spcPts val="0"/>
              </a:spcBef>
              <a:spcAft>
                <a:spcPts val="600"/>
              </a:spcAft>
            </a:pPr>
            <a:r>
              <a:rPr lang="en-US" sz="1600" dirty="0"/>
              <a:t>Draft </a:t>
            </a:r>
            <a:r>
              <a:rPr lang="en-US" sz="1600" dirty="0" err="1"/>
              <a:t>contrib</a:t>
            </a:r>
            <a:r>
              <a:rPr lang="en-US" sz="1600" dirty="0"/>
              <a:t> to ITU-R WP 5D: Update of </a:t>
            </a:r>
            <a:r>
              <a:rPr lang="en-US" sz="1600" dirty="0" err="1"/>
              <a:t>WirelessMAN</a:t>
            </a:r>
            <a:r>
              <a:rPr lang="en-US" sz="1600" dirty="0"/>
              <a:t>-Advanced RIT of Rec. ITU-R M.2012 (Meeting Y+1</a:t>
            </a:r>
            <a:r>
              <a:rPr lang="en-US" sz="1600" dirty="0" smtClean="0"/>
              <a:t>), which can be found </a:t>
            </a:r>
            <a:r>
              <a:rPr lang="en-US" sz="1000" dirty="0" smtClean="0">
                <a:hlinkClick r:id="rId2"/>
              </a:rPr>
              <a:t>https://mentor.ieee.org/802.18/dcn/12/18-12-0068-03-0000-draft-contrib-to-itu-r-wp-5d-update-of-wirelessman-advanced-rit-of-rec-itu-r-m-2012-meeting-y-1.doc</a:t>
            </a:r>
            <a:endParaRPr lang="en-US" sz="1000" dirty="0"/>
          </a:p>
          <a:p>
            <a:pPr lvl="1">
              <a:spcBef>
                <a:spcPts val="0"/>
              </a:spcBef>
              <a:spcAft>
                <a:spcPts val="600"/>
              </a:spcAft>
            </a:pPr>
            <a:r>
              <a:rPr lang="en-US" sz="1600" dirty="0"/>
              <a:t>Proposed Contribution to ITU-R WP 5D - Update of </a:t>
            </a:r>
            <a:r>
              <a:rPr lang="en-US" sz="1600" dirty="0" err="1"/>
              <a:t>Subclause</a:t>
            </a:r>
            <a:r>
              <a:rPr lang="en-US" sz="1600" dirty="0"/>
              <a:t> 5.6 of Rec. ITU-R M.1457-11 (Meeting X</a:t>
            </a:r>
            <a:r>
              <a:rPr lang="en-US" sz="1600" dirty="0" smtClean="0"/>
              <a:t>), which can </a:t>
            </a:r>
            <a:r>
              <a:rPr lang="en-US" sz="1600" dirty="0"/>
              <a:t>be found at:</a:t>
            </a:r>
            <a:br>
              <a:rPr lang="en-US" sz="1600" dirty="0"/>
            </a:br>
            <a:r>
              <a:rPr lang="en-US" sz="1000" dirty="0">
                <a:hlinkClick r:id="rId3"/>
              </a:rPr>
              <a:t>https://</a:t>
            </a:r>
            <a:r>
              <a:rPr lang="en-US" sz="1000" dirty="0" err="1">
                <a:hlinkClick r:id="rId3"/>
              </a:rPr>
              <a:t>mentor.ieee.org</a:t>
            </a:r>
            <a:r>
              <a:rPr lang="en-US" sz="1000" dirty="0">
                <a:hlinkClick r:id="rId3"/>
              </a:rPr>
              <a:t>/802.18/</a:t>
            </a:r>
            <a:r>
              <a:rPr lang="en-US" sz="1000" dirty="0" err="1">
                <a:hlinkClick r:id="rId3"/>
              </a:rPr>
              <a:t>dcn</a:t>
            </a:r>
            <a:r>
              <a:rPr lang="en-US" sz="1000" dirty="0">
                <a:hlinkClick r:id="rId3"/>
              </a:rPr>
              <a:t>/12/18-12-0070-02-0000-draft-contribution-to-itu-r-wp-5d-update-of-subclause-5-6-of-rec-itu-r-m-1457-11-meeting-x.doc</a:t>
            </a:r>
            <a:endParaRPr lang="en-US" sz="1000" dirty="0"/>
          </a:p>
        </p:txBody>
      </p:sp>
    </p:spTree>
    <p:extLst>
      <p:ext uri="{BB962C8B-B14F-4D97-AF65-F5344CB8AC3E}">
        <p14:creationId xmlns:p14="http://schemas.microsoft.com/office/powerpoint/2010/main" val="260373753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p:txBody>
          <a:bodyPr/>
          <a:lstStyle/>
          <a:p>
            <a:r>
              <a:rPr lang="en-GB" sz="2800" dirty="0" smtClean="0"/>
              <a:t>ITU-R Documents Which Need Updates from 802</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ITU-R M.1801 needs to be updated with changes for P802.16.</a:t>
            </a:r>
          </a:p>
          <a:p>
            <a:pPr>
              <a:spcBef>
                <a:spcPts val="0"/>
              </a:spcBef>
              <a:spcAft>
                <a:spcPts val="600"/>
              </a:spcAft>
            </a:pPr>
            <a:r>
              <a:rPr lang="en-US" sz="2000" b="0" dirty="0" smtClean="0"/>
              <a:t>ITU-R M.2116 needs to be updated with changes for P802.16.</a:t>
            </a:r>
          </a:p>
          <a:p>
            <a:pPr>
              <a:spcBef>
                <a:spcPts val="0"/>
              </a:spcBef>
              <a:spcAft>
                <a:spcPts val="600"/>
              </a:spcAft>
            </a:pPr>
            <a:r>
              <a:rPr lang="en-US" sz="2000" b="0" dirty="0" smtClean="0"/>
              <a:t>ITU-R M.1450 needs to be updated with changes for P802.11.</a:t>
            </a:r>
          </a:p>
          <a:p>
            <a:pPr>
              <a:spcBef>
                <a:spcPts val="0"/>
              </a:spcBef>
              <a:spcAft>
                <a:spcPts val="600"/>
              </a:spcAft>
            </a:pPr>
            <a:r>
              <a:rPr lang="en-US" sz="2000" b="0" dirty="0" smtClean="0"/>
              <a:t>These documents are scheduled to be updated at the IEEE 802 Wireless Interim Meeting in September 2012 at the Hyatt Grand Champion, Indian Wells, CA, in time for submission to ITU-R WP 5A for their November 2012 meeting.</a:t>
            </a:r>
          </a:p>
        </p:txBody>
      </p:sp>
    </p:spTree>
    <p:extLst>
      <p:ext uri="{BB962C8B-B14F-4D97-AF65-F5344CB8AC3E}">
        <p14:creationId xmlns:p14="http://schemas.microsoft.com/office/powerpoint/2010/main" val="286383686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7</a:t>
            </a:fld>
            <a:endParaRPr lang="en-US"/>
          </a:p>
        </p:txBody>
      </p:sp>
      <p:sp>
        <p:nvSpPr>
          <p:cNvPr id="21506" name="Rectangle 2"/>
          <p:cNvSpPr>
            <a:spLocks noGrp="1" noChangeArrowheads="1"/>
          </p:cNvSpPr>
          <p:nvPr>
            <p:ph type="title"/>
          </p:nvPr>
        </p:nvSpPr>
        <p:spPr/>
        <p:txBody>
          <a:bodyPr/>
          <a:lstStyle/>
          <a:p>
            <a:r>
              <a:rPr lang="en-GB" sz="2800" dirty="0" smtClean="0"/>
              <a:t>ITU-T Documents Which Need Updates from 802</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dirty="0"/>
              <a:t>Access Network Transport Standards Work Plan December 2011 Q 1/15 </a:t>
            </a:r>
            <a:r>
              <a:rPr lang="en-US" sz="2000" dirty="0" smtClean="0"/>
              <a:t>meeting.</a:t>
            </a:r>
          </a:p>
          <a:p>
            <a:pPr>
              <a:spcBef>
                <a:spcPts val="0"/>
              </a:spcBef>
              <a:spcAft>
                <a:spcPts val="600"/>
              </a:spcAft>
            </a:pPr>
            <a:r>
              <a:rPr lang="en-US" sz="2000" dirty="0"/>
              <a:t>Access Network Transport Standards Overview December 2011 Q 1/15 </a:t>
            </a:r>
            <a:r>
              <a:rPr lang="en-US" sz="2000" dirty="0" smtClean="0"/>
              <a:t>meeting.</a:t>
            </a:r>
          </a:p>
          <a:p>
            <a:pPr>
              <a:spcBef>
                <a:spcPts val="0"/>
              </a:spcBef>
              <a:spcAft>
                <a:spcPts val="600"/>
              </a:spcAft>
            </a:pPr>
            <a:r>
              <a:rPr lang="en-US" sz="2000" b="0" dirty="0" smtClean="0"/>
              <a:t>Both documents contain out of date information related to IEEE 802 standards</a:t>
            </a:r>
          </a:p>
          <a:p>
            <a:pPr lvl="1">
              <a:spcBef>
                <a:spcPts val="0"/>
              </a:spcBef>
              <a:spcAft>
                <a:spcPts val="600"/>
              </a:spcAft>
            </a:pPr>
            <a:r>
              <a:rPr lang="en-US" sz="1600" dirty="0" smtClean="0"/>
              <a:t>Example: The work plan still lists Stuart Kerry as Chair of 802.11</a:t>
            </a:r>
          </a:p>
          <a:p>
            <a:pPr>
              <a:spcBef>
                <a:spcPts val="0"/>
              </a:spcBef>
              <a:spcAft>
                <a:spcPts val="600"/>
              </a:spcAft>
            </a:pPr>
            <a:r>
              <a:rPr lang="en-US" b="0" dirty="0" smtClean="0"/>
              <a:t>The RR-TAG needs folks to step up and provide the needed edits for their WG.</a:t>
            </a:r>
          </a:p>
        </p:txBody>
      </p:sp>
    </p:spTree>
    <p:extLst>
      <p:ext uri="{BB962C8B-B14F-4D97-AF65-F5344CB8AC3E}">
        <p14:creationId xmlns:p14="http://schemas.microsoft.com/office/powerpoint/2010/main" val="219490528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8</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GB" sz="2800" dirty="0" smtClean="0"/>
              <a:t>Informational Presentations</a:t>
            </a:r>
            <a:endParaRPr lang="en-GB" sz="2800" dirty="0"/>
          </a:p>
        </p:txBody>
      </p:sp>
      <p:sp>
        <p:nvSpPr>
          <p:cNvPr id="21507" name="Rectangle 3"/>
          <p:cNvSpPr>
            <a:spLocks noGrp="1" noChangeArrowheads="1"/>
          </p:cNvSpPr>
          <p:nvPr>
            <p:ph type="body" idx="1"/>
          </p:nvPr>
        </p:nvSpPr>
        <p:spPr>
          <a:xfrm>
            <a:off x="685800" y="1524000"/>
            <a:ext cx="7772400" cy="4572000"/>
          </a:xfrm>
        </p:spPr>
        <p:txBody>
          <a:bodyPr/>
          <a:lstStyle/>
          <a:p>
            <a:pPr>
              <a:spcBef>
                <a:spcPts val="0"/>
              </a:spcBef>
              <a:spcAft>
                <a:spcPts val="600"/>
              </a:spcAft>
            </a:pPr>
            <a:r>
              <a:rPr lang="en-US" sz="2000" b="0" dirty="0" smtClean="0"/>
              <a:t>Richard Kennedy, Research in Motion, presented an overview of a variety of regulatory issues of interest to IEEE 802.</a:t>
            </a:r>
            <a:br>
              <a:rPr lang="en-US" sz="2000" b="0" dirty="0" smtClean="0"/>
            </a:br>
            <a:r>
              <a:rPr lang="en-US" sz="1600" b="0" dirty="0" smtClean="0"/>
              <a:t>Links: </a:t>
            </a:r>
            <a:br>
              <a:rPr lang="en-US" sz="1600" b="0" dirty="0" smtClean="0"/>
            </a:br>
            <a:r>
              <a:rPr lang="en-US" sz="1000" b="0" dirty="0" smtClean="0">
                <a:hlinkClick r:id="rId2"/>
              </a:rPr>
              <a:t>https://mentor.ieee.org/802.11/dcn/12/11-12-0868-00-0reg-meeting-plan-and-agenda-san-diego-2012.ppt</a:t>
            </a:r>
            <a:r>
              <a:rPr lang="en-US" sz="1000" b="0" dirty="0"/>
              <a:t/>
            </a:r>
            <a:br>
              <a:rPr lang="en-US" sz="1000" b="0" dirty="0"/>
            </a:br>
            <a:r>
              <a:rPr lang="en-US" sz="1000" b="0" dirty="0" smtClean="0"/>
              <a:t/>
            </a:r>
            <a:br>
              <a:rPr lang="en-US" sz="1000" b="0" dirty="0" smtClean="0"/>
            </a:br>
            <a:r>
              <a:rPr lang="en-US" sz="1000" b="0" dirty="0" smtClean="0">
                <a:hlinkClick r:id="rId3"/>
              </a:rPr>
              <a:t>https://mentor.ieee.org/802.11/dcn/12/11-12-0956-00-0reg-regulatory-sc-meeting-minutes-july-2012.docx</a:t>
            </a:r>
            <a:endParaRPr lang="en-US" sz="1000" b="0" dirty="0" smtClean="0"/>
          </a:p>
          <a:p>
            <a:pPr>
              <a:spcBef>
                <a:spcPts val="0"/>
              </a:spcBef>
              <a:spcAft>
                <a:spcPts val="600"/>
              </a:spcAft>
            </a:pPr>
            <a:r>
              <a:rPr lang="en-US" sz="2000" b="0" dirty="0" smtClean="0"/>
              <a:t>Jon Adams, </a:t>
            </a:r>
            <a:r>
              <a:rPr lang="en-US" sz="2000" b="0" dirty="0" err="1" smtClean="0"/>
              <a:t>Lilee</a:t>
            </a:r>
            <a:r>
              <a:rPr lang="en-US" sz="2000" b="0" dirty="0" smtClean="0"/>
              <a:t> Systems, </a:t>
            </a:r>
            <a:r>
              <a:rPr lang="en-US" sz="2000" b="0" dirty="0"/>
              <a:t>and </a:t>
            </a:r>
            <a:r>
              <a:rPr lang="en-GB" sz="2000" b="0" dirty="0"/>
              <a:t>Ibrahim </a:t>
            </a:r>
            <a:r>
              <a:rPr lang="en-GB" sz="2000" b="0" dirty="0" err="1"/>
              <a:t>Muftic</a:t>
            </a:r>
            <a:r>
              <a:rPr lang="en-GB" sz="2000" b="0" dirty="0"/>
              <a:t>, Parsons-</a:t>
            </a:r>
            <a:r>
              <a:rPr lang="en-GB" sz="2000" b="0" dirty="0" smtClean="0"/>
              <a:t>Brinckerhoff, led a discussion of the possibility of using US ITS Spectrum, aka DSRC spectrum, to support Positive Train Control (PTC) systems in the US.</a:t>
            </a:r>
            <a:r>
              <a:rPr lang="en-US" sz="2000" b="0" dirty="0" smtClean="0"/>
              <a:t> The report, 15-12/406r0, has not been uploaded to IEEE Mentor as yet.</a:t>
            </a:r>
            <a:endParaRPr lang="en-US" sz="2000" b="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410</TotalTime>
  <Words>889</Words>
  <Application>Microsoft Macintosh PowerPoint</Application>
  <PresentationFormat>On-screen Show (4:3)</PresentationFormat>
  <Paragraphs>67</Paragraphs>
  <Slides>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802-18-Submission</vt:lpstr>
      <vt:lpstr>Document</vt:lpstr>
      <vt:lpstr>Liaison Report from 802.18</vt:lpstr>
      <vt:lpstr>Overview</vt:lpstr>
      <vt:lpstr>Comments to M-LMS Buildout Extention Submitted to the FCC</vt:lpstr>
      <vt:lpstr>ITU-R Documents Reviewed and Approved by the RR-TAG</vt:lpstr>
      <vt:lpstr>ITU-R Documents Reviewed and Approved by the RR-TAG (continued)</vt:lpstr>
      <vt:lpstr>ITU-R Documents Which Need Updates from 802</vt:lpstr>
      <vt:lpstr>ITU-T Documents Which Need Updates from 802</vt:lpstr>
      <vt:lpstr>Informational Presentations</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form 802.18 May 2012</dc:title>
  <dc:subject/>
  <dc:creator>John H Notor</dc:creator>
  <cp:keywords/>
  <dc:description/>
  <cp:lastModifiedBy>John H Notor</cp:lastModifiedBy>
  <cp:revision>134</cp:revision>
  <cp:lastPrinted>2012-05-17T14:33:36Z</cp:lastPrinted>
  <dcterms:created xsi:type="dcterms:W3CDTF">2012-05-17T18:49:07Z</dcterms:created>
  <dcterms:modified xsi:type="dcterms:W3CDTF">2012-07-20T01:12:47Z</dcterms:modified>
  <cp:category/>
</cp:coreProperties>
</file>