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66" r:id="rId3"/>
    <p:sldId id="272" r:id="rId4"/>
    <p:sldId id="279" r:id="rId5"/>
    <p:sldId id="280" r:id="rId6"/>
    <p:sldId id="281" r:id="rId7"/>
    <p:sldId id="282" r:id="rId8"/>
    <p:sldId id="277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58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505B3FA-7285-5747-A549-FA4E5A6AB061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2474B621-0683-2C49-85C4-D962E663A1E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199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297B430-F312-904B-8958-C21B8627C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BE70C81-7B7C-B549-9BE0-E5D3148C1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C4BB83-D087-2E44-8943-4E6A8C81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6079F3C-77A3-1A46-B472-518C5B0DD8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DCB52CC-92EA-D34D-B04F-C2F29B2B4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3183BB2-E59F-2449-B6B7-250EC0775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378A90E-76CC-0C48-832A-0C72DEA87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6B77F6A-D333-0443-9145-E228F9AE8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C6098D5-F8B3-984C-9677-8CFCA23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1E71742-22FB-214E-A1FC-BF75AF31D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17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19800" y="332601"/>
            <a:ext cx="2438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15-12/</a:t>
            </a:r>
            <a:r>
              <a:rPr lang="en-US" sz="1800" b="1" dirty="0" smtClean="0"/>
              <a:t>0427r0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8/dcn/12/18-12-0071-01-0000-draft-comments-fcc-wt-12-202-m-lms-buildout-extension.doc" TargetMode="External"/><Relationship Id="rId3" Type="http://schemas.openxmlformats.org/officeDocument/2006/relationships/hyperlink" Target="https://mentor.ieee.org/802.18/dcn/12/18-12-0040-00-0000-fcc-rules-for-aws-public-notice-noi-nprm.zip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8/dcn/12/18-12-0063-04-0000-draft-contribution-to-m-1801-revision.docx" TargetMode="External"/><Relationship Id="rId3" Type="http://schemas.openxmlformats.org/officeDocument/2006/relationships/hyperlink" Target="https://mentor.ieee.org/802.18/dcn/12/18-12-0072-00-0000-draft-cover-letter-m-1801-contribution.do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8/dcn/12/18-12-0068-00-0000-draft-contrib-to-itu-r-wp-5d-update-of-wirelessman-advanced-rit-of-rec-itu-r-m-2012-meeting-y-1.docx" TargetMode="External"/><Relationship Id="rId3" Type="http://schemas.openxmlformats.org/officeDocument/2006/relationships/hyperlink" Target="https://mentor.ieee.org/802.18/dcn/12/18-12-0070-01-0000-proposed-contribution-to-itu-r-wp-5d-update-of-subclause-5-6-of-rec-itu-r-m-1457-11-meeting-x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2/11-12-0868-00-0reg-meeting-plan-and-agenda-san-diego-2012.ppt" TargetMode="External"/><Relationship Id="rId3" Type="http://schemas.openxmlformats.org/officeDocument/2006/relationships/hyperlink" Target="https://mentor.ieee.org/802.11/dcn/12/11-12-0956-00-0reg-regulatory-sc-meeting-minutes-july-2012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E067CF2-20FE-FA4C-997C-80B439DAF1EE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noFill/>
          <a:ln/>
        </p:spPr>
        <p:txBody>
          <a:bodyPr/>
          <a:lstStyle/>
          <a:p>
            <a:r>
              <a:rPr lang="en-US" dirty="0" smtClean="0"/>
              <a:t>Liaison Report from 802.18</a:t>
            </a:r>
            <a:endParaRPr 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09600" y="5808663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802.15.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</a:t>
            </a:r>
            <a:r>
              <a:rPr lang="en-US" sz="800" dirty="0" err="1"/>
              <a:t>contributor(s</a:t>
            </a:r>
            <a:r>
              <a:rPr lang="en-US" sz="800" dirty="0"/>
              <a:t>) </a:t>
            </a:r>
            <a:r>
              <a:rPr lang="en-US" sz="800" dirty="0" err="1"/>
              <a:t>reserve(s</a:t>
            </a:r>
            <a:r>
              <a:rPr lang="en-US" sz="800" dirty="0"/>
              <a:t>) the right to add, amend or withdraw material contained herein.</a:t>
            </a:r>
          </a:p>
          <a:p>
            <a:endParaRPr lang="en-US" sz="900" b="1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July 19, </a:t>
            </a:r>
            <a:r>
              <a:rPr lang="en-US" sz="2000" b="0" dirty="0" smtClean="0"/>
              <a:t>2012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7525" y="2165350"/>
          <a:ext cx="8243888" cy="274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0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165350"/>
                        <a:ext cx="8243888" cy="2746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2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Overview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0" dirty="0" smtClean="0"/>
              <a:t>This document summarizes the activities of the IEEE 802.18 Radio Regulatory Technical Advisory Group (RR-TAG) during the </a:t>
            </a:r>
            <a:r>
              <a:rPr lang="en-US" sz="2000" b="0" dirty="0" smtClean="0"/>
              <a:t>July </a:t>
            </a:r>
            <a:r>
              <a:rPr lang="en-US" sz="2000" b="0" dirty="0" smtClean="0"/>
              <a:t>2012 IEEE 802 </a:t>
            </a:r>
            <a:r>
              <a:rPr lang="en-US" sz="2000" b="0" dirty="0" smtClean="0"/>
              <a:t>Plenary </a:t>
            </a:r>
            <a:r>
              <a:rPr lang="en-US" sz="2000" b="0" dirty="0" smtClean="0"/>
              <a:t>Meeting held at the </a:t>
            </a:r>
            <a:r>
              <a:rPr lang="en-US" sz="2000" b="0" dirty="0" smtClean="0"/>
              <a:t>Manchester Grand Hyatt, San Diego, </a:t>
            </a:r>
            <a:r>
              <a:rPr lang="en-US" sz="2000" b="0" dirty="0"/>
              <a:t>C</a:t>
            </a:r>
            <a:r>
              <a:rPr lang="en-US" sz="2000" b="0" dirty="0" smtClean="0"/>
              <a:t>A</a:t>
            </a:r>
            <a:r>
              <a:rPr lang="en-US" sz="2000" b="0" dirty="0" smtClean="0"/>
              <a:t>.</a:t>
            </a:r>
            <a:endParaRPr lang="en-US" sz="20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sz="2800" dirty="0" smtClean="0"/>
              <a:t>Comments to M-LMS </a:t>
            </a:r>
            <a:r>
              <a:rPr lang="en-US" sz="2800" dirty="0" err="1" smtClean="0"/>
              <a:t>Buildout</a:t>
            </a:r>
            <a:r>
              <a:rPr lang="en-US" sz="2800" dirty="0" smtClean="0"/>
              <a:t> </a:t>
            </a:r>
            <a:r>
              <a:rPr lang="en-US" sz="2800" dirty="0" err="1" smtClean="0"/>
              <a:t>Extention</a:t>
            </a:r>
            <a:r>
              <a:rPr lang="en-US" sz="2800" dirty="0" smtClean="0"/>
              <a:t> Submitte</a:t>
            </a:r>
            <a:r>
              <a:rPr lang="en-US" sz="2800" dirty="0" smtClean="0"/>
              <a:t>d to the FCC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This FCC proceeding sought comments on th</a:t>
            </a:r>
            <a:r>
              <a:rPr lang="en-US" sz="2000" b="0" dirty="0" smtClean="0"/>
              <a:t>e requests for extension of construction deadlines to provide commercial M-LMS services in the 900 MHz M-LMS band by Progeny LLC et al.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comments recommend against extension of the deadlines by the FCC. </a:t>
            </a:r>
            <a:endParaRPr lang="en-US" sz="2000" b="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This </a:t>
            </a:r>
            <a:r>
              <a:rPr lang="en-US" sz="2000" b="0" dirty="0" smtClean="0"/>
              <a:t>document was reviewed, revised, and approved by 802.18 and </a:t>
            </a:r>
            <a:r>
              <a:rPr lang="en-US" sz="2000" b="0" dirty="0" smtClean="0"/>
              <a:t>has been submitted to the EC for approval.</a:t>
            </a:r>
            <a:endParaRPr lang="en-US" sz="2000" b="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b="0" dirty="0" smtClean="0"/>
              <a:t>The document </a:t>
            </a:r>
            <a:r>
              <a:rPr lang="en-US" sz="1600" b="0" dirty="0" smtClean="0"/>
              <a:t>link is:</a:t>
            </a:r>
            <a:br>
              <a:rPr lang="en-US" sz="1600" b="0" dirty="0" smtClean="0"/>
            </a:br>
            <a:r>
              <a:rPr lang="en-US" sz="1000" b="0" dirty="0" smtClean="0">
                <a:hlinkClick r:id="rId2"/>
              </a:rPr>
              <a:t>https://mentor.ieee.org/802.18/dcn/12/18-12-0071-01-0000-draft-comments-fcc-wt-12-202-m-lms-buildout-extension.doc</a:t>
            </a:r>
            <a:endParaRPr lang="en-US" sz="1000" b="0" dirty="0" smtClean="0">
              <a:hlinkClick r:id="rId3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ITU-R Documents Reviewed and Approved by the RR-TAG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RR-TAG, working with members of </a:t>
            </a:r>
            <a:r>
              <a:rPr lang="en-US" sz="2000" b="0" dirty="0" smtClean="0"/>
              <a:t>802.11, created edits to ITU-R M.1801 which updated the material with respect to P802.11, as well as a cover letter. These documents have been sent to the EC for approval.</a:t>
            </a:r>
            <a:endParaRPr lang="en-US" sz="2000" b="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/>
              <a:t>The edited version of M.1801 is available at this </a:t>
            </a:r>
            <a:r>
              <a:rPr lang="en-US" sz="1600" dirty="0" err="1" smtClean="0"/>
              <a:t>link:</a:t>
            </a:r>
            <a:r>
              <a:rPr lang="en-US" sz="1000" b="0" dirty="0" err="1" smtClean="0">
                <a:hlinkClick r:id="rId2"/>
              </a:rPr>
              <a:t>https</a:t>
            </a:r>
            <a:r>
              <a:rPr lang="en-US" sz="1000" b="0" dirty="0" smtClean="0">
                <a:hlinkClick r:id="rId2"/>
              </a:rPr>
              <a:t>://mentor.ieee.org/802.18/dcn/12/18-12-0063-04-0000-draft-contribution-to-m-1801-revision.docx</a:t>
            </a:r>
            <a:endParaRPr lang="en-US" sz="1000" b="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/>
              <a:t>The </a:t>
            </a:r>
            <a:r>
              <a:rPr lang="en-US" sz="1600" dirty="0" smtClean="0"/>
              <a:t>cover letter to ITU-R WP 5A </a:t>
            </a:r>
            <a:r>
              <a:rPr lang="en-US" sz="1600" dirty="0" smtClean="0"/>
              <a:t>is </a:t>
            </a:r>
            <a:r>
              <a:rPr lang="en-US" sz="1600" dirty="0" smtClean="0"/>
              <a:t>found </a:t>
            </a:r>
            <a:r>
              <a:rPr lang="en-US" sz="1600" dirty="0" smtClean="0"/>
              <a:t>at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000" dirty="0" smtClean="0">
                <a:hlinkClick r:id="rId3"/>
              </a:rPr>
              <a:t>https://mentor.ieee.org/802.18/dcn/12/18-12-0072-00-0000-draft-cover-letter-m-1801-contribution.doc</a:t>
            </a:r>
            <a:endParaRPr lang="en-US" sz="10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 also approved the following documents for submission to ITU-R WP 5D which were created by 802.16: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Draft </a:t>
            </a:r>
            <a:r>
              <a:rPr lang="en-US" sz="1600" dirty="0" err="1"/>
              <a:t>contrib</a:t>
            </a:r>
            <a:r>
              <a:rPr lang="en-US" sz="1600" dirty="0"/>
              <a:t> to ITU-R WP 5D: Update of </a:t>
            </a:r>
            <a:r>
              <a:rPr lang="en-US" sz="1600" dirty="0" err="1"/>
              <a:t>WirelessMAN</a:t>
            </a:r>
            <a:r>
              <a:rPr lang="en-US" sz="1600" dirty="0"/>
              <a:t>-Advanced RIT of Rec. ITU-R M.2012 (Meeting Y+1</a:t>
            </a:r>
            <a:r>
              <a:rPr lang="en-US" sz="1600" dirty="0" smtClean="0"/>
              <a:t>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600" b="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ITU-R Documents Reviewed and Approved by the RR-</a:t>
            </a:r>
            <a:r>
              <a:rPr lang="en-GB" sz="2800" dirty="0" smtClean="0"/>
              <a:t>TAG (continued)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 also approved </a:t>
            </a:r>
            <a:r>
              <a:rPr lang="en-US" sz="2000" b="0" dirty="0"/>
              <a:t>the </a:t>
            </a:r>
            <a:r>
              <a:rPr lang="en-US" sz="2000" b="0" dirty="0" smtClean="0"/>
              <a:t>following created </a:t>
            </a:r>
            <a:r>
              <a:rPr lang="en-US" sz="2000" b="0" dirty="0"/>
              <a:t>by 802.16 </a:t>
            </a:r>
            <a:r>
              <a:rPr lang="en-US" sz="2000" b="0" dirty="0" smtClean="0"/>
              <a:t>documents for submission to ITU-R WP 5D: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Draft </a:t>
            </a:r>
            <a:r>
              <a:rPr lang="en-US" sz="1600" dirty="0" err="1"/>
              <a:t>contrib</a:t>
            </a:r>
            <a:r>
              <a:rPr lang="en-US" sz="1600" dirty="0"/>
              <a:t> to ITU-R WP 5D: Update of </a:t>
            </a:r>
            <a:r>
              <a:rPr lang="en-US" sz="1600" dirty="0" err="1"/>
              <a:t>WirelessMAN</a:t>
            </a:r>
            <a:r>
              <a:rPr lang="en-US" sz="1600" dirty="0"/>
              <a:t>-Advanced RIT of Rec. ITU-R M.2012 (Meeting Y+1</a:t>
            </a:r>
            <a:r>
              <a:rPr lang="en-US" sz="1600" dirty="0" smtClean="0"/>
              <a:t>), which can be found </a:t>
            </a:r>
            <a:r>
              <a:rPr lang="en-US" sz="1000" dirty="0" err="1"/>
              <a:t>at:</a:t>
            </a:r>
            <a:r>
              <a:rPr lang="en-US" sz="1000" dirty="0" err="1">
                <a:hlinkClick r:id="rId2"/>
              </a:rPr>
              <a:t>https</a:t>
            </a:r>
            <a:r>
              <a:rPr lang="en-US" sz="1000" dirty="0">
                <a:hlinkClick r:id="rId2"/>
              </a:rPr>
              <a:t>://mentor.ieee.org/802.18/dcn/12/18-12-0068-00-0000-draft-contrib-to-itu-r-wp-5d-update-of-wirelessman-advanced-rit-of-rec-itu-r-m-2012-meeting-y-1.docx</a:t>
            </a:r>
            <a:endParaRPr lang="en-US" sz="10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Proposed Contribution to ITU-R WP 5D - Update of </a:t>
            </a:r>
            <a:r>
              <a:rPr lang="en-US" sz="1600" dirty="0" err="1"/>
              <a:t>Subclause</a:t>
            </a:r>
            <a:r>
              <a:rPr lang="en-US" sz="1600" dirty="0"/>
              <a:t> 5.6 of Rec. ITU-R M.1457-11 (Meeting X</a:t>
            </a:r>
            <a:r>
              <a:rPr lang="en-US" sz="1600" dirty="0" smtClean="0"/>
              <a:t>), which can </a:t>
            </a:r>
            <a:r>
              <a:rPr lang="en-US" sz="1600" dirty="0"/>
              <a:t>be found at:</a:t>
            </a:r>
            <a:br>
              <a:rPr lang="en-US" sz="1600" dirty="0"/>
            </a:br>
            <a:r>
              <a:rPr lang="en-US" sz="1000" dirty="0">
                <a:hlinkClick r:id="rId3"/>
              </a:rPr>
              <a:t>https://mentor.ieee.org/802.18/dcn/12/18-12-0070-01-0000-proposed-contribution-to-itu-r-wp-5d-update-of-subclause-5-6-of-rec-itu-r-m-1457-11-meeting-x.docx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603737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6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ITU-R Documents </a:t>
            </a:r>
            <a:r>
              <a:rPr lang="en-GB" sz="2800" dirty="0" smtClean="0"/>
              <a:t>Which Need Updates from 802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ITU-R M.1801 needs to be updated with changes for P802.16.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ITU-R M.2116 needs to be updated with changes for P802.16.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ITU-R M.1450 needs to be updated with changes for P802.11.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These documents </a:t>
            </a:r>
            <a:r>
              <a:rPr lang="en-US" sz="2000" b="0" dirty="0" smtClean="0"/>
              <a:t>are scheduled to be updated </a:t>
            </a:r>
            <a:r>
              <a:rPr lang="en-US" sz="2000" b="0" dirty="0" smtClean="0"/>
              <a:t>at the IEEE 802 Wireless Interim Meeting in September 2012 at the Hyatt Grand Champion, Indian Wells, CA, in time for submission to ITU-R WP 5A for their November 2012 meeting.</a:t>
            </a:r>
          </a:p>
        </p:txBody>
      </p:sp>
    </p:spTree>
    <p:extLst>
      <p:ext uri="{BB962C8B-B14F-4D97-AF65-F5344CB8AC3E}">
        <p14:creationId xmlns:p14="http://schemas.microsoft.com/office/powerpoint/2010/main" val="2863836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7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ITU</a:t>
            </a:r>
            <a:r>
              <a:rPr lang="en-GB" sz="2800" dirty="0" smtClean="0"/>
              <a:t>-T </a:t>
            </a:r>
            <a:r>
              <a:rPr lang="en-GB" sz="2800" dirty="0" smtClean="0"/>
              <a:t>Documents </a:t>
            </a:r>
            <a:r>
              <a:rPr lang="en-GB" sz="2800" dirty="0" smtClean="0"/>
              <a:t>Which Need Updates from 802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Access Network Transport Standards Work Plan December 2011 Q 1/15 </a:t>
            </a:r>
            <a:r>
              <a:rPr lang="en-US" sz="2000" dirty="0" smtClean="0"/>
              <a:t>meeting.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Access Network Transport Standards Overview December 2011 Q 1/15 </a:t>
            </a:r>
            <a:r>
              <a:rPr lang="en-US" sz="2000" dirty="0" smtClean="0"/>
              <a:t>meeting.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Both documents contain out of date information related to IEEE 802 standards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/>
              <a:t>Example: The work plan still lists Stuart Kerry as Chair of 802.11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0" dirty="0" smtClean="0"/>
              <a:t>The RR-TAG needs folks to step up and provide the needed edits for their WG.</a:t>
            </a: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2194905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8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GB" sz="2800" dirty="0" smtClean="0"/>
              <a:t>Informational Presentations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Richard Kennedy, Research in Motion, presented an overview of a variety of regulatory issues of interest to IEEE </a:t>
            </a:r>
            <a:r>
              <a:rPr lang="en-US" sz="2000" b="0" dirty="0" smtClean="0"/>
              <a:t>802.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r>
              <a:rPr lang="en-US" sz="1600" b="0" dirty="0" smtClean="0"/>
              <a:t>Links: </a:t>
            </a:r>
            <a:br>
              <a:rPr lang="en-US" sz="1600" b="0" dirty="0" smtClean="0"/>
            </a:br>
            <a:r>
              <a:rPr lang="en-US" sz="1000" b="0" dirty="0" smtClean="0">
                <a:hlinkClick r:id="rId2"/>
              </a:rPr>
              <a:t>https://mentor.ieee.org/802.11/dcn/12/11-12-0868-00-0reg-meeting-plan-and-agenda-san-diego-2012.ppt</a:t>
            </a:r>
            <a:r>
              <a:rPr lang="en-US" sz="1000" b="0" dirty="0"/>
              <a:t/>
            </a:r>
            <a:br>
              <a:rPr lang="en-US" sz="1000" b="0" dirty="0"/>
            </a:br>
            <a:r>
              <a:rPr lang="en-US" sz="1000" b="0" dirty="0" smtClean="0"/>
              <a:t/>
            </a:r>
            <a:br>
              <a:rPr lang="en-US" sz="1000" b="0" dirty="0" smtClean="0"/>
            </a:br>
            <a:r>
              <a:rPr lang="en-US" sz="1000" b="0" dirty="0" smtClean="0">
                <a:hlinkClick r:id="rId3"/>
              </a:rPr>
              <a:t>https://mentor.ieee.org/802.11/dcn/12/11-12-0956-00-0reg-regulatory-sc-meeting-minutes-july-2012.docx</a:t>
            </a:r>
            <a:endParaRPr lang="en-US" sz="1000" b="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396</TotalTime>
  <Words>889</Words>
  <Application>Microsoft Macintosh PowerPoint</Application>
  <PresentationFormat>On-screen Show (4:3)</PresentationFormat>
  <Paragraphs>66</Paragraphs>
  <Slides>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802-18-Submission</vt:lpstr>
      <vt:lpstr>Document</vt:lpstr>
      <vt:lpstr>Liaison Report from 802.18</vt:lpstr>
      <vt:lpstr>Overview</vt:lpstr>
      <vt:lpstr>Comments to M-LMS Buildout Extention Submitted to the FCC</vt:lpstr>
      <vt:lpstr>ITU-R Documents Reviewed and Approved by the RR-TAG</vt:lpstr>
      <vt:lpstr>ITU-R Documents Reviewed and Approved by the RR-TAG (continued)</vt:lpstr>
      <vt:lpstr>ITU-R Documents Which Need Updates from 802</vt:lpstr>
      <vt:lpstr>ITU-T Documents Which Need Updates from 802</vt:lpstr>
      <vt:lpstr>Informational Presentations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form 802.18 May 2012</dc:title>
  <dc:subject/>
  <dc:creator>John H Notor</dc:creator>
  <cp:keywords/>
  <dc:description/>
  <cp:lastModifiedBy>John H Notor</cp:lastModifiedBy>
  <cp:revision>129</cp:revision>
  <cp:lastPrinted>2012-05-17T14:33:36Z</cp:lastPrinted>
  <dcterms:created xsi:type="dcterms:W3CDTF">2012-05-17T18:49:07Z</dcterms:created>
  <dcterms:modified xsi:type="dcterms:W3CDTF">2012-07-19T23:11:54Z</dcterms:modified>
  <cp:category/>
</cp:coreProperties>
</file>