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9" r:id="rId2"/>
    <p:sldId id="347" r:id="rId3"/>
    <p:sldId id="350" r:id="rId4"/>
    <p:sldId id="348" r:id="rId5"/>
    <p:sldId id="354" r:id="rId6"/>
    <p:sldId id="352" r:id="rId7"/>
    <p:sldId id="349"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E8E8F6"/>
    <a:srgbClr val="CDCDEC"/>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8413" autoAdjust="0"/>
    <p:restoredTop sz="91709" autoAdjust="0"/>
  </p:normalViewPr>
  <p:slideViewPr>
    <p:cSldViewPr>
      <p:cViewPr>
        <p:scale>
          <a:sx n="80" d="100"/>
          <a:sy n="80" d="100"/>
        </p:scale>
        <p:origin x="-606" y="198"/>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896" y="-96"/>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&lt;July 2012&gt;</a:t>
            </a:r>
            <a:endParaRPr lang="en-US" altLang="ko-KR"/>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&lt;July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&lt;July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&lt;July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&lt;July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i="0" kern="1200" baseline="0" dirty="0" smtClean="0">
                <a:solidFill>
                  <a:schemeClr val="tx1"/>
                </a:solidFill>
                <a:latin typeface="Times New Roman" pitchFamily="18" charset="0"/>
                <a:ea typeface="+mn-ea"/>
                <a:cs typeface="+mn-cs"/>
              </a:rPr>
              <a:t>15-12-0426-00-0008</a:t>
            </a:r>
            <a:endParaRPr lang="en-US" altLang="ko-KR" sz="1400" b="1" baseline="0"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&lt;July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Myung Lee, CUNY</a:t>
            </a:r>
            <a:endParaRPr lang="en-US" altLang="ko-KR">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PAC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July 19,</a:t>
            </a:r>
            <a:r>
              <a:rPr lang="en-US" altLang="ko-KR" sz="1600" dirty="0" smtClean="0">
                <a:solidFill>
                  <a:srgbClr val="FF0000"/>
                </a:solidFill>
                <a:ea typeface="굴림" pitchFamily="50" charset="-127"/>
              </a:rPr>
              <a:t>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err="1" smtClean="0">
                <a:solidFill>
                  <a:schemeClr val="tx2"/>
                </a:solidFill>
                <a:ea typeface="굴림" pitchFamily="50" charset="-127"/>
              </a:rPr>
              <a:t>Myung-Jong</a:t>
            </a:r>
            <a:r>
              <a:rPr lang="en-US" altLang="ko-KR" sz="1600" dirty="0" smtClean="0">
                <a:solidFill>
                  <a:schemeClr val="tx2"/>
                </a:solidFill>
                <a:ea typeface="굴림" pitchFamily="50" charset="-127"/>
              </a:rPr>
              <a:t> Lee</a:t>
            </a:r>
            <a:r>
              <a:rPr lang="en-US" altLang="ko-KR" sz="1600" baseline="30000" dirty="0" smtClean="0">
                <a:solidFill>
                  <a:schemeClr val="tx2"/>
                </a:solidFill>
                <a:ea typeface="굴림" pitchFamily="50" charset="-127"/>
              </a:rPr>
              <a:t>7</a:t>
            </a:r>
          </a:p>
          <a:p>
            <a:pPr>
              <a:defRPr/>
            </a:pPr>
            <a:r>
              <a:rPr lang="en-US" altLang="ko-KR" sz="1600" dirty="0" smtClean="0">
                <a:solidFill>
                  <a:schemeClr val="tx2"/>
                </a:solidFill>
                <a:ea typeface="굴림" pitchFamily="50" charset="-127"/>
              </a:rPr>
              <a:t>Company </a:t>
            </a:r>
            <a:r>
              <a:rPr lang="en-US" altLang="ko-KR" sz="1600" dirty="0" smtClean="0">
                <a:solidFill>
                  <a:srgbClr val="FF0000"/>
                </a:solidFill>
                <a:ea typeface="굴림" pitchFamily="50" charset="-127"/>
              </a:rPr>
              <a:t> </a:t>
            </a:r>
            <a:r>
              <a:rPr lang="en-US" altLang="ko-KR" sz="1600" dirty="0" smtClean="0">
                <a:solidFill>
                  <a:schemeClr val="tx2"/>
                </a:solidFill>
                <a:ea typeface="굴림" pitchFamily="50" charset="-127"/>
              </a:rPr>
              <a:t>[CUNY]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[Dept of EE, CUNY, 140</a:t>
            </a:r>
            <a:r>
              <a:rPr lang="en-US" altLang="ko-KR" sz="1600" baseline="30000" dirty="0" smtClean="0">
                <a:solidFill>
                  <a:schemeClr val="tx2"/>
                </a:solidFill>
                <a:ea typeface="굴림" pitchFamily="50" charset="-127"/>
              </a:rPr>
              <a:t>th</a:t>
            </a:r>
            <a:r>
              <a:rPr lang="en-US" altLang="ko-KR" sz="1600" dirty="0" smtClean="0">
                <a:solidFill>
                  <a:schemeClr val="tx2"/>
                </a:solidFill>
                <a:ea typeface="굴림" pitchFamily="50" charset="-127"/>
              </a:rPr>
              <a:t> St, New York, NY 10031] Voice:[+1-212-650-7260],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p>
          <a:p>
            <a:pPr>
              <a:defRPr/>
            </a:pPr>
            <a:r>
              <a:rPr lang="en-US" altLang="ko-KR" sz="1600" dirty="0" smtClean="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PAC activities during July 2012 Plenary meeting at San Diego, CA</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PAC Closing Report</a:t>
            </a:r>
            <a:endParaRPr lang="en-US" dirty="0"/>
          </a:p>
        </p:txBody>
      </p:sp>
      <p:sp>
        <p:nvSpPr>
          <p:cNvPr id="3" name="Subtitle 2"/>
          <p:cNvSpPr>
            <a:spLocks noGrp="1"/>
          </p:cNvSpPr>
          <p:nvPr>
            <p:ph type="subTitle" idx="1"/>
          </p:nvPr>
        </p:nvSpPr>
        <p:spPr/>
        <p:txBody>
          <a:bodyPr/>
          <a:lstStyle/>
          <a:p>
            <a:r>
              <a:rPr lang="en-US" dirty="0" smtClean="0"/>
              <a:t>July 19, 2012</a:t>
            </a:r>
            <a:endParaRPr lang="en-US" dirty="0"/>
          </a:p>
        </p:txBody>
      </p:sp>
      <p:sp>
        <p:nvSpPr>
          <p:cNvPr id="4" name="Date Placeholder 3"/>
          <p:cNvSpPr>
            <a:spLocks noGrp="1"/>
          </p:cNvSpPr>
          <p:nvPr>
            <p:ph type="dt" sz="half" idx="10"/>
          </p:nvPr>
        </p:nvSpPr>
        <p:spPr/>
        <p:txBody>
          <a:bodyPr/>
          <a:lstStyle/>
          <a:p>
            <a:pPr>
              <a:defRPr/>
            </a:pPr>
            <a:r>
              <a:rPr lang="en-US" altLang="ko-KR" smtClean="0"/>
              <a:t>&lt;July 2012&gt;</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Presentations on application and use cases</a:t>
            </a:r>
          </a:p>
          <a:p>
            <a:r>
              <a:rPr lang="en-US" sz="2000" dirty="0" smtClean="0"/>
              <a:t>Development of Applications Matrix </a:t>
            </a:r>
          </a:p>
          <a:p>
            <a:r>
              <a:rPr lang="en-US" sz="2000" dirty="0" smtClean="0"/>
              <a:t>Development of Technical Guidance Document (TGD) </a:t>
            </a:r>
          </a:p>
          <a:p>
            <a:r>
              <a:rPr lang="en-US" sz="2000" dirty="0" smtClean="0"/>
              <a:t>Project Plan</a:t>
            </a:r>
          </a:p>
        </p:txBody>
      </p:sp>
      <p:sp>
        <p:nvSpPr>
          <p:cNvPr id="4" name="Date Placeholder 3"/>
          <p:cNvSpPr>
            <a:spLocks noGrp="1"/>
          </p:cNvSpPr>
          <p:nvPr>
            <p:ph type="dt" sz="half" idx="10"/>
          </p:nvPr>
        </p:nvSpPr>
        <p:spPr/>
        <p:txBody>
          <a:bodyPr/>
          <a:lstStyle/>
          <a:p>
            <a:pPr>
              <a:defRPr/>
            </a:pPr>
            <a:r>
              <a:rPr lang="en-US" altLang="ko-KR" smtClean="0"/>
              <a:t>&lt;July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a:t>
            </a:r>
            <a:endParaRPr lang="en-US" dirty="0"/>
          </a:p>
        </p:txBody>
      </p:sp>
      <p:sp>
        <p:nvSpPr>
          <p:cNvPr id="3" name="Content Placeholder 2"/>
          <p:cNvSpPr>
            <a:spLocks noGrp="1"/>
          </p:cNvSpPr>
          <p:nvPr>
            <p:ph idx="1"/>
          </p:nvPr>
        </p:nvSpPr>
        <p:spPr>
          <a:xfrm>
            <a:off x="642910" y="1571612"/>
            <a:ext cx="7772400" cy="4114800"/>
          </a:xfrm>
        </p:spPr>
        <p:txBody>
          <a:bodyPr/>
          <a:lstStyle/>
          <a:p>
            <a:r>
              <a:rPr lang="en-US" sz="2000" dirty="0" smtClean="0"/>
              <a:t>7 time slots at this meeting</a:t>
            </a:r>
          </a:p>
          <a:p>
            <a:r>
              <a:rPr lang="en-US" sz="2000" dirty="0" smtClean="0"/>
              <a:t>10 Presentations on Application Matrix &amp; Technical Guidance Document (TGD)</a:t>
            </a:r>
            <a:endParaRPr lang="en-US" sz="1600" dirty="0" smtClean="0"/>
          </a:p>
          <a:p>
            <a:pPr lvl="1"/>
            <a:r>
              <a:rPr lang="en-US" sz="1600" dirty="0" smtClean="0"/>
              <a:t>Jong </a:t>
            </a:r>
            <a:r>
              <a:rPr lang="en-US" sz="1600" dirty="0" err="1" smtClean="0"/>
              <a:t>Taek</a:t>
            </a:r>
            <a:r>
              <a:rPr lang="en-US" sz="1600" dirty="0" smtClean="0"/>
              <a:t> Oh (</a:t>
            </a:r>
            <a:r>
              <a:rPr lang="en-US" sz="1600" dirty="0" err="1" smtClean="0"/>
              <a:t>Hansung</a:t>
            </a:r>
            <a:r>
              <a:rPr lang="en-US" sz="1600" dirty="0" smtClean="0"/>
              <a:t> U): Doc. </a:t>
            </a:r>
            <a:r>
              <a:rPr lang="en-GB" sz="1600" dirty="0" smtClean="0"/>
              <a:t>15-12-0313r0</a:t>
            </a:r>
          </a:p>
          <a:p>
            <a:pPr lvl="1"/>
            <a:r>
              <a:rPr lang="en-GB" sz="1600" dirty="0" err="1" smtClean="0"/>
              <a:t>Eldad</a:t>
            </a:r>
            <a:r>
              <a:rPr lang="en-GB" sz="1600" dirty="0" smtClean="0"/>
              <a:t> </a:t>
            </a:r>
            <a:r>
              <a:rPr lang="en-GB" sz="1600" dirty="0" err="1" smtClean="0"/>
              <a:t>Zeira</a:t>
            </a:r>
            <a:r>
              <a:rPr lang="en-GB" sz="1600" dirty="0" smtClean="0"/>
              <a:t> (</a:t>
            </a:r>
            <a:r>
              <a:rPr lang="en-GB" sz="1600" dirty="0" err="1" smtClean="0"/>
              <a:t>InterDigital</a:t>
            </a:r>
            <a:r>
              <a:rPr lang="en-GB" sz="1600" dirty="0" smtClean="0"/>
              <a:t>): Doc. 15-12-0346r0</a:t>
            </a:r>
            <a:endParaRPr lang="en-US" sz="1600" dirty="0" smtClean="0"/>
          </a:p>
          <a:p>
            <a:pPr lvl="1"/>
            <a:r>
              <a:rPr lang="en-US" sz="1600" dirty="0" smtClean="0"/>
              <a:t>Marco Hernandez (NICT): Doc. 15-12-0379r0</a:t>
            </a:r>
          </a:p>
          <a:p>
            <a:pPr lvl="1"/>
            <a:r>
              <a:rPr lang="en-US" sz="1600" dirty="0" smtClean="0"/>
              <a:t>Robert </a:t>
            </a:r>
            <a:r>
              <a:rPr lang="en-US" sz="1600" dirty="0" err="1" smtClean="0"/>
              <a:t>Moskowitz</a:t>
            </a:r>
            <a:r>
              <a:rPr lang="en-US" sz="1600" dirty="0" smtClean="0"/>
              <a:t> (Verizon): Doc. </a:t>
            </a:r>
            <a:r>
              <a:rPr lang="en-GB" sz="1600" dirty="0" smtClean="0"/>
              <a:t>15-12-0388r0</a:t>
            </a:r>
          </a:p>
          <a:p>
            <a:pPr lvl="1"/>
            <a:r>
              <a:rPr lang="en-US" sz="1600" dirty="0" smtClean="0"/>
              <a:t>Marco Hernandez (NICT): Doc. 15-12-0365r0</a:t>
            </a:r>
          </a:p>
          <a:p>
            <a:pPr lvl="1"/>
            <a:r>
              <a:rPr lang="en-GB" sz="1600" dirty="0" err="1" smtClean="0"/>
              <a:t>Eldad</a:t>
            </a:r>
            <a:r>
              <a:rPr lang="en-GB" sz="1600" dirty="0" smtClean="0"/>
              <a:t> </a:t>
            </a:r>
            <a:r>
              <a:rPr lang="en-GB" sz="1600" dirty="0" err="1" smtClean="0"/>
              <a:t>Zeira</a:t>
            </a:r>
            <a:r>
              <a:rPr lang="en-GB" sz="1600" dirty="0" smtClean="0"/>
              <a:t> (</a:t>
            </a:r>
            <a:r>
              <a:rPr lang="en-GB" sz="1600" dirty="0" err="1" smtClean="0"/>
              <a:t>InterDigital</a:t>
            </a:r>
            <a:r>
              <a:rPr lang="en-GB" sz="1600" dirty="0" smtClean="0"/>
              <a:t>): Doc. 15-12-0345r0 (TGD)</a:t>
            </a:r>
          </a:p>
          <a:p>
            <a:pPr lvl="1"/>
            <a:r>
              <a:rPr lang="en-US" sz="1600" dirty="0" smtClean="0"/>
              <a:t>Igor </a:t>
            </a:r>
            <a:r>
              <a:rPr lang="en-US" sz="1600" dirty="0" err="1" smtClean="0"/>
              <a:t>Dotlic</a:t>
            </a:r>
            <a:r>
              <a:rPr lang="en-US" sz="1600" dirty="0" smtClean="0"/>
              <a:t> (NICT) : Doc. </a:t>
            </a:r>
            <a:r>
              <a:rPr lang="en-GB" sz="1600" dirty="0" smtClean="0"/>
              <a:t>15-12-0408</a:t>
            </a:r>
            <a:endParaRPr lang="en-US" sz="1600" dirty="0" smtClean="0"/>
          </a:p>
          <a:p>
            <a:pPr lvl="1"/>
            <a:r>
              <a:rPr lang="en-US" sz="1600" dirty="0" err="1" smtClean="0"/>
              <a:t>Seunggeun</a:t>
            </a:r>
            <a:r>
              <a:rPr lang="en-US" sz="1600" dirty="0" smtClean="0"/>
              <a:t> Jin (ETRI): Doc. 350r2 (Application matrix)</a:t>
            </a:r>
          </a:p>
          <a:p>
            <a:pPr lvl="1"/>
            <a:r>
              <a:rPr lang="en-US" sz="1600" dirty="0" err="1" smtClean="0"/>
              <a:t>Byung</a:t>
            </a:r>
            <a:r>
              <a:rPr lang="en-US" sz="1600" dirty="0" smtClean="0"/>
              <a:t>-Jae </a:t>
            </a:r>
            <a:r>
              <a:rPr lang="en-US" sz="1600" dirty="0" err="1" smtClean="0"/>
              <a:t>Kwak</a:t>
            </a:r>
            <a:r>
              <a:rPr lang="en-US" sz="1600" dirty="0" smtClean="0"/>
              <a:t> (ETRI): Doc. 411r0 </a:t>
            </a:r>
          </a:p>
          <a:p>
            <a:pPr lvl="1"/>
            <a:r>
              <a:rPr lang="en-US" sz="1600" dirty="0" err="1" smtClean="0"/>
              <a:t>Seunghoon</a:t>
            </a:r>
            <a:r>
              <a:rPr lang="en-US" sz="1600" dirty="0" smtClean="0"/>
              <a:t> Park (Samsung): Doc. 385r1 (TGD)</a:t>
            </a:r>
          </a:p>
          <a:p>
            <a:r>
              <a:rPr lang="en-US" sz="2000" dirty="0" smtClean="0"/>
              <a:t>Drafted First versions of Application Matrix (AM) and Technical Guidance Document (TGD)</a:t>
            </a:r>
          </a:p>
          <a:p>
            <a:r>
              <a:rPr lang="en-US" sz="2000" dirty="0" smtClean="0"/>
              <a:t>TG8 Web page established</a:t>
            </a:r>
          </a:p>
          <a:p>
            <a:pPr lvl="1"/>
            <a:endParaRPr lang="en-US" sz="2000" dirty="0" smtClean="0"/>
          </a:p>
        </p:txBody>
      </p:sp>
      <p:sp>
        <p:nvSpPr>
          <p:cNvPr id="4" name="Date Placeholder 3"/>
          <p:cNvSpPr>
            <a:spLocks noGrp="1"/>
          </p:cNvSpPr>
          <p:nvPr>
            <p:ph type="dt" sz="half" idx="10"/>
          </p:nvPr>
        </p:nvSpPr>
        <p:spPr/>
        <p:txBody>
          <a:bodyPr/>
          <a:lstStyle/>
          <a:p>
            <a:pPr>
              <a:defRPr/>
            </a:pPr>
            <a:r>
              <a:rPr lang="en-US" altLang="ko-KR" smtClean="0"/>
              <a:t>&lt;July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FF0000"/>
                </a:solidFill>
              </a:rPr>
              <a:t>TG formation					         Mar 12</a:t>
            </a:r>
          </a:p>
          <a:p>
            <a:r>
              <a:rPr lang="en-US" altLang="ko-KR" sz="2000" dirty="0" smtClean="0">
                <a:solidFill>
                  <a:srgbClr val="FF0000"/>
                </a:solidFill>
              </a:rPr>
              <a:t>Call for Application				        April 12</a:t>
            </a:r>
          </a:p>
          <a:p>
            <a:r>
              <a:rPr lang="en-US" altLang="ko-KR" sz="2000" dirty="0" smtClean="0">
                <a:solidFill>
                  <a:srgbClr val="FF0000"/>
                </a:solidFill>
              </a:rPr>
              <a:t>Application presentation				         May 12</a:t>
            </a:r>
          </a:p>
          <a:p>
            <a:r>
              <a:rPr lang="en-US" altLang="ko-KR" sz="2000" dirty="0" smtClean="0"/>
              <a:t>TGD approval/Call for proposal			         Sep 12</a:t>
            </a:r>
          </a:p>
          <a:p>
            <a:r>
              <a:rPr lang="en-US" altLang="ko-KR" sz="2000" dirty="0" smtClean="0"/>
              <a:t>Preliminary proposal presentation			         Nov 12</a:t>
            </a:r>
          </a:p>
          <a:p>
            <a:r>
              <a:rPr lang="en-US" altLang="ko-KR" sz="2000" dirty="0" smtClean="0"/>
              <a:t>Final proposal presentation			         Jan 13</a:t>
            </a:r>
          </a:p>
          <a:p>
            <a:r>
              <a:rPr lang="en-US" altLang="ko-KR" sz="2000" dirty="0" smtClean="0"/>
              <a:t>PAC Framework Document/Call for contribution	         May 13</a:t>
            </a:r>
          </a:p>
          <a:p>
            <a:r>
              <a:rPr lang="en-US" altLang="ko-KR" sz="2000" dirty="0" smtClean="0"/>
              <a:t>Contribution presentation				         July 13</a:t>
            </a:r>
          </a:p>
          <a:p>
            <a:r>
              <a:rPr lang="en-US" altLang="ko-KR" sz="2000" dirty="0" smtClean="0"/>
              <a:t>Draft spec (P802.15.8 D1.0) complete/Letter Ballot       Mar 14</a:t>
            </a:r>
          </a:p>
          <a:p>
            <a:r>
              <a:rPr lang="en-US" altLang="ko-KR" sz="2000" dirty="0" smtClean="0"/>
              <a:t>LB Comment resolution/ LB recirculation		         May 14</a:t>
            </a:r>
          </a:p>
          <a:p>
            <a:r>
              <a:rPr lang="en-US" altLang="ko-KR" sz="2000" dirty="0" smtClean="0"/>
              <a:t>Sponsor Ballot 					         Jan 15</a:t>
            </a:r>
          </a:p>
          <a:p>
            <a:r>
              <a:rPr lang="en-US" altLang="ko-KR" sz="2000" dirty="0" err="1" smtClean="0"/>
              <a:t>RevCom</a:t>
            </a:r>
            <a:r>
              <a:rPr lang="en-US" altLang="ko-KR" sz="2000" dirty="0" smtClean="0"/>
              <a:t> submission 				         July 15</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5</a:t>
            </a:r>
            <a:endParaRPr kumimoji="0" lang="en-US" altLang="ko-KR" sz="1400" dirty="0">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pPr>
              <a:defRPr/>
            </a:pPr>
            <a:r>
              <a:rPr lang="en-US" altLang="ko-KR" smtClean="0"/>
              <a:t>&lt;July 2012&gt;</a:t>
            </a:r>
            <a:endParaRPr lang="en-US" altLang="ko-K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 </a:t>
            </a:r>
            <a:r>
              <a:rPr lang="en-US" sz="2000" dirty="0" err="1" smtClean="0"/>
              <a:t>Suhwook</a:t>
            </a:r>
            <a:r>
              <a:rPr lang="en-US" sz="2000" dirty="0" smtClean="0"/>
              <a:t> Kim (LGE)</a:t>
            </a:r>
            <a:endParaRPr lang="en-US" sz="2400" dirty="0" smtClean="0"/>
          </a:p>
          <a:p>
            <a:r>
              <a:rPr lang="en-US" sz="2400" dirty="0" smtClean="0"/>
              <a:t>Editors: </a:t>
            </a:r>
          </a:p>
          <a:p>
            <a:pPr>
              <a:buNone/>
            </a:pPr>
            <a:r>
              <a:rPr lang="en-US" sz="2400" dirty="0" smtClean="0"/>
              <a:t>    </a:t>
            </a:r>
            <a:r>
              <a:rPr lang="en-US" sz="2000" dirty="0" smtClean="0"/>
              <a:t>Shannon Park (Samsung), Sunggeun Jin (ETRI</a:t>
            </a:r>
            <a:r>
              <a:rPr lang="en-US" sz="2400" dirty="0" smtClean="0"/>
              <a:t>)</a:t>
            </a:r>
          </a:p>
          <a:p>
            <a:r>
              <a:rPr lang="en-US" sz="2400" dirty="0" smtClean="0"/>
              <a:t>Secretary </a:t>
            </a:r>
            <a:r>
              <a:rPr lang="en-US" sz="2400" dirty="0" smtClean="0"/>
              <a:t>pro tem</a:t>
            </a:r>
            <a:endParaRPr lang="en-US" sz="1200" dirty="0" smtClean="0"/>
          </a:p>
          <a:p>
            <a:pPr>
              <a:buNone/>
            </a:pPr>
            <a:r>
              <a:rPr lang="en-US" sz="2400" dirty="0" smtClean="0"/>
              <a:t>    </a:t>
            </a:r>
            <a:r>
              <a:rPr lang="en-US" sz="2000" dirty="0" err="1" smtClean="0"/>
              <a:t>Chanho</a:t>
            </a:r>
            <a:r>
              <a:rPr lang="en-US" sz="2000" dirty="0" smtClean="0"/>
              <a:t> </a:t>
            </a:r>
            <a:r>
              <a:rPr lang="en-US" sz="2000" dirty="0" smtClean="0"/>
              <a:t>Yoon (ETRI)</a:t>
            </a:r>
            <a:endParaRPr lang="en-US" sz="2400" dirty="0" smtClean="0"/>
          </a:p>
          <a:p>
            <a:pPr>
              <a:buNone/>
            </a:pPr>
            <a:endParaRPr lang="en-US" sz="2400" dirty="0" smtClean="0"/>
          </a:p>
        </p:txBody>
      </p:sp>
      <p:sp>
        <p:nvSpPr>
          <p:cNvPr id="4" name="Date Placeholder 3"/>
          <p:cNvSpPr>
            <a:spLocks noGrp="1"/>
          </p:cNvSpPr>
          <p:nvPr>
            <p:ph type="dt" sz="half" idx="10"/>
          </p:nvPr>
        </p:nvSpPr>
        <p:spPr/>
        <p:txBody>
          <a:bodyPr/>
          <a:lstStyle/>
          <a:p>
            <a:pPr>
              <a:defRPr/>
            </a:pPr>
            <a:r>
              <a:rPr lang="en-US" altLang="ko-KR" smtClean="0"/>
              <a:t>&lt;July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6</a:t>
            </a:fld>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Palm Springs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Teleconference before September meeting</a:t>
            </a:r>
          </a:p>
          <a:p>
            <a:pPr lvl="1"/>
            <a:r>
              <a:rPr lang="en-US" sz="2000" dirty="0" err="1" smtClean="0"/>
              <a:t>Teleconf</a:t>
            </a:r>
            <a:r>
              <a:rPr lang="en-US" sz="2000" dirty="0" smtClean="0"/>
              <a:t>. bridge provided by LGE  </a:t>
            </a:r>
          </a:p>
          <a:p>
            <a:pPr lvl="1"/>
            <a:r>
              <a:rPr lang="en-US" sz="2000" dirty="0" smtClean="0"/>
              <a:t>International: 1-877-668-4493 Access code: 627805157</a:t>
            </a:r>
          </a:p>
          <a:p>
            <a:pPr lvl="1"/>
            <a:r>
              <a:rPr lang="en-US" sz="2000" dirty="0" smtClean="0"/>
              <a:t>1</a:t>
            </a:r>
            <a:r>
              <a:rPr lang="en-US" sz="2000" baseline="30000" dirty="0" smtClean="0"/>
              <a:t>st</a:t>
            </a:r>
            <a:r>
              <a:rPr lang="en-US" sz="2000" dirty="0" smtClean="0"/>
              <a:t> teleconference: August 21 (Tuesday), US EST</a:t>
            </a:r>
          </a:p>
          <a:p>
            <a:pPr lvl="2"/>
            <a:r>
              <a:rPr lang="en-US" sz="1600" dirty="0" smtClean="0"/>
              <a:t>US EST 8:00pm , 5:00pm PST, Japan, Korea: 9:00am, China: 8:00am </a:t>
            </a:r>
          </a:p>
          <a:p>
            <a:pPr lvl="2"/>
            <a:r>
              <a:rPr lang="en-US" sz="1600" dirty="0" smtClean="0"/>
              <a:t>Review of AM and TGD  </a:t>
            </a:r>
          </a:p>
          <a:p>
            <a:pPr lvl="1"/>
            <a:r>
              <a:rPr lang="en-US" sz="2000" dirty="0" smtClean="0"/>
              <a:t>2</a:t>
            </a:r>
            <a:r>
              <a:rPr lang="en-US" sz="2000" baseline="30000" dirty="0" smtClean="0"/>
              <a:t>nd</a:t>
            </a:r>
            <a:r>
              <a:rPr lang="en-US" sz="2000" dirty="0" smtClean="0"/>
              <a:t>  teleconference September 5 (Wednesday), US EST</a:t>
            </a:r>
          </a:p>
          <a:p>
            <a:pPr lvl="2"/>
            <a:r>
              <a:rPr lang="en-US" sz="1600" dirty="0" smtClean="0"/>
              <a:t>US EST 9:00am, PST 6:00am, Japan, Korea, 10:00 pm, China 9:00pm. </a:t>
            </a:r>
          </a:p>
          <a:p>
            <a:pPr lvl="2"/>
            <a:r>
              <a:rPr lang="en-US" sz="1600" dirty="0" smtClean="0"/>
              <a:t>Final review of AM and TGD</a:t>
            </a:r>
          </a:p>
          <a:p>
            <a:pPr lvl="2"/>
            <a:r>
              <a:rPr lang="en-US" sz="1600" dirty="0" smtClean="0"/>
              <a:t>Preparation of September F2F meeting</a:t>
            </a:r>
          </a:p>
          <a:p>
            <a:r>
              <a:rPr lang="en-US" sz="2400" dirty="0" smtClean="0"/>
              <a:t>At September Meeting (8 time slots)</a:t>
            </a:r>
          </a:p>
          <a:p>
            <a:pPr lvl="1"/>
            <a:r>
              <a:rPr lang="en-US" sz="2000" dirty="0" smtClean="0"/>
              <a:t>Completion of Application Matrix (AM) and Technical Guidance Document (TGD)</a:t>
            </a:r>
          </a:p>
          <a:p>
            <a:pPr lvl="1"/>
            <a:r>
              <a:rPr lang="en-US" sz="2000" dirty="0" smtClean="0"/>
              <a:t>To Issue the Call for Proposals (CFP)</a:t>
            </a:r>
          </a:p>
        </p:txBody>
      </p:sp>
      <p:sp>
        <p:nvSpPr>
          <p:cNvPr id="4" name="Date Placeholder 3"/>
          <p:cNvSpPr>
            <a:spLocks noGrp="1"/>
          </p:cNvSpPr>
          <p:nvPr>
            <p:ph type="dt" sz="half" idx="10"/>
          </p:nvPr>
        </p:nvSpPr>
        <p:spPr/>
        <p:txBody>
          <a:bodyPr/>
          <a:lstStyle/>
          <a:p>
            <a:pPr>
              <a:defRPr/>
            </a:pPr>
            <a:r>
              <a:rPr lang="en-US" altLang="ko-KR" smtClean="0"/>
              <a:t>&lt;July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7</a:t>
            </a:fld>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26538</TotalTime>
  <Words>452</Words>
  <Application>Microsoft Office PowerPoint</Application>
  <PresentationFormat>On-screen Show (4:3)</PresentationFormat>
  <Paragraphs>107</Paragraphs>
  <Slides>7</Slides>
  <Notes>3</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Blank Presentation</vt:lpstr>
      <vt:lpstr>Slide 1</vt:lpstr>
      <vt:lpstr>PAC Closing Report</vt:lpstr>
      <vt:lpstr>Meeting Objectives</vt:lpstr>
      <vt:lpstr>Achievements</vt:lpstr>
      <vt:lpstr>Timeline</vt:lpstr>
      <vt:lpstr>TG8 PAC Officers </vt:lpstr>
      <vt:lpstr>Plan for Palm Springs </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mjlee999</cp:lastModifiedBy>
  <cp:revision>858</cp:revision>
  <cp:lastPrinted>1998-02-10T13:28:06Z</cp:lastPrinted>
  <dcterms:created xsi:type="dcterms:W3CDTF">1999-11-08T18:59:45Z</dcterms:created>
  <dcterms:modified xsi:type="dcterms:W3CDTF">2012-07-19T07:47:33Z</dcterms:modified>
</cp:coreProperties>
</file>