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1" r:id="rId3"/>
    <p:sldId id="262" r:id="rId4"/>
    <p:sldId id="263" r:id="rId5"/>
    <p:sldId id="264" r:id="rId6"/>
    <p:sldId id="26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0" d="100"/>
          <a:sy n="60" d="100"/>
        </p:scale>
        <p:origin x="-708" y="-204"/>
      </p:cViewPr>
      <p:guideLst>
        <p:guide orient="horz" pos="2160"/>
        <p:guide pos="2880"/>
      </p:guideLst>
    </p:cSldViewPr>
  </p:slideViewPr>
  <p:notesTextViewPr>
    <p:cViewPr>
      <p:scale>
        <a:sx n="1" d="1"/>
        <a:sy n="1" d="1"/>
      </p:scale>
      <p:origin x="0" y="0"/>
    </p:cViewPr>
  </p:notesTextViewPr>
  <p:notesViewPr>
    <p:cSldViewPr showGuides="1">
      <p:cViewPr varScale="1">
        <p:scale>
          <a:sx n="53" d="100"/>
          <a:sy n="53" d="100"/>
        </p:scale>
        <p:origin x="-1830"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61F6C3B9-1896-429D-8679-9522335257DA}"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5822791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43B870AB-E084-4C04-B340-0819673A7581}"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41435671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1</a:t>
            </a:fld>
            <a:endParaRPr lang="en-US" altLang="ja-JP" dirty="0"/>
          </a:p>
        </p:txBody>
      </p:sp>
    </p:spTree>
    <p:extLst>
      <p:ext uri="{BB962C8B-B14F-4D97-AF65-F5344CB8AC3E}">
        <p14:creationId xmlns:p14="http://schemas.microsoft.com/office/powerpoint/2010/main" xmlns="" val="345234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2</a:t>
            </a:fld>
            <a:endParaRPr lang="en-US" altLang="ja-JP" dirty="0"/>
          </a:p>
        </p:txBody>
      </p:sp>
    </p:spTree>
    <p:extLst>
      <p:ext uri="{BB962C8B-B14F-4D97-AF65-F5344CB8AC3E}">
        <p14:creationId xmlns:p14="http://schemas.microsoft.com/office/powerpoint/2010/main" xmlns="" val="109431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3</a:t>
            </a:fld>
            <a:endParaRPr lang="en-US" altLang="ja-JP" dirty="0"/>
          </a:p>
        </p:txBody>
      </p:sp>
    </p:spTree>
    <p:extLst>
      <p:ext uri="{BB962C8B-B14F-4D97-AF65-F5344CB8AC3E}">
        <p14:creationId xmlns:p14="http://schemas.microsoft.com/office/powerpoint/2010/main" xmlns="" val="133107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4</a:t>
            </a:fld>
            <a:endParaRPr lang="en-US" altLang="ja-JP" dirty="0"/>
          </a:p>
        </p:txBody>
      </p:sp>
    </p:spTree>
    <p:extLst>
      <p:ext uri="{BB962C8B-B14F-4D97-AF65-F5344CB8AC3E}">
        <p14:creationId xmlns:p14="http://schemas.microsoft.com/office/powerpoint/2010/main" xmlns="" val="2114829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5</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6</a:t>
            </a:fld>
            <a:endParaRPr lang="en-US" altLang="ja-JP" dirty="0"/>
          </a:p>
        </p:txBody>
      </p:sp>
    </p:spTree>
    <p:extLst>
      <p:ext uri="{BB962C8B-B14F-4D97-AF65-F5344CB8AC3E}">
        <p14:creationId xmlns:p14="http://schemas.microsoft.com/office/powerpoint/2010/main" xmlns="" val="220102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July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2C147C1E-6D8B-43D5-BDA6-92E54CADE120}" type="slidenum">
              <a:rPr lang="en-US" altLang="ja-JP"/>
              <a:pPr/>
              <a:t>&lt;#&gt;</a:t>
            </a:fld>
            <a:endParaRPr lang="en-US" altLang="ja-JP" dirty="0"/>
          </a:p>
        </p:txBody>
      </p:sp>
    </p:spTree>
    <p:extLst>
      <p:ext uri="{BB962C8B-B14F-4D97-AF65-F5344CB8AC3E}">
        <p14:creationId xmlns:p14="http://schemas.microsoft.com/office/powerpoint/2010/main" xmlns="" val="317214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July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F8060BD4-6414-41B4-8D32-3D052ECC827F}" type="slidenum">
              <a:rPr lang="en-US" altLang="ja-JP"/>
              <a:pPr/>
              <a:t>&lt;#&gt;</a:t>
            </a:fld>
            <a:endParaRPr lang="en-US" altLang="ja-JP" dirty="0"/>
          </a:p>
        </p:txBody>
      </p:sp>
    </p:spTree>
    <p:extLst>
      <p:ext uri="{BB962C8B-B14F-4D97-AF65-F5344CB8AC3E}">
        <p14:creationId xmlns:p14="http://schemas.microsoft.com/office/powerpoint/2010/main" xmlns="" val="93194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July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9D669BA8-C6FA-45A1-B5A1-E61F0EF542C3}" type="slidenum">
              <a:rPr lang="en-US" altLang="ja-JP"/>
              <a:pPr/>
              <a:t>&lt;#&gt;</a:t>
            </a:fld>
            <a:endParaRPr lang="en-US" altLang="ja-JP" dirty="0"/>
          </a:p>
        </p:txBody>
      </p:sp>
    </p:spTree>
    <p:extLst>
      <p:ext uri="{BB962C8B-B14F-4D97-AF65-F5344CB8AC3E}">
        <p14:creationId xmlns:p14="http://schemas.microsoft.com/office/powerpoint/2010/main" xmlns="" val="138507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July 2012</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F4021B8E-691E-4B2F-A148-AF82B1C166B6}" type="slidenum">
              <a:rPr lang="en-US" altLang="ja-JP"/>
              <a:pPr/>
              <a:t>&lt;#&gt;</a:t>
            </a:fld>
            <a:endParaRPr lang="en-US" altLang="ja-JP" dirty="0"/>
          </a:p>
        </p:txBody>
      </p:sp>
    </p:spTree>
    <p:extLst>
      <p:ext uri="{BB962C8B-B14F-4D97-AF65-F5344CB8AC3E}">
        <p14:creationId xmlns:p14="http://schemas.microsoft.com/office/powerpoint/2010/main" xmlns="" val="27244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dirty="0" smtClean="0"/>
              <a:t>July 2012</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017F4576-EA56-4C93-976C-55E64CDDFB87}" type="slidenum">
              <a:rPr lang="en-US" altLang="ja-JP"/>
              <a:pPr/>
              <a:t>&lt;#&gt;</a:t>
            </a:fld>
            <a:endParaRPr lang="en-US" altLang="ja-JP" dirty="0"/>
          </a:p>
        </p:txBody>
      </p:sp>
    </p:spTree>
    <p:extLst>
      <p:ext uri="{BB962C8B-B14F-4D97-AF65-F5344CB8AC3E}">
        <p14:creationId xmlns:p14="http://schemas.microsoft.com/office/powerpoint/2010/main" xmlns="" val="23004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July 2012</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D0AA2CB-ADCC-4870-B2BE-99BBEA6F9AB5}" type="slidenum">
              <a:rPr lang="en-US" altLang="ja-JP"/>
              <a:pPr/>
              <a:t>&lt;#&gt;</a:t>
            </a:fld>
            <a:endParaRPr lang="en-US" altLang="ja-JP" dirty="0"/>
          </a:p>
        </p:txBody>
      </p:sp>
    </p:spTree>
    <p:extLst>
      <p:ext uri="{BB962C8B-B14F-4D97-AF65-F5344CB8AC3E}">
        <p14:creationId xmlns:p14="http://schemas.microsoft.com/office/powerpoint/2010/main" xmlns="" val="385719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July 2012</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6D51446F-764D-4FCC-96F4-6697E08B971C}" type="slidenum">
              <a:rPr lang="en-US" altLang="ja-JP"/>
              <a:pPr/>
              <a:t>&lt;#&gt;</a:t>
            </a:fld>
            <a:endParaRPr lang="en-US" altLang="ja-JP" dirty="0"/>
          </a:p>
        </p:txBody>
      </p:sp>
    </p:spTree>
    <p:extLst>
      <p:ext uri="{BB962C8B-B14F-4D97-AF65-F5344CB8AC3E}">
        <p14:creationId xmlns:p14="http://schemas.microsoft.com/office/powerpoint/2010/main" xmlns="" val="296940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July 2012</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dirty="0"/>
              <a:t>Slide </a:t>
            </a:r>
            <a:fld id="{A7C923D1-F158-44D3-B03C-1BC5EEE5EA0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1431925" lvl="4" indent="0" algn="r"/>
            <a:r>
              <a:rPr lang="en-US" altLang="ja-JP" sz="1400" b="1" dirty="0">
                <a:ea typeface="ＭＳ Ｐゴシック" pitchFamily="50" charset="-128"/>
              </a:rPr>
              <a:t>doc.: IEEE </a:t>
            </a:r>
            <a:r>
              <a:rPr lang="en-US" altLang="ja-JP" sz="1400" b="1" dirty="0" smtClean="0">
                <a:ea typeface="ＭＳ Ｐゴシック" pitchFamily="50" charset="-128"/>
              </a:rPr>
              <a:t>802.15-0425-00-0sru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July 2012</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670C4AC2-2E23-4916-9DE5-706B78EBB616}"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[IG SRU Closing report for July 2012]</a:t>
            </a:r>
            <a:r>
              <a:rPr lang="en-US" altLang="ja-JP" sz="1600" dirty="0">
                <a:ea typeface="ＭＳ Ｐゴシック" pitchFamily="50" charset="-128"/>
              </a:rPr>
              <a:t>	</a:t>
            </a:r>
          </a:p>
          <a:p>
            <a:r>
              <a:rPr lang="en-US" altLang="ja-JP" sz="1600" b="1" dirty="0">
                <a:ea typeface="ＭＳ Ｐゴシック" pitchFamily="50" charset="-128"/>
              </a:rPr>
              <a:t>Date Submitted: </a:t>
            </a:r>
            <a:r>
              <a:rPr lang="en-US" altLang="ja-JP" sz="1600" dirty="0" smtClean="0">
                <a:ea typeface="ＭＳ Ｐゴシック" pitchFamily="50" charset="-128"/>
              </a:rPr>
              <a:t>[19 July, 2012 ] </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[Shoichi Kitazawa] </a:t>
            </a:r>
            <a:r>
              <a:rPr lang="en-US" altLang="ja-JP" sz="1600" dirty="0">
                <a:ea typeface="ＭＳ Ｐゴシック" pitchFamily="50" charset="-128"/>
              </a:rPr>
              <a:t>Company </a:t>
            </a:r>
            <a:r>
              <a:rPr lang="en-US" altLang="ja-JP" sz="1600" dirty="0" smtClean="0">
                <a:ea typeface="ＭＳ Ｐゴシック" pitchFamily="50" charset="-128"/>
              </a:rPr>
              <a:t>[ATR]</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[2-2-2 Hikaridai, Seika, Kyoto 619-0288,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:[+81-774-95-1511], </a:t>
            </a:r>
            <a:r>
              <a:rPr lang="en-US" altLang="ja-JP" sz="1600" dirty="0">
                <a:ea typeface="ＭＳ Ｐゴシック" pitchFamily="50" charset="-128"/>
              </a:rPr>
              <a:t>FAX: </a:t>
            </a:r>
            <a:r>
              <a:rPr lang="en-US" altLang="ja-JP" sz="1600" dirty="0" smtClean="0">
                <a:ea typeface="ＭＳ Ｐゴシック" pitchFamily="50" charset="-128"/>
              </a:rPr>
              <a:t>[+81-774-95-1508], </a:t>
            </a:r>
            <a:r>
              <a:rPr lang="en-US" altLang="ja-JP" sz="1600" dirty="0">
                <a:ea typeface="ＭＳ Ｐゴシック" pitchFamily="50" charset="-128"/>
              </a:rPr>
              <a:t>E-Mail</a:t>
            </a:r>
            <a:r>
              <a:rPr lang="en-US" altLang="ja-JP" sz="1600" dirty="0" smtClean="0">
                <a:ea typeface="ＭＳ Ｐゴシック" pitchFamily="50" charset="-128"/>
              </a:rPr>
              <a:t>:[kitazawa@atr.jp]</a:t>
            </a:r>
            <a:r>
              <a:rPr lang="en-US" altLang="ja-JP" sz="1600" dirty="0">
                <a:ea typeface="ＭＳ Ｐゴシック" pitchFamily="50" charset="-128"/>
              </a:rPr>
              <a:t>	</a:t>
            </a:r>
          </a:p>
          <a:p>
            <a:pPr>
              <a:spcBef>
                <a:spcPts val="600"/>
              </a:spcBef>
              <a:spcAft>
                <a:spcPts val="600"/>
              </a:spcAft>
            </a:pPr>
            <a:r>
              <a:rPr lang="en-US" altLang="ja-JP" sz="1600" b="1" dirty="0">
                <a:ea typeface="ＭＳ Ｐゴシック" pitchFamily="50" charset="-128"/>
              </a:rPr>
              <a:t>Re:</a:t>
            </a:r>
            <a:r>
              <a:rPr lang="en-US" altLang="ja-JP" sz="1600" dirty="0">
                <a:ea typeface="ＭＳ Ｐゴシック" pitchFamily="50" charset="-128"/>
              </a:rPr>
              <a:t> </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100"/>
              </a:spcBef>
              <a:spcAft>
                <a:spcPts val="100"/>
              </a:spcAft>
            </a:pPr>
            <a:r>
              <a:rPr lang="en-US" altLang="ja-JP" dirty="0">
                <a:ea typeface="ＭＳ Ｐゴシック" pitchFamily="50" charset="-128"/>
              </a:rPr>
              <a:t>	</a:t>
            </a:r>
          </a:p>
          <a:p>
            <a:pPr>
              <a:spcBef>
                <a:spcPts val="600"/>
              </a:spcBef>
              <a:spcAft>
                <a:spcPts val="600"/>
              </a:spcAft>
            </a:pPr>
            <a:r>
              <a:rPr lang="en-US" altLang="ja-JP" sz="1600" b="1" dirty="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latin typeface="Times New Roman" pitchFamily="16" charset="0"/>
                <a:ea typeface="ＭＳ Ｐゴシック" pitchFamily="50" charset="-128"/>
              </a:rPr>
              <a:t>Closing report of IG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600"/>
              </a:spcBef>
              <a:spcAft>
                <a:spcPts val="600"/>
              </a:spcAft>
            </a:pPr>
            <a:r>
              <a:rPr lang="en-US" altLang="ja-JP" sz="1600" b="1" dirty="0">
                <a:ea typeface="ＭＳ Ｐゴシック" pitchFamily="50" charset="-128"/>
              </a:rPr>
              <a:t>Purpose:</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t>Information to 802.15 </a:t>
            </a:r>
            <a:r>
              <a:rPr lang="en-US" altLang="ja-JP" sz="1600" dirty="0" smtClean="0"/>
              <a:t>WG.</a:t>
            </a:r>
            <a:r>
              <a:rPr lang="en-US" altLang="ja-JP" sz="1600" dirty="0" smtClean="0">
                <a:ea typeface="ＭＳ Ｐゴシック" pitchFamily="50" charset="-128"/>
              </a:rPr>
              <a:t>]</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dirty="0" smtClean="0">
                <a:latin typeface="Times New Roman" pitchFamily="18" charset="0"/>
              </a:rPr>
              <a:t>July 2012</a:t>
            </a:r>
            <a:endParaRPr lang="en-US" altLang="ja-JP" dirty="0">
              <a:latin typeface="Times New Roman" pitchFamily="18" charset="0"/>
            </a:endParaRP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6</a:t>
            </a:r>
            <a:r>
              <a:rPr lang="en-US" altLang="ja-JP" sz="3200" baseline="30000" dirty="0" smtClean="0">
                <a:ea typeface="ＭＳ Ｐゴシック" pitchFamily="50" charset="-128"/>
              </a:rPr>
              <a:t>th</a:t>
            </a:r>
            <a:r>
              <a:rPr lang="en-US" altLang="ja-JP" sz="3200" dirty="0" smtClean="0">
                <a:ea typeface="ＭＳ Ｐゴシック" pitchFamily="50" charset="-128"/>
              </a:rPr>
              <a:t>  Meeting Closing 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San Diego, CA</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19 July, 2012</a:t>
            </a:r>
          </a:p>
        </p:txBody>
      </p:sp>
    </p:spTree>
    <p:extLst>
      <p:ext uri="{BB962C8B-B14F-4D97-AF65-F5344CB8AC3E}">
        <p14:creationId xmlns:p14="http://schemas.microsoft.com/office/powerpoint/2010/main" xmlns="" val="1407340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required based upon contributions.</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p>
        </p:txBody>
      </p:sp>
      <p:sp>
        <p:nvSpPr>
          <p:cNvPr id="5124" name="日付プレースホルダー 3"/>
          <p:cNvSpPr>
            <a:spLocks noGrp="1"/>
          </p:cNvSpPr>
          <p:nvPr>
            <p:ph type="dt" sz="quarter" idx="10"/>
          </p:nvPr>
        </p:nvSpPr>
        <p:spPr>
          <a:noFill/>
        </p:spPr>
        <p:txBody>
          <a:bodyPr/>
          <a:lstStyle/>
          <a:p>
            <a:r>
              <a:rPr lang="en-US" altLang="ja-JP" dirty="0" smtClean="0">
                <a:latin typeface="Times New Roman" pitchFamily="18" charset="0"/>
              </a:rPr>
              <a:t>July 2012</a:t>
            </a:r>
            <a:endParaRPr lang="en-US" altLang="ja-JP" dirty="0">
              <a:latin typeface="Times New Roman" pitchFamily="18" charset="0"/>
            </a:endParaRP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extLst>
      <p:ext uri="{BB962C8B-B14F-4D97-AF65-F5344CB8AC3E}">
        <p14:creationId xmlns:p14="http://schemas.microsoft.com/office/powerpoint/2010/main" xmlns="" val="110990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dirty="0" smtClean="0"/>
              <a:t>July 2012</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4</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IG SRU technical document (15-12-0184r1)</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Next step</a:t>
            </a:r>
          </a:p>
          <a:p>
            <a:pPr lvl="1">
              <a:lnSpc>
                <a:spcPct val="80000"/>
              </a:lnSpc>
            </a:pPr>
            <a:r>
              <a:rPr lang="en-US" altLang="ja-JP" sz="2000" dirty="0" smtClean="0">
                <a:ea typeface="ＭＳ Ｐゴシック" pitchFamily="50" charset="-128"/>
              </a:rPr>
              <a:t>Call for contributions</a:t>
            </a:r>
          </a:p>
          <a:p>
            <a:pPr lvl="1">
              <a:lnSpc>
                <a:spcPct val="80000"/>
              </a:lnSpc>
            </a:pPr>
            <a:r>
              <a:rPr lang="en-US" altLang="ja-JP" sz="2000" dirty="0" smtClean="0">
                <a:ea typeface="ＭＳ Ｐゴシック" pitchFamily="50" charset="-128"/>
              </a:rPr>
              <a:t>Schedule</a:t>
            </a: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extLst>
      <p:ext uri="{BB962C8B-B14F-4D97-AF65-F5344CB8AC3E}">
        <p14:creationId xmlns:p14="http://schemas.microsoft.com/office/powerpoint/2010/main" xmlns="" val="2925693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dirty="0" smtClean="0">
                <a:latin typeface="Times New Roman" pitchFamily="18" charset="0"/>
              </a:rPr>
              <a:t>July 2012</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5</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6th meeting </a:t>
            </a:r>
            <a:r>
              <a:rPr lang="en-US" altLang="ko-KR" sz="2200" dirty="0" smtClean="0">
                <a:ea typeface="굴림" pitchFamily="34" charset="-127"/>
              </a:rPr>
              <a:t>was called to order 18 July 2012 at 08:20 and finished at 09:30.</a:t>
            </a:r>
          </a:p>
          <a:p>
            <a:pPr lvl="1">
              <a:lnSpc>
                <a:spcPct val="80000"/>
              </a:lnSpc>
            </a:pPr>
            <a:r>
              <a:rPr lang="en-US" altLang="ja-JP" sz="1900" dirty="0" smtClean="0">
                <a:ea typeface="ＭＳ Ｐゴシック" pitchFamily="50" charset="-128"/>
              </a:rPr>
              <a:t>9 Attendee</a:t>
            </a:r>
          </a:p>
          <a:p>
            <a:pPr lvl="1">
              <a:lnSpc>
                <a:spcPct val="80000"/>
              </a:lnSpc>
            </a:pPr>
            <a:r>
              <a:rPr lang="en-US" altLang="ja-JP" sz="1900" dirty="0" smtClean="0">
                <a:ea typeface="ＭＳ Ｐゴシック" pitchFamily="50" charset="-128"/>
              </a:rPr>
              <a:t>Approve meeting agenda (15-12-0326r1)</a:t>
            </a:r>
          </a:p>
          <a:p>
            <a:pPr lvl="1">
              <a:lnSpc>
                <a:spcPct val="80000"/>
              </a:lnSpc>
            </a:pPr>
            <a:r>
              <a:rPr lang="en-US" altLang="ja-JP" sz="1900" dirty="0" smtClean="0">
                <a:ea typeface="ＭＳ Ｐゴシック" pitchFamily="50" charset="-128"/>
              </a:rPr>
              <a:t>Approve meeting minutes (15-12-0197r0)</a:t>
            </a:r>
          </a:p>
          <a:p>
            <a:pPr lvl="1">
              <a:lnSpc>
                <a:spcPct val="80000"/>
              </a:lnSpc>
            </a:pPr>
            <a:endParaRPr lang="en-US" altLang="ja-JP" sz="1900" dirty="0" smtClean="0">
              <a:ea typeface="ＭＳ Ｐゴシック" pitchFamily="50" charset="-128"/>
            </a:endParaRPr>
          </a:p>
          <a:p>
            <a:pPr>
              <a:lnSpc>
                <a:spcPct val="80000"/>
              </a:lnSpc>
            </a:pPr>
            <a:r>
              <a:rPr lang="en-US" altLang="ja-JP" sz="2200" dirty="0" smtClean="0">
                <a:ea typeface="ＭＳ Ｐゴシック" pitchFamily="50" charset="-128"/>
              </a:rPr>
              <a:t>Presentation</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IG SRU technical document (15-12-0184r1) </a:t>
            </a:r>
          </a:p>
          <a:p>
            <a:pPr lvl="1">
              <a:lnSpc>
                <a:spcPct val="80000"/>
              </a:lnSpc>
            </a:pPr>
            <a:endParaRPr lang="en-US" altLang="ja-JP" sz="1800" dirty="0" smtClean="0">
              <a:ea typeface="ＭＳ Ｐゴシック" pitchFamily="50" charset="-128"/>
            </a:endParaRPr>
          </a:p>
          <a:p>
            <a:pPr>
              <a:lnSpc>
                <a:spcPct val="80000"/>
              </a:lnSpc>
            </a:pPr>
            <a:r>
              <a:rPr lang="en-US" altLang="ja-JP" sz="2200" dirty="0" smtClean="0">
                <a:ea typeface="ＭＳ Ｐゴシック" pitchFamily="50" charset="-128"/>
              </a:rPr>
              <a:t>Discussion</a:t>
            </a:r>
          </a:p>
          <a:p>
            <a:pPr lvl="1">
              <a:lnSpc>
                <a:spcPct val="80000"/>
              </a:lnSpc>
            </a:pPr>
            <a:r>
              <a:rPr lang="en-US" altLang="ja-JP" sz="1800" dirty="0" smtClean="0">
                <a:ea typeface="ＭＳ Ｐゴシック" pitchFamily="50" charset="-128"/>
              </a:rPr>
              <a:t>Scope of IG </a:t>
            </a:r>
            <a:r>
              <a:rPr lang="en-US" altLang="ja-JP" sz="1800" dirty="0" smtClean="0">
                <a:ea typeface="ＭＳ Ｐゴシック" pitchFamily="50" charset="-128"/>
              </a:rPr>
              <a:t>SRU</a:t>
            </a:r>
            <a:r>
              <a:rPr lang="ja-JP" altLang="en-US" sz="1800" dirty="0" smtClean="0">
                <a:ea typeface="ＭＳ Ｐゴシック" pitchFamily="50" charset="-128"/>
              </a:rPr>
              <a:t> </a:t>
            </a:r>
            <a:r>
              <a:rPr lang="en-US" altLang="ja-JP" sz="1800" dirty="0" smtClean="0">
                <a:ea typeface="ＭＳ Ｐゴシック" pitchFamily="50" charset="-128"/>
              </a:rPr>
              <a:t>and next step</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Call </a:t>
            </a:r>
            <a:r>
              <a:rPr lang="en-US" altLang="ja-JP" sz="1800" dirty="0" smtClean="0">
                <a:ea typeface="ＭＳ Ｐゴシック" pitchFamily="50" charset="-128"/>
              </a:rPr>
              <a:t>for </a:t>
            </a:r>
            <a:r>
              <a:rPr lang="en-US" altLang="ja-JP" sz="1800" dirty="0" smtClean="0">
                <a:ea typeface="ＭＳ Ｐゴシック" pitchFamily="50" charset="-128"/>
              </a:rPr>
              <a:t>contributions</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Next </a:t>
            </a:r>
            <a:r>
              <a:rPr lang="en-US" altLang="ja-JP" sz="1800" dirty="0" smtClean="0">
                <a:ea typeface="ＭＳ Ｐゴシック" pitchFamily="50" charset="-128"/>
              </a:rPr>
              <a:t>meeting</a:t>
            </a:r>
            <a:endParaRPr lang="ja-JP" altLang="en-US" sz="1800" dirty="0" smtClean="0">
              <a:ea typeface="ＭＳ Ｐゴシック" pitchFamily="50" charset="-128"/>
            </a:endParaRPr>
          </a:p>
        </p:txBody>
      </p:sp>
    </p:spTree>
    <p:extLst>
      <p:ext uri="{BB962C8B-B14F-4D97-AF65-F5344CB8AC3E}">
        <p14:creationId xmlns:p14="http://schemas.microsoft.com/office/powerpoint/2010/main" xmlns="" val="410530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a:t>
            </a:r>
            <a:r>
              <a:rPr kumimoji="1" lang="en-US" altLang="ja-JP" dirty="0" smtClean="0"/>
              <a:t>for </a:t>
            </a:r>
            <a:r>
              <a:rPr kumimoji="1" lang="en-US" altLang="ja-JP" dirty="0" smtClean="0">
                <a:solidFill>
                  <a:schemeClr val="tx1"/>
                </a:solidFill>
              </a:rPr>
              <a:t>November </a:t>
            </a:r>
            <a:r>
              <a:rPr kumimoji="1" lang="en-US" altLang="ja-JP" dirty="0" smtClean="0"/>
              <a:t>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Hearing presentation.</a:t>
            </a:r>
          </a:p>
          <a:p>
            <a:r>
              <a:rPr kumimoji="1" lang="en-US" altLang="ja-JP" sz="2800" dirty="0" smtClean="0"/>
              <a:t>Editing Technical document</a:t>
            </a:r>
            <a:r>
              <a:rPr kumimoji="1" lang="en-US" altLang="ja-JP" sz="2800" dirty="0" smtClean="0"/>
              <a:t>.</a:t>
            </a:r>
          </a:p>
          <a:p>
            <a:r>
              <a:rPr lang="en-US" altLang="ja-JP" sz="2800" dirty="0" smtClean="0"/>
              <a:t>Discussion</a:t>
            </a:r>
            <a:endParaRPr kumimoji="1" lang="en-US" altLang="ja-JP" sz="2800" dirty="0" smtClean="0"/>
          </a:p>
          <a:p>
            <a:endParaRPr kumimoji="1" lang="ja-JP" altLang="en-US" sz="2800" dirty="0"/>
          </a:p>
        </p:txBody>
      </p:sp>
      <p:sp>
        <p:nvSpPr>
          <p:cNvPr id="4" name="日付プレースホルダ 3"/>
          <p:cNvSpPr>
            <a:spLocks noGrp="1"/>
          </p:cNvSpPr>
          <p:nvPr>
            <p:ph type="dt" sz="half" idx="10"/>
          </p:nvPr>
        </p:nvSpPr>
        <p:spPr/>
        <p:txBody>
          <a:bodyPr/>
          <a:lstStyle/>
          <a:p>
            <a:pPr>
              <a:defRPr/>
            </a:pPr>
            <a:r>
              <a:rPr lang="en-US" altLang="ja-JP" dirty="0" smtClean="0"/>
              <a:t>July 2012</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6</a:t>
            </a:fld>
            <a:endParaRPr lang="en-US" altLang="ja-JP" dirty="0"/>
          </a:p>
        </p:txBody>
      </p:sp>
    </p:spTree>
    <p:extLst>
      <p:ext uri="{BB962C8B-B14F-4D97-AF65-F5344CB8AC3E}">
        <p14:creationId xmlns:p14="http://schemas.microsoft.com/office/powerpoint/2010/main" xmlns="" val="278599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467</TotalTime>
  <Words>320</Words>
  <Application>Microsoft Office PowerPoint</Application>
  <PresentationFormat>画面に合わせる (4:3)</PresentationFormat>
  <Paragraphs>86</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スライド 1</vt:lpstr>
      <vt:lpstr>IEEE 802.15 IG SRU  6th  Meeting Closing report  San Diego, CA  19 July, 2012</vt:lpstr>
      <vt:lpstr>Draft plan of IG SRU schedule</vt:lpstr>
      <vt:lpstr>Agenda Items for the Week</vt:lpstr>
      <vt:lpstr>Accomplishment for the meeting</vt:lpstr>
      <vt:lpstr>Plans for November Meeting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10</cp:revision>
  <cp:lastPrinted>1998-02-10T13:28:06Z</cp:lastPrinted>
  <dcterms:created xsi:type="dcterms:W3CDTF">2012-07-10T08:04:36Z</dcterms:created>
  <dcterms:modified xsi:type="dcterms:W3CDTF">2012-07-20T00:25:23Z</dcterms:modified>
</cp:coreProperties>
</file>