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1" r:id="rId3"/>
    <p:sldId id="262" r:id="rId4"/>
    <p:sldId id="263" r:id="rId5"/>
    <p:sldId id="264" r:id="rId6"/>
    <p:sldId id="26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708" y="-204"/>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p14="http://schemas.microsoft.com/office/powerpoint/2010/main" xmlns=""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p14="http://schemas.microsoft.com/office/powerpoint/2010/main" xmlns=""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p14="http://schemas.microsoft.com/office/powerpoint/2010/main" xmlns=""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4</a:t>
            </a:fld>
            <a:endParaRPr lang="en-US" altLang="ja-JP" dirty="0"/>
          </a:p>
        </p:txBody>
      </p:sp>
    </p:spTree>
    <p:extLst>
      <p:ext uri="{BB962C8B-B14F-4D97-AF65-F5344CB8AC3E}">
        <p14:creationId xmlns:p14="http://schemas.microsoft.com/office/powerpoint/2010/main" xmlns=""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5</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6</a:t>
            </a:fld>
            <a:endParaRPr lang="en-US" altLang="ja-JP" dirty="0"/>
          </a:p>
        </p:txBody>
      </p:sp>
    </p:spTree>
    <p:extLst>
      <p:ext uri="{BB962C8B-B14F-4D97-AF65-F5344CB8AC3E}">
        <p14:creationId xmlns:p14="http://schemas.microsoft.com/office/powerpoint/2010/main" xmlns=""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&lt;#&gt;</a:t>
            </a:fld>
            <a:endParaRPr lang="en-US" altLang="ja-JP" dirty="0"/>
          </a:p>
        </p:txBody>
      </p:sp>
    </p:spTree>
    <p:extLst>
      <p:ext uri="{BB962C8B-B14F-4D97-AF65-F5344CB8AC3E}">
        <p14:creationId xmlns:p14="http://schemas.microsoft.com/office/powerpoint/2010/main" xmlns=""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&lt;#&gt;</a:t>
            </a:fld>
            <a:endParaRPr lang="en-US" altLang="ja-JP" dirty="0"/>
          </a:p>
        </p:txBody>
      </p:sp>
    </p:spTree>
    <p:extLst>
      <p:ext uri="{BB962C8B-B14F-4D97-AF65-F5344CB8AC3E}">
        <p14:creationId xmlns:p14="http://schemas.microsoft.com/office/powerpoint/2010/main" xmlns=""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&lt;#&gt;</a:t>
            </a:fld>
            <a:endParaRPr lang="en-US" altLang="ja-JP" dirty="0"/>
          </a:p>
        </p:txBody>
      </p:sp>
    </p:spTree>
    <p:extLst>
      <p:ext uri="{BB962C8B-B14F-4D97-AF65-F5344CB8AC3E}">
        <p14:creationId xmlns:p14="http://schemas.microsoft.com/office/powerpoint/2010/main" xmlns=""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&lt;#&gt;</a:t>
            </a:fld>
            <a:endParaRPr lang="en-US" altLang="ja-JP" dirty="0"/>
          </a:p>
        </p:txBody>
      </p:sp>
    </p:spTree>
    <p:extLst>
      <p:ext uri="{BB962C8B-B14F-4D97-AF65-F5344CB8AC3E}">
        <p14:creationId xmlns:p14="http://schemas.microsoft.com/office/powerpoint/2010/main" xmlns=""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&lt;#&gt;</a:t>
            </a:fld>
            <a:endParaRPr lang="en-US" altLang="ja-JP" dirty="0"/>
          </a:p>
        </p:txBody>
      </p:sp>
    </p:spTree>
    <p:extLst>
      <p:ext uri="{BB962C8B-B14F-4D97-AF65-F5344CB8AC3E}">
        <p14:creationId xmlns:p14="http://schemas.microsoft.com/office/powerpoint/2010/main" xmlns=""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&lt;#&gt;</a:t>
            </a:fld>
            <a:endParaRPr lang="en-US" altLang="ja-JP" dirty="0"/>
          </a:p>
        </p:txBody>
      </p:sp>
    </p:spTree>
    <p:extLst>
      <p:ext uri="{BB962C8B-B14F-4D97-AF65-F5344CB8AC3E}">
        <p14:creationId xmlns:p14="http://schemas.microsoft.com/office/powerpoint/2010/main" xmlns=""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July 2012</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&lt;#&gt;</a:t>
            </a:fld>
            <a:endParaRPr lang="en-US" altLang="ja-JP" dirty="0"/>
          </a:p>
        </p:txBody>
      </p:sp>
    </p:spTree>
    <p:extLst>
      <p:ext uri="{BB962C8B-B14F-4D97-AF65-F5344CB8AC3E}">
        <p14:creationId xmlns:p14="http://schemas.microsoft.com/office/powerpoint/2010/main" xmlns=""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July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1431925" lvl="4" indent="0" algn="r"/>
            <a:r>
              <a:rPr lang="en-US" altLang="ja-JP" sz="1400" b="1" dirty="0">
                <a:ea typeface="ＭＳ Ｐゴシック" pitchFamily="50" charset="-128"/>
              </a:rPr>
              <a:t>doc.: IEEE </a:t>
            </a:r>
            <a:r>
              <a:rPr lang="en-US" altLang="ja-JP" sz="1400" b="1" dirty="0" smtClean="0">
                <a:ea typeface="ＭＳ Ｐゴシック" pitchFamily="50" charset="-128"/>
              </a:rPr>
              <a:t>802.15-0425-00-0sru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July 2012</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July 2012]</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[19 July, 2012 ]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latin typeface="Times New Roman" pitchFamily="16" charset="0"/>
                <a:ea typeface="ＭＳ Ｐゴシック" pitchFamily="50" charset="-128"/>
              </a:rPr>
              <a:t>Closing report of IG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dirty="0" smtClean="0">
                <a:latin typeface="Times New Roman" pitchFamily="18" charset="0"/>
              </a:rPr>
              <a:t>July 2012</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6</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San Diego, CA</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19 July, 2012</a:t>
            </a:r>
          </a:p>
        </p:txBody>
      </p:sp>
    </p:spTree>
    <p:extLst>
      <p:ext uri="{BB962C8B-B14F-4D97-AF65-F5344CB8AC3E}">
        <p14:creationId xmlns:p14="http://schemas.microsoft.com/office/powerpoint/2010/main" xmlns=""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required based upon contributions.</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dirty="0" smtClean="0">
                <a:latin typeface="Times New Roman" pitchFamily="18" charset="0"/>
              </a:rPr>
              <a:t>July 2012</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p14="http://schemas.microsoft.com/office/powerpoint/2010/main" xmlns=""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dirty="0" smtClean="0"/>
              <a:t>July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4</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IG SRU technical document (15-12-0184r1)</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Next step</a:t>
            </a:r>
          </a:p>
          <a:p>
            <a:pPr lvl="1">
              <a:lnSpc>
                <a:spcPct val="80000"/>
              </a:lnSpc>
            </a:pPr>
            <a:r>
              <a:rPr lang="en-US" altLang="ja-JP" sz="2000" dirty="0" smtClean="0">
                <a:ea typeface="ＭＳ Ｐゴシック" pitchFamily="50" charset="-128"/>
              </a:rPr>
              <a:t>Call for contributions</a:t>
            </a:r>
          </a:p>
          <a:p>
            <a:pPr lvl="1">
              <a:lnSpc>
                <a:spcPct val="80000"/>
              </a:lnSpc>
            </a:pPr>
            <a:r>
              <a:rPr lang="en-US" altLang="ja-JP" sz="2000" dirty="0" smtClean="0">
                <a:ea typeface="ＭＳ Ｐゴシック" pitchFamily="50" charset="-128"/>
              </a:rPr>
              <a:t>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extLst>
      <p:ext uri="{BB962C8B-B14F-4D97-AF65-F5344CB8AC3E}">
        <p14:creationId xmlns:p14="http://schemas.microsoft.com/office/powerpoint/2010/main" xmlns="" val="2925693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dirty="0" smtClean="0">
                <a:latin typeface="Times New Roman" pitchFamily="18" charset="0"/>
              </a:rPr>
              <a:t>July 2012</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5</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6th meeting </a:t>
            </a:r>
            <a:r>
              <a:rPr lang="en-US" altLang="ko-KR" sz="2200" dirty="0" smtClean="0">
                <a:ea typeface="굴림" pitchFamily="34" charset="-127"/>
              </a:rPr>
              <a:t>was called to order 18 July 2012 at 08:20 and finished at 09:30.</a:t>
            </a:r>
          </a:p>
          <a:p>
            <a:pPr lvl="1">
              <a:lnSpc>
                <a:spcPct val="80000"/>
              </a:lnSpc>
            </a:pPr>
            <a:r>
              <a:rPr lang="en-US" altLang="ja-JP" sz="1900" dirty="0" smtClean="0">
                <a:ea typeface="ＭＳ Ｐゴシック" pitchFamily="50" charset="-128"/>
              </a:rPr>
              <a:t>9 Attendee</a:t>
            </a:r>
          </a:p>
          <a:p>
            <a:pPr lvl="1">
              <a:lnSpc>
                <a:spcPct val="80000"/>
              </a:lnSpc>
            </a:pPr>
            <a:r>
              <a:rPr lang="en-US" altLang="ja-JP" sz="1900" dirty="0" smtClean="0">
                <a:ea typeface="ＭＳ Ｐゴシック" pitchFamily="50" charset="-128"/>
              </a:rPr>
              <a:t>Approve meeting agenda (15-12-0326r1)</a:t>
            </a:r>
          </a:p>
          <a:p>
            <a:pPr lvl="1">
              <a:lnSpc>
                <a:spcPct val="80000"/>
              </a:lnSpc>
            </a:pPr>
            <a:r>
              <a:rPr lang="en-US" altLang="ja-JP" sz="1900" dirty="0" smtClean="0">
                <a:ea typeface="ＭＳ Ｐゴシック" pitchFamily="50" charset="-128"/>
              </a:rPr>
              <a:t>Approve meeting minutes (15-12-0197r0)</a:t>
            </a:r>
          </a:p>
          <a:p>
            <a:pPr lvl="1">
              <a:lnSpc>
                <a:spcPct val="80000"/>
              </a:lnSpc>
            </a:pP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Presentation</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IG SRU technical document (15-12-0184r1) </a:t>
            </a:r>
          </a:p>
          <a:p>
            <a:pPr lvl="1">
              <a:lnSpc>
                <a:spcPct val="80000"/>
              </a:lnSpc>
            </a:pPr>
            <a:endParaRPr lang="en-US" altLang="ja-JP" sz="1800" dirty="0" smtClean="0">
              <a:ea typeface="ＭＳ Ｐゴシック" pitchFamily="50" charset="-128"/>
            </a:endParaRPr>
          </a:p>
          <a:p>
            <a:pPr>
              <a:lnSpc>
                <a:spcPct val="80000"/>
              </a:lnSpc>
            </a:pPr>
            <a:r>
              <a:rPr lang="en-US" altLang="ja-JP" sz="2200" dirty="0" smtClean="0">
                <a:ea typeface="ＭＳ Ｐゴシック" pitchFamily="50" charset="-128"/>
              </a:rPr>
              <a:t>Discussion</a:t>
            </a:r>
          </a:p>
          <a:p>
            <a:pPr lvl="1">
              <a:lnSpc>
                <a:spcPct val="80000"/>
              </a:lnSpc>
            </a:pPr>
            <a:r>
              <a:rPr lang="en-US" altLang="ja-JP" sz="1800" dirty="0" smtClean="0">
                <a:ea typeface="ＭＳ Ｐゴシック" pitchFamily="50" charset="-128"/>
              </a:rPr>
              <a:t>Scope of IG </a:t>
            </a:r>
            <a:r>
              <a:rPr lang="en-US" altLang="ja-JP" sz="1800" dirty="0" smtClean="0">
                <a:ea typeface="ＭＳ Ｐゴシック" pitchFamily="50" charset="-128"/>
              </a:rPr>
              <a:t>SRU</a:t>
            </a:r>
            <a:r>
              <a:rPr lang="ja-JP" altLang="en-US" sz="1800" dirty="0" smtClean="0">
                <a:ea typeface="ＭＳ Ｐゴシック" pitchFamily="50" charset="-128"/>
              </a:rPr>
              <a:t> </a:t>
            </a:r>
            <a:r>
              <a:rPr lang="en-US" altLang="ja-JP" sz="1800" dirty="0" smtClean="0">
                <a:ea typeface="ＭＳ Ｐゴシック" pitchFamily="50" charset="-128"/>
              </a:rPr>
              <a:t>and next step</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Call </a:t>
            </a:r>
            <a:r>
              <a:rPr lang="en-US" altLang="ja-JP" sz="1800" dirty="0" smtClean="0">
                <a:ea typeface="ＭＳ Ｐゴシック" pitchFamily="50" charset="-128"/>
              </a:rPr>
              <a:t>for </a:t>
            </a:r>
            <a:r>
              <a:rPr lang="en-US" altLang="ja-JP" sz="1800" dirty="0" smtClean="0">
                <a:ea typeface="ＭＳ Ｐゴシック" pitchFamily="50" charset="-128"/>
              </a:rPr>
              <a:t>contributions</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Next </a:t>
            </a:r>
            <a:r>
              <a:rPr lang="en-US" altLang="ja-JP" sz="1800" dirty="0" smtClean="0">
                <a:ea typeface="ＭＳ Ｐゴシック" pitchFamily="50" charset="-128"/>
              </a:rPr>
              <a:t>meeting</a:t>
            </a:r>
            <a:endParaRPr lang="ja-JP" altLang="en-US" sz="1800" dirty="0" smtClean="0">
              <a:ea typeface="ＭＳ Ｐゴシック" pitchFamily="50" charset="-128"/>
            </a:endParaRPr>
          </a:p>
        </p:txBody>
      </p:sp>
    </p:spTree>
    <p:extLst>
      <p:ext uri="{BB962C8B-B14F-4D97-AF65-F5344CB8AC3E}">
        <p14:creationId xmlns:p14="http://schemas.microsoft.com/office/powerpoint/2010/main" xmlns="" val="41053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a:t>
            </a:r>
            <a:r>
              <a:rPr kumimoji="1" lang="en-US" altLang="ja-JP" dirty="0" smtClean="0"/>
              <a:t>for </a:t>
            </a:r>
            <a:r>
              <a:rPr kumimoji="1" lang="en-US" altLang="ja-JP" dirty="0" smtClean="0">
                <a:solidFill>
                  <a:schemeClr val="tx1"/>
                </a:solidFill>
              </a:rPr>
              <a:t>November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Hearing presentation.</a:t>
            </a:r>
          </a:p>
          <a:p>
            <a:r>
              <a:rPr kumimoji="1" lang="en-US" altLang="ja-JP" sz="2800" dirty="0" smtClean="0"/>
              <a:t>Editing Technical document</a:t>
            </a:r>
            <a:r>
              <a:rPr kumimoji="1" lang="en-US" altLang="ja-JP" sz="2800" dirty="0" smtClean="0"/>
              <a:t>.</a:t>
            </a:r>
          </a:p>
          <a:p>
            <a:r>
              <a:rPr lang="en-US" altLang="ja-JP" sz="2800" dirty="0" smtClean="0"/>
              <a:t>Discussion</a:t>
            </a: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ja-JP" dirty="0" smtClean="0"/>
              <a:t>July 2012</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6</a:t>
            </a:fld>
            <a:endParaRPr lang="en-US" altLang="ja-JP" dirty="0"/>
          </a:p>
        </p:txBody>
      </p:sp>
    </p:spTree>
    <p:extLst>
      <p:ext uri="{BB962C8B-B14F-4D97-AF65-F5344CB8AC3E}">
        <p14:creationId xmlns:p14="http://schemas.microsoft.com/office/powerpoint/2010/main" xmlns=""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467</TotalTime>
  <Words>320</Words>
  <Application>Microsoft Office PowerPoint</Application>
  <PresentationFormat>画面に合わせる (4:3)</PresentationFormat>
  <Paragraphs>86</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IEEE 802.15 IG SRU  6th  Meeting Closing report  San Diego, CA  19 July, 2012</vt:lpstr>
      <vt:lpstr>Draft plan of IG SRU schedule</vt:lpstr>
      <vt:lpstr>Agenda Items for the Week</vt:lpstr>
      <vt:lpstr>Accomplishment for the meeting</vt:lpstr>
      <vt:lpstr>Plans for November Meeting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10</cp:revision>
  <cp:lastPrinted>1998-02-10T13:28:06Z</cp:lastPrinted>
  <dcterms:created xsi:type="dcterms:W3CDTF">2012-07-10T08:04:36Z</dcterms:created>
  <dcterms:modified xsi:type="dcterms:W3CDTF">2012-07-20T00:25:23Z</dcterms:modified>
</cp:coreProperties>
</file>