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89" r:id="rId3"/>
    <p:sldId id="290" r:id="rId4"/>
    <p:sldId id="264" r:id="rId5"/>
    <p:sldId id="291" r:id="rId6"/>
    <p:sldId id="288" r:id="rId7"/>
    <p:sldId id="292"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34" autoAdjust="0"/>
  </p:normalViewPr>
  <p:slideViewPr>
    <p:cSldViewPr>
      <p:cViewPr>
        <p:scale>
          <a:sx n="99" d="100"/>
          <a:sy n="99" d="100"/>
        </p:scale>
        <p:origin x="-936" y="-4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July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July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0423</a:t>
            </a:r>
            <a:r>
              <a:rPr lang="en-US" b="1" dirty="0" smtClean="0"/>
              <a:t>-</a:t>
            </a:r>
            <a:r>
              <a:rPr lang="en-US" b="1" dirty="0" smtClean="0"/>
              <a:t>00-</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July 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July </a:t>
            </a:r>
            <a:r>
              <a:rPr lang="en-US" sz="1600" dirty="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July 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smtClean="0">
                <a:solidFill>
                  <a:schemeClr val="tx2"/>
                </a:solidFill>
                <a:latin typeface="Times New Roman" pitchFamily="18" charset="0"/>
                <a:ea typeface="ＭＳ Ｐゴシック" pitchFamily="-65" charset="-128"/>
                <a:cs typeface="+mn-cs"/>
              </a:rPr>
              <a:t>[</a:t>
            </a:r>
            <a:r>
              <a:rPr lang="en-US" sz="160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July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15-12-309-01)</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3716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Review </a:t>
            </a:r>
            <a:r>
              <a:rPr lang="en-US" sz="2800" b="1" dirty="0"/>
              <a:t>preliminary draft document</a:t>
            </a:r>
            <a:r>
              <a:rPr lang="en-US" sz="2800" dirty="0"/>
              <a:t> </a:t>
            </a:r>
            <a:r>
              <a:rPr lang="en-US" sz="2800" b="1" dirty="0" smtClean="0"/>
              <a:t>15-12-0089-06</a:t>
            </a:r>
          </a:p>
          <a:p>
            <a:pPr marL="457200" indent="-457200" eaLnBrk="0" fontAlgn="b" hangingPunct="0">
              <a:buClr>
                <a:srgbClr val="FF0000"/>
              </a:buClr>
              <a:buFont typeface="Wingdings" charset="2"/>
              <a:buChar char="ü"/>
            </a:pPr>
            <a:r>
              <a:rPr lang="en-US" sz="2800" b="1" dirty="0" smtClean="0"/>
              <a:t>Review </a:t>
            </a:r>
            <a:r>
              <a:rPr lang="en-US" sz="2800" b="1" dirty="0"/>
              <a:t>and resolve comments from preliminary draft review</a:t>
            </a:r>
            <a:r>
              <a:rPr lang="en-US" sz="2800" dirty="0"/>
              <a:t> </a:t>
            </a:r>
            <a:endParaRPr lang="en-US" sz="2800" dirty="0" smtClean="0"/>
          </a:p>
          <a:p>
            <a:pPr marL="457200" indent="-457200" eaLnBrk="0" fontAlgn="b" hangingPunct="0">
              <a:buClr>
                <a:srgbClr val="FF0000"/>
              </a:buClr>
              <a:buFont typeface="Wingdings" charset="2"/>
              <a:buChar char="ü"/>
            </a:pPr>
            <a:r>
              <a:rPr lang="en-US" sz="2800" b="1" dirty="0" smtClean="0"/>
              <a:t>Review </a:t>
            </a:r>
            <a:r>
              <a:rPr lang="en-US" sz="2800" b="1" dirty="0"/>
              <a:t>coexistence document</a:t>
            </a:r>
            <a:r>
              <a:rPr lang="en-US" sz="2800" dirty="0"/>
              <a:t> </a:t>
            </a:r>
            <a:endParaRPr lang="en-US" sz="2800" dirty="0" smtClean="0"/>
          </a:p>
          <a:p>
            <a:pPr marL="457200" indent="-457200" eaLnBrk="0" fontAlgn="b" hangingPunct="0">
              <a:buClr>
                <a:srgbClr val="FF0000"/>
              </a:buClr>
              <a:buFont typeface="Wingdings" charset="2"/>
              <a:buChar char="ü"/>
            </a:pPr>
            <a:r>
              <a:rPr lang="en-US" sz="2800" b="1" dirty="0" smtClean="0"/>
              <a:t>Resolve </a:t>
            </a:r>
            <a:r>
              <a:rPr lang="en-US" sz="2800" b="1" dirty="0"/>
              <a:t>comments from coexistence review</a:t>
            </a:r>
            <a:r>
              <a:rPr lang="en-US" sz="2800" dirty="0"/>
              <a:t> </a:t>
            </a:r>
            <a:endParaRPr lang="en-US" sz="2800" dirty="0" smtClean="0"/>
          </a:p>
          <a:p>
            <a:pPr marL="457200" indent="-457200" eaLnBrk="0" fontAlgn="b" hangingPunct="0">
              <a:buClr>
                <a:srgbClr val="FF0000"/>
              </a:buClr>
              <a:buFont typeface="Wingdings" charset="2"/>
              <a:buChar char="ü"/>
            </a:pPr>
            <a:r>
              <a:rPr lang="en-US" sz="2800" b="1" dirty="0" smtClean="0"/>
              <a:t>Joint </a:t>
            </a:r>
            <a:r>
              <a:rPr lang="en-US" sz="2800" b="1" dirty="0"/>
              <a:t>meeting with 802.19 Coexistence</a:t>
            </a:r>
            <a:r>
              <a:rPr lang="en-US" sz="2800" dirty="0"/>
              <a:t> </a:t>
            </a:r>
            <a:endParaRPr lang="en-US" sz="2800" dirty="0" smtClean="0"/>
          </a:p>
          <a:p>
            <a:pPr marL="457200" indent="-457200" eaLnBrk="0" fontAlgn="b" hangingPunct="0">
              <a:buClr>
                <a:srgbClr val="FF0000"/>
              </a:buClr>
              <a:buFont typeface="Wingdings" charset="2"/>
              <a:buChar char="ü"/>
            </a:pPr>
            <a:r>
              <a:rPr lang="en-US" sz="2800" b="1" dirty="0" smtClean="0"/>
              <a:t>Motion </a:t>
            </a:r>
            <a:r>
              <a:rPr lang="en-US" sz="2800" b="1" dirty="0"/>
              <a:t>to approve preliminary draft, edited as per comment resolution document, as 802.15.4k </a:t>
            </a:r>
            <a:r>
              <a:rPr lang="en-US" sz="2800" b="1" dirty="0" smtClean="0"/>
              <a:t>draft</a:t>
            </a:r>
            <a:endParaRPr lang="en-US" sz="2800" dirty="0" smtClean="0"/>
          </a:p>
          <a:p>
            <a:pPr marL="457200" indent="-457200" eaLnBrk="0" fontAlgn="b" hangingPunct="0">
              <a:buClr>
                <a:srgbClr val="FF0000"/>
              </a:buClr>
              <a:buFont typeface="Wingdings" charset="2"/>
              <a:buChar char="ü"/>
            </a:pPr>
            <a:r>
              <a:rPr lang="en-US" sz="2800" b="1" dirty="0" smtClean="0"/>
              <a:t>Motion </a:t>
            </a:r>
            <a:r>
              <a:rPr lang="en-US" sz="2800" b="1" dirty="0"/>
              <a:t>to request 802.15 WG to ballot 802.15.4k draft</a:t>
            </a:r>
            <a:r>
              <a:rPr lang="en-US" sz="2800" dirty="0"/>
              <a:t> </a:t>
            </a:r>
            <a:r>
              <a:rPr lang="en-US" sz="2800" dirty="0" smtClean="0"/>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437 Comments </a:t>
            </a:r>
            <a:r>
              <a:rPr lang="en-US" sz="2800" dirty="0" smtClean="0"/>
              <a:t>(15-12-348-</a:t>
            </a:r>
            <a:r>
              <a:rPr lang="en-US" sz="2800" dirty="0" smtClean="0"/>
              <a:t>07)</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smtClean="0"/>
              <a:t>Clause 3	</a:t>
            </a:r>
            <a:r>
              <a:rPr lang="en-US" dirty="0" smtClean="0"/>
              <a:t>1</a:t>
            </a:r>
            <a:endParaRPr lang="en-US" dirty="0" smtClean="0"/>
          </a:p>
          <a:p>
            <a:r>
              <a:rPr lang="en-US" dirty="0" smtClean="0"/>
              <a:t>Clause 4	</a:t>
            </a:r>
            <a:r>
              <a:rPr lang="en-US" dirty="0" smtClean="0"/>
              <a:t>31	</a:t>
            </a:r>
          </a:p>
          <a:p>
            <a:r>
              <a:rPr lang="en-US" dirty="0" smtClean="0"/>
              <a:t>Clause </a:t>
            </a:r>
            <a:r>
              <a:rPr lang="en-US" dirty="0" smtClean="0"/>
              <a:t>5	</a:t>
            </a:r>
            <a:r>
              <a:rPr lang="en-US" dirty="0" smtClean="0"/>
              <a:t>200	</a:t>
            </a:r>
          </a:p>
          <a:p>
            <a:r>
              <a:rPr lang="en-US" dirty="0" smtClean="0"/>
              <a:t>Clause </a:t>
            </a:r>
            <a:r>
              <a:rPr lang="en-US" dirty="0" smtClean="0"/>
              <a:t>6	71</a:t>
            </a:r>
          </a:p>
          <a:p>
            <a:r>
              <a:rPr lang="en-US" dirty="0" smtClean="0"/>
              <a:t>Clause 8	20</a:t>
            </a:r>
          </a:p>
          <a:p>
            <a:r>
              <a:rPr lang="en-US" dirty="0" smtClean="0"/>
              <a:t>Clause 9	13</a:t>
            </a:r>
          </a:p>
          <a:p>
            <a:r>
              <a:rPr lang="en-US" dirty="0" smtClean="0"/>
              <a:t>Clause 19	83</a:t>
            </a:r>
          </a:p>
          <a:p>
            <a:r>
              <a:rPr lang="en-US" dirty="0" smtClean="0"/>
              <a:t>Annex D	3</a:t>
            </a:r>
          </a:p>
          <a:p>
            <a:r>
              <a:rPr lang="en-US" dirty="0" smtClean="0"/>
              <a:t>Annex P	15</a:t>
            </a:r>
            <a:endParaRPr lang="en-US" dirty="0"/>
          </a:p>
        </p:txBody>
      </p:sp>
      <p:sp>
        <p:nvSpPr>
          <p:cNvPr id="4" name="Date Placeholder 3"/>
          <p:cNvSpPr>
            <a:spLocks noGrp="1"/>
          </p:cNvSpPr>
          <p:nvPr>
            <p:ph type="dt" sz="half"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solidFill>
                  <a:srgbClr val="0000FF"/>
                </a:solidFill>
                <a:latin typeface="Arial" charset="0"/>
                <a:ea typeface="ＭＳ Ｐゴシック" charset="0"/>
              </a:rPr>
              <a:t>Final </a:t>
            </a:r>
            <a:r>
              <a:rPr lang="en-US" sz="1800" dirty="0" smtClean="0">
                <a:solidFill>
                  <a:srgbClr val="0000FF"/>
                </a:solidFill>
                <a:latin typeface="Arial" charset="0"/>
                <a:ea typeface="ＭＳ Ｐゴシック" charset="0"/>
              </a:rPr>
              <a:t>draft editing </a:t>
            </a:r>
            <a:r>
              <a:rPr lang="en-US" sz="1800" dirty="0">
                <a:solidFill>
                  <a:srgbClr val="0000FF"/>
                </a:solidFill>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latin typeface="Arial" charset="0"/>
                <a:ea typeface="ＭＳ Ｐゴシック" charset="0"/>
              </a:rPr>
              <a:t>Letter </a:t>
            </a:r>
            <a:r>
              <a:rPr lang="en-US" sz="1800" dirty="0" smtClean="0">
                <a:latin typeface="Arial" charset="0"/>
                <a:ea typeface="ＭＳ Ｐゴシック" charset="0"/>
              </a:rPr>
              <a:t>ballot comment resolution</a:t>
            </a:r>
            <a:r>
              <a:rPr lang="en-US" sz="1800" dirty="0">
                <a:latin typeface="Arial" charset="0"/>
                <a:ea typeface="ＭＳ Ｐゴシック" charset="0"/>
              </a:rPr>
              <a:t>		</a:t>
            </a:r>
            <a:r>
              <a:rPr lang="en-US" sz="1800" dirty="0" smtClean="0">
                <a:latin typeface="Arial" charset="0"/>
                <a:ea typeface="ＭＳ Ｐゴシック" charset="0"/>
              </a:rPr>
              <a:t>Sep/Nov </a:t>
            </a:r>
            <a:r>
              <a:rPr lang="en-US" sz="1800" dirty="0">
                <a:latin typeface="Arial" charset="0"/>
                <a:ea typeface="ＭＳ Ｐゴシック" charset="0"/>
              </a:rPr>
              <a:t>2012</a:t>
            </a:r>
          </a:p>
          <a:p>
            <a:pPr lvl="1"/>
            <a:r>
              <a:rPr lang="en-US" sz="1800" dirty="0">
                <a:latin typeface="Arial" charset="0"/>
                <a:ea typeface="ＭＳ Ｐゴシック" charset="0"/>
              </a:rPr>
              <a:t>Recirculation I comment resolution		</a:t>
            </a:r>
            <a:r>
              <a:rPr lang="en-US" sz="1800" dirty="0" smtClean="0">
                <a:latin typeface="Arial" charset="0"/>
                <a:ea typeface="ＭＳ Ｐゴシック" charset="0"/>
              </a:rPr>
              <a:t>Jan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 comment </a:t>
            </a:r>
            <a:r>
              <a:rPr lang="en-US" sz="1800" dirty="0">
                <a:latin typeface="Arial" charset="0"/>
                <a:ea typeface="ＭＳ Ｐゴシック" charset="0"/>
              </a:rPr>
              <a:t>resolution		</a:t>
            </a:r>
            <a:r>
              <a:rPr lang="en-US" sz="1800" dirty="0" smtClean="0">
                <a:latin typeface="Arial" charset="0"/>
                <a:ea typeface="ＭＳ Ｐゴシック" charset="0"/>
              </a:rPr>
              <a:t>Mar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III</a:t>
            </a:r>
            <a:r>
              <a:rPr lang="en-US" sz="1800" dirty="0">
                <a:latin typeface="Arial" charset="0"/>
                <a:ea typeface="ＭＳ Ｐゴシック" charset="0"/>
              </a:rPr>
              <a:t> </a:t>
            </a:r>
            <a:r>
              <a:rPr lang="en-US" sz="1800" dirty="0" smtClean="0">
                <a:latin typeface="Arial" charset="0"/>
                <a:ea typeface="ＭＳ Ｐゴシック" charset="0"/>
              </a:rPr>
              <a:t>comment </a:t>
            </a:r>
            <a:r>
              <a:rPr lang="en-US" sz="1800" dirty="0">
                <a:latin typeface="Arial" charset="0"/>
                <a:ea typeface="ＭＳ Ｐゴシック" charset="0"/>
              </a:rPr>
              <a:t>resolution		</a:t>
            </a:r>
            <a:r>
              <a:rPr lang="en-US" sz="1800" dirty="0" smtClean="0">
                <a:latin typeface="Arial" charset="0"/>
                <a:ea typeface="ＭＳ Ｐゴシック" charset="0"/>
              </a:rPr>
              <a:t>May </a:t>
            </a:r>
            <a:r>
              <a:rPr lang="en-US" sz="1800" dirty="0">
                <a:latin typeface="Arial" charset="0"/>
                <a:ea typeface="ＭＳ Ｐゴシック" charset="0"/>
              </a:rPr>
              <a:t>2013</a:t>
            </a:r>
          </a:p>
          <a:p>
            <a:pPr lvl="1"/>
            <a:r>
              <a:rPr lang="en-US" sz="1800" dirty="0">
                <a:latin typeface="Arial" charset="0"/>
                <a:ea typeface="ＭＳ Ｐゴシック" charset="0"/>
              </a:rPr>
              <a:t>Sponsor </a:t>
            </a:r>
            <a:r>
              <a:rPr lang="en-US" sz="1800" dirty="0" smtClean="0">
                <a:latin typeface="Arial" charset="0"/>
                <a:ea typeface="ＭＳ Ｐゴシック" charset="0"/>
              </a:rPr>
              <a:t>Ballot (release draft for ballot)</a:t>
            </a:r>
            <a:r>
              <a:rPr lang="en-US" sz="1800" dirty="0">
                <a:latin typeface="Arial" charset="0"/>
                <a:ea typeface="ＭＳ Ｐゴシック" charset="0"/>
              </a:rPr>
              <a:t>	</a:t>
            </a:r>
            <a:r>
              <a:rPr lang="en-US" sz="1800" dirty="0" smtClean="0">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smtClean="0"/>
              <a:t>TG4k Motions</a:t>
            </a:r>
            <a:endParaRPr lang="en-US" dirty="0"/>
          </a:p>
        </p:txBody>
      </p:sp>
      <p:sp>
        <p:nvSpPr>
          <p:cNvPr id="3" name="Content Placeholder 2"/>
          <p:cNvSpPr>
            <a:spLocks noGrp="1"/>
          </p:cNvSpPr>
          <p:nvPr>
            <p:ph idx="1"/>
          </p:nvPr>
        </p:nvSpPr>
        <p:spPr>
          <a:xfrm>
            <a:off x="457200" y="1219200"/>
            <a:ext cx="8382000" cy="5257800"/>
          </a:xfrm>
        </p:spPr>
        <p:txBody>
          <a:bodyPr/>
          <a:lstStyle/>
          <a:p>
            <a:r>
              <a:rPr lang="en-US" dirty="0" smtClean="0"/>
              <a:t>TG4k approves the resolutions contained in document 15-12-0348-07 and empowers the technical editor to modify 15-12-0089-06 as per the resolutions, posting the modified document as d1P802-15-4k_Draft_Standard, to the members only site.</a:t>
            </a:r>
          </a:p>
          <a:p>
            <a:r>
              <a:rPr lang="en-US" dirty="0" smtClean="0"/>
              <a:t>TG4k requests that the 802.15 WG approve d1P802-15-4k_Draft_Standard for Letter Ballot upon completion of edits</a:t>
            </a:r>
            <a:endParaRPr lang="en-US" dirty="0"/>
          </a:p>
        </p:txBody>
      </p:sp>
      <p:sp>
        <p:nvSpPr>
          <p:cNvPr id="4" name="Date Placeholder 3"/>
          <p:cNvSpPr>
            <a:spLocks noGrp="1"/>
          </p:cNvSpPr>
          <p:nvPr>
            <p:ph type="dt" sz="half"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41092465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11764</TotalTime>
  <Words>704</Words>
  <Application>Microsoft Macintosh PowerPoint</Application>
  <PresentationFormat>On-screen Show (4:3)</PresentationFormat>
  <Paragraphs>105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TG4k PAR Scope of Proposed Standard </vt:lpstr>
      <vt:lpstr>Purpose of Proposed Standard</vt:lpstr>
      <vt:lpstr>Meeting Goals (Agenda 15-12-309-01)</vt:lpstr>
      <vt:lpstr>Overview of 437 Comments (15-12-348-07)</vt:lpstr>
      <vt:lpstr>TG4k Schedule</vt:lpstr>
      <vt:lpstr>TG4k Motions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San Diego</dc:title>
  <dc:subject>IEEE 802.15 &lt;TG4k Closing Report&gt;</dc:subject>
  <dc:creator>Pat Kinney</dc:creator>
  <cp:keywords/>
  <dc:description>&lt;15-12-0423-00-004k&gt;</dc:description>
  <cp:lastModifiedBy>Pat Kinney</cp:lastModifiedBy>
  <cp:revision>403</cp:revision>
  <cp:lastPrinted>1998-02-10T13:28:06Z</cp:lastPrinted>
  <dcterms:created xsi:type="dcterms:W3CDTF">2009-07-12T16:25:16Z</dcterms:created>
  <dcterms:modified xsi:type="dcterms:W3CDTF">2012-07-20T01:49:37Z</dcterms:modified>
  <cp:category/>
</cp:coreProperties>
</file>