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3" r:id="rId4"/>
    <p:sldId id="378" r:id="rId5"/>
    <p:sldId id="379"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3" d="100"/>
          <a:sy n="103" d="100"/>
        </p:scale>
        <p:origin x="-2472"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7/19/12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7/19/12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July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a:t>
            </a:r>
            <a:r>
              <a:rPr lang="en-US" b="1" dirty="0" smtClean="0"/>
              <a:t>-0422-</a:t>
            </a:r>
            <a:r>
              <a:rPr lang="en-US" b="1" dirty="0" smtClean="0"/>
              <a:t>00</a:t>
            </a:r>
            <a:r>
              <a:rPr lang="en-US" b="1" dirty="0" smtClean="0"/>
              <a:t>-0000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July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Scmag</a:t>
            </a:r>
            <a:r>
              <a:rPr lang="en-US" sz="1800" dirty="0" smtClean="0"/>
              <a:t> Closing </a:t>
            </a:r>
            <a:r>
              <a:rPr lang="en-US" sz="1800" dirty="0"/>
              <a:t>Report for </a:t>
            </a:r>
            <a:r>
              <a:rPr lang="en-US" sz="1800" dirty="0" smtClean="0"/>
              <a:t>Jul</a:t>
            </a:r>
            <a:r>
              <a:rPr lang="en-US" sz="1800" dirty="0" smtClean="0"/>
              <a:t>y </a:t>
            </a:r>
            <a:r>
              <a:rPr lang="en-US" sz="1800" dirty="0" smtClean="0"/>
              <a:t>2012</a:t>
            </a:r>
            <a:endParaRPr lang="en-US" sz="1800" dirty="0"/>
          </a:p>
          <a:p>
            <a:pPr marL="914400" indent="-914400" eaLnBrk="0" hangingPunct="0">
              <a:defRPr/>
            </a:pPr>
            <a:r>
              <a:rPr lang="en-US" sz="1800" b="1" dirty="0"/>
              <a:t>Date Submitted: </a:t>
            </a:r>
            <a:r>
              <a:rPr lang="en-US" sz="1800" dirty="0" smtClean="0"/>
              <a:t>1</a:t>
            </a:r>
            <a:r>
              <a:rPr lang="en-US" sz="1800" dirty="0"/>
              <a:t>9</a:t>
            </a:r>
            <a:r>
              <a:rPr lang="en-US" sz="1800" dirty="0" smtClean="0"/>
              <a:t> </a:t>
            </a:r>
            <a:r>
              <a:rPr lang="en-US" sz="1800" dirty="0" smtClean="0"/>
              <a:t>Jul</a:t>
            </a:r>
            <a:r>
              <a:rPr lang="en-US" sz="1800" dirty="0" smtClean="0"/>
              <a:t>y </a:t>
            </a:r>
            <a:r>
              <a:rPr lang="en-US" sz="1800" dirty="0" smtClean="0"/>
              <a: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Jul</a:t>
            </a:r>
            <a:r>
              <a:rPr lang="en-US" sz="1800" dirty="0" smtClean="0"/>
              <a:t>y </a:t>
            </a:r>
            <a:r>
              <a:rPr lang="en-US" sz="1800" dirty="0" smtClean="0"/>
              <a:t>2012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San Diego</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SC WNG </a:t>
            </a:r>
            <a:r>
              <a:rPr lang="en-US" dirty="0" smtClean="0"/>
              <a:t>Presentation</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WNG meeting included </a:t>
            </a:r>
            <a:r>
              <a:rPr lang="en-US" sz="2400" dirty="0" smtClean="0"/>
              <a:t>one presentation:</a:t>
            </a:r>
            <a:endParaRPr lang="en-US" sz="2400" dirty="0"/>
          </a:p>
          <a:p>
            <a:r>
              <a:rPr lang="en-US" sz="2400" dirty="0"/>
              <a:t>Dependable Wireless M2M Network for Controlling - Applications for Cars, Energy, Medicine, Cities (15-12-0370-00) by Dr. Ryuji Kohno (Yokohama National University) </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067800" cy="762000"/>
          </a:xfrm>
        </p:spPr>
        <p:txBody>
          <a:bodyPr/>
          <a:lstStyle/>
          <a:p>
            <a:r>
              <a:rPr lang="en-US" sz="3200" dirty="0"/>
              <a:t>Dependable Wireless M2M </a:t>
            </a:r>
            <a:r>
              <a:rPr lang="en-US" sz="3200" dirty="0" smtClean="0"/>
              <a:t>Network</a:t>
            </a:r>
            <a:endParaRPr lang="en-US" sz="3200" dirty="0"/>
          </a:p>
        </p:txBody>
      </p:sp>
      <p:sp>
        <p:nvSpPr>
          <p:cNvPr id="3" name="Content Placeholder 2"/>
          <p:cNvSpPr>
            <a:spLocks noGrp="1"/>
          </p:cNvSpPr>
          <p:nvPr>
            <p:ph idx="1"/>
          </p:nvPr>
        </p:nvSpPr>
        <p:spPr>
          <a:xfrm>
            <a:off x="228600" y="1295400"/>
            <a:ext cx="8610600" cy="4876800"/>
          </a:xfrm>
        </p:spPr>
        <p:txBody>
          <a:bodyPr/>
          <a:lstStyle/>
          <a:p>
            <a:r>
              <a:rPr lang="en-US" sz="2000" dirty="0"/>
              <a:t>Dependability in network” means to guarantee lowest </a:t>
            </a:r>
            <a:r>
              <a:rPr lang="en-US" sz="2000" dirty="0" smtClean="0"/>
              <a:t>performance </a:t>
            </a:r>
            <a:r>
              <a:rPr lang="en-US" sz="2000" dirty="0"/>
              <a:t>enough high in a sense of  highly reliable, safe, </a:t>
            </a:r>
            <a:r>
              <a:rPr lang="en-US" sz="2000" dirty="0" smtClean="0"/>
              <a:t>secure</a:t>
            </a:r>
            <a:r>
              <a:rPr lang="en-US" sz="2000" dirty="0"/>
              <a:t>, fault tolerant, robust services in any predictable and even </a:t>
            </a:r>
            <a:r>
              <a:rPr lang="en-US" sz="2000" dirty="0" smtClean="0"/>
              <a:t>unpredictable </a:t>
            </a:r>
            <a:r>
              <a:rPr lang="en-US" sz="2000" dirty="0"/>
              <a:t>worse </a:t>
            </a:r>
            <a:r>
              <a:rPr lang="en-US" sz="2000" dirty="0" smtClean="0"/>
              <a:t>environments</a:t>
            </a:r>
          </a:p>
          <a:p>
            <a:r>
              <a:rPr lang="en-US" sz="2000" dirty="0" smtClean="0"/>
              <a:t>Demand </a:t>
            </a:r>
            <a:r>
              <a:rPr lang="en-US" sz="2000" dirty="0"/>
              <a:t>for Dependable </a:t>
            </a:r>
            <a:r>
              <a:rPr lang="en-US" sz="2000" dirty="0" smtClean="0"/>
              <a:t>Networks</a:t>
            </a:r>
          </a:p>
          <a:p>
            <a:pPr lvl="1"/>
            <a:r>
              <a:rPr lang="en-US" sz="1800" dirty="0" smtClean="0"/>
              <a:t>Need </a:t>
            </a:r>
            <a:r>
              <a:rPr lang="en-US" sz="1800" dirty="0"/>
              <a:t>for Highly Reliable, Robust Communications for </a:t>
            </a:r>
            <a:r>
              <a:rPr lang="en-US" sz="1800" dirty="0" smtClean="0"/>
              <a:t>Controlling</a:t>
            </a:r>
          </a:p>
          <a:p>
            <a:pPr lvl="1"/>
            <a:r>
              <a:rPr lang="en-US" sz="1800" dirty="0" smtClean="0"/>
              <a:t>Transition </a:t>
            </a:r>
            <a:r>
              <a:rPr lang="en-US" sz="1800" dirty="0"/>
              <a:t>from Human centric communications to Machine-to-</a:t>
            </a:r>
            <a:r>
              <a:rPr lang="en-US" sz="1800" dirty="0" smtClean="0"/>
              <a:t>Machine (</a:t>
            </a:r>
            <a:r>
              <a:rPr lang="en-US" sz="1800" dirty="0"/>
              <a:t>M2M) </a:t>
            </a:r>
            <a:r>
              <a:rPr lang="en-US" sz="1800" dirty="0" smtClean="0"/>
              <a:t>communications.</a:t>
            </a:r>
          </a:p>
          <a:p>
            <a:pPr lvl="1"/>
            <a:r>
              <a:rPr lang="en-US" sz="1800" dirty="0" smtClean="0"/>
              <a:t>Highly </a:t>
            </a:r>
            <a:r>
              <a:rPr lang="en-US" sz="1800" dirty="0"/>
              <a:t>reliable, safe, secure and robust communications for </a:t>
            </a:r>
            <a:r>
              <a:rPr lang="en-US" sz="1800" dirty="0" smtClean="0"/>
              <a:t>M2M Controlling </a:t>
            </a:r>
            <a:r>
              <a:rPr lang="en-US" sz="1800" dirty="0"/>
              <a:t>is </a:t>
            </a:r>
            <a:r>
              <a:rPr lang="en-US" sz="1800" dirty="0" smtClean="0"/>
              <a:t>necessary</a:t>
            </a:r>
          </a:p>
          <a:p>
            <a:pPr lvl="1"/>
            <a:r>
              <a:rPr lang="en-US" sz="1800" dirty="0" smtClean="0"/>
              <a:t>Integrated </a:t>
            </a:r>
            <a:r>
              <a:rPr lang="en-US" sz="1800" dirty="0"/>
              <a:t>wired &amp; wireless networks provide dependable, green </a:t>
            </a:r>
            <a:r>
              <a:rPr lang="en-US" sz="1800" dirty="0" smtClean="0"/>
              <a:t>and ecological </a:t>
            </a:r>
            <a:r>
              <a:rPr lang="en-US" sz="1800" dirty="0"/>
              <a:t>networks adaptable for environment</a:t>
            </a:r>
            <a:r>
              <a:rPr lang="en-US" sz="1800" dirty="0" smtClean="0"/>
              <a:t>.</a:t>
            </a:r>
          </a:p>
          <a:p>
            <a:r>
              <a:rPr lang="en-US" sz="2200" dirty="0"/>
              <a:t>Emotion and </a:t>
            </a:r>
            <a:r>
              <a:rPr lang="en-US" sz="2200" dirty="0" smtClean="0"/>
              <a:t>Sustainability</a:t>
            </a:r>
          </a:p>
          <a:p>
            <a:pPr lvl="1"/>
            <a:r>
              <a:rPr lang="en-US" sz="1800" dirty="0" smtClean="0"/>
              <a:t>Medicine</a:t>
            </a:r>
            <a:r>
              <a:rPr lang="en-US" sz="1800" dirty="0"/>
              <a:t>, Robot, ITS, Energy Supply, and </a:t>
            </a:r>
            <a:r>
              <a:rPr lang="en-US" sz="1800" dirty="0" smtClean="0"/>
              <a:t>Manufacturing </a:t>
            </a:r>
            <a:r>
              <a:rPr lang="en-US" sz="1800" dirty="0"/>
              <a:t>require more dependability in controlling </a:t>
            </a:r>
            <a:r>
              <a:rPr lang="en-US" sz="1800" dirty="0" smtClean="0"/>
              <a:t>network</a:t>
            </a:r>
            <a:r>
              <a:rPr lang="en-US" sz="1800" dirty="0"/>
              <a:t>, integrated circuit, link in micro </a:t>
            </a:r>
            <a:r>
              <a:rPr lang="en-US" sz="1800" dirty="0" smtClean="0"/>
              <a:t>devices.</a:t>
            </a:r>
          </a:p>
          <a:p>
            <a:pPr lvl="1"/>
            <a:r>
              <a:rPr lang="en-US" sz="1800" dirty="0" smtClean="0"/>
              <a:t>Medical equipment </a:t>
            </a:r>
            <a:r>
              <a:rPr lang="en-US" sz="1800" dirty="0"/>
              <a:t>and industrial products need long life </a:t>
            </a:r>
            <a:r>
              <a:rPr lang="en-US" sz="1800" dirty="0" smtClean="0"/>
              <a:t>time</a:t>
            </a:r>
            <a:r>
              <a:rPr lang="en-US" sz="1800" dirty="0"/>
              <a:t>, fault </a:t>
            </a:r>
            <a:r>
              <a:rPr lang="en-US" sz="1800" dirty="0" smtClean="0"/>
              <a:t>tolerance.</a:t>
            </a:r>
          </a:p>
          <a:p>
            <a:pPr lvl="1"/>
            <a:r>
              <a:rPr lang="en-US" sz="1800" dirty="0" smtClean="0"/>
              <a:t>Dependable </a:t>
            </a:r>
            <a:r>
              <a:rPr lang="en-US" sz="1800" dirty="0"/>
              <a:t>Network Architecture for M2M controlling.</a:t>
            </a:r>
            <a:endParaRPr lang="en-US" sz="1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685800"/>
          </a:xfrm>
        </p:spPr>
        <p:txBody>
          <a:bodyPr/>
          <a:lstStyle/>
          <a:p>
            <a:pPr marL="457200" lvl="0" indent="-457200"/>
            <a:r>
              <a:rPr lang="en-US" sz="3600" dirty="0" smtClean="0"/>
              <a:t>SC WNG Actions</a:t>
            </a:r>
            <a:endParaRPr lang="en-US" sz="3600" dirty="0"/>
          </a:p>
        </p:txBody>
      </p:sp>
      <p:sp>
        <p:nvSpPr>
          <p:cNvPr id="3" name="Content Placeholder 2"/>
          <p:cNvSpPr>
            <a:spLocks noGrp="1"/>
          </p:cNvSpPr>
          <p:nvPr>
            <p:ph idx="1"/>
          </p:nvPr>
        </p:nvSpPr>
        <p:spPr>
          <a:xfrm>
            <a:off x="152400" y="1447800"/>
            <a:ext cx="8839200" cy="3048000"/>
          </a:xfrm>
        </p:spPr>
        <p:txBody>
          <a:bodyPr/>
          <a:lstStyle/>
          <a:p>
            <a:pPr lvl="0"/>
            <a:r>
              <a:rPr lang="en-US" sz="2800" dirty="0"/>
              <a:t>Straw Poll: How many companies have an interest on this activity</a:t>
            </a:r>
            <a:r>
              <a:rPr lang="en-US" sz="2800" dirty="0" smtClean="0"/>
              <a:t>?</a:t>
            </a:r>
            <a:r>
              <a:rPr lang="en-US" sz="2400" dirty="0"/>
              <a:t> </a:t>
            </a:r>
            <a:r>
              <a:rPr lang="en-US" sz="2400" dirty="0" smtClean="0"/>
              <a:t> Count was </a:t>
            </a:r>
            <a:r>
              <a:rPr lang="en-US" sz="2800" dirty="0" smtClean="0"/>
              <a:t>31</a:t>
            </a:r>
            <a:endParaRPr lang="en-US" sz="2000" dirty="0"/>
          </a:p>
          <a:p>
            <a:pPr lvl="0"/>
            <a:r>
              <a:rPr lang="en-US" sz="2800" dirty="0"/>
              <a:t>Do we establish an interest group or a study group within 802.15 to discuss </a:t>
            </a:r>
            <a:r>
              <a:rPr lang="en-US" sz="2800" dirty="0" smtClean="0"/>
              <a:t>it?  Support for IG</a:t>
            </a:r>
            <a:r>
              <a:rPr lang="en-US" sz="2800" dirty="0"/>
              <a:t> </a:t>
            </a:r>
            <a:r>
              <a:rPr lang="en-US" sz="2800" dirty="0" smtClean="0"/>
              <a:t>was 18 with 5 for study group</a:t>
            </a:r>
            <a:endParaRPr lang="en-US" sz="2000" dirty="0"/>
          </a:p>
          <a:p>
            <a:pPr lvl="0"/>
            <a:r>
              <a:rPr lang="en-US" sz="2800" dirty="0" smtClean="0"/>
              <a:t>Given </a:t>
            </a:r>
            <a:r>
              <a:rPr lang="en-US" sz="2800" dirty="0"/>
              <a:t>the interest and the expected participation an interest group will be formed at the closing </a:t>
            </a:r>
            <a:r>
              <a:rPr lang="en-US" sz="2800" dirty="0" smtClean="0"/>
              <a:t>plenary if an IG chair can be named (perhaps Dr. Kohno?)</a:t>
            </a:r>
            <a:endParaRPr lang="en-US" sz="4800"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304800" y="1219200"/>
            <a:ext cx="8534400" cy="5257800"/>
          </a:xfrm>
        </p:spPr>
        <p:txBody>
          <a:bodyPr/>
          <a:lstStyle/>
          <a:p>
            <a:r>
              <a:rPr lang="en-US" dirty="0" smtClean="0"/>
              <a:t>Meeting objectives were to review the web site, review the request form, and define a process for this committee</a:t>
            </a:r>
          </a:p>
          <a:p>
            <a:r>
              <a:rPr lang="en-US" dirty="0" smtClean="0"/>
              <a:t>Web site and request form were reviewed and approved</a:t>
            </a:r>
          </a:p>
          <a:p>
            <a:r>
              <a:rPr lang="en-US" dirty="0" smtClean="0"/>
              <a:t>Process was defined using 802.1 maintenance as a baseline, and will be included in the 802.15 Operations Manual</a:t>
            </a:r>
          </a:p>
          <a:p>
            <a:pPr lvl="1"/>
            <a:r>
              <a:rPr lang="en-US" dirty="0" smtClean="0"/>
              <a:t>Committee size will be 5 – 7, selected by WG chair</a:t>
            </a:r>
          </a:p>
          <a:p>
            <a:pPr lvl="1"/>
            <a:r>
              <a:rPr lang="en-US" dirty="0" smtClean="0"/>
              <a:t>Committee will maintain maintenance database and make recommendations to WG </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84353772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19151</TotalTime>
  <Words>430</Words>
  <Application>Microsoft Macintosh PowerPoint</Application>
  <PresentationFormat>On-screen Show (4:3)</PresentationFormat>
  <Paragraphs>54</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SC WNG Presentation</vt:lpstr>
      <vt:lpstr>Dependable Wireless M2M Network</vt:lpstr>
      <vt:lpstr>SC WNG Actions</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880</cp:revision>
  <cp:lastPrinted>2000-03-07T00:55:37Z</cp:lastPrinted>
  <dcterms:created xsi:type="dcterms:W3CDTF">2008-07-14T18:46:05Z</dcterms:created>
  <dcterms:modified xsi:type="dcterms:W3CDTF">2012-07-19T20:00:13Z</dcterms:modified>
  <cp:category>15-12-0422-00-wng0</cp:category>
</cp:coreProperties>
</file>