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6" r:id="rId3"/>
    <p:sldId id="262" r:id="rId4"/>
    <p:sldId id="261" r:id="rId5"/>
    <p:sldId id="265" r:id="rId6"/>
    <p:sldId id="263"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78" y="34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802.15-12-0491-00-004q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July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July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xfrm>
            <a:off x="685800" y="762000"/>
            <a:ext cx="7772400" cy="1066800"/>
          </a:xfrm>
          <a:ln/>
        </p:spPr>
        <p:txBody>
          <a:bodyPr/>
          <a:lstStyle/>
          <a:p>
            <a:r>
              <a:rPr lang="en-US" sz="3200" dirty="0" smtClean="0"/>
              <a:t>July Closing Report for ULP SG (1/6)</a:t>
            </a:r>
            <a:endParaRPr lang="en-US" sz="3200" dirty="0"/>
          </a:p>
        </p:txBody>
      </p:sp>
      <p:sp>
        <p:nvSpPr>
          <p:cNvPr id="4099" name="Rectangle 3"/>
          <p:cNvSpPr>
            <a:spLocks noGrp="1" noChangeArrowheads="1"/>
          </p:cNvSpPr>
          <p:nvPr>
            <p:ph type="body" idx="1"/>
          </p:nvPr>
        </p:nvSpPr>
        <p:spPr>
          <a:ln/>
        </p:spPr>
        <p:txBody>
          <a:bodyPr/>
          <a:lstStyle/>
          <a:p>
            <a:r>
              <a:rPr lang="en-US" sz="2800" dirty="0" smtClean="0">
                <a:latin typeface="+mj-lt"/>
              </a:rPr>
              <a:t>Number of meetings slots: 4</a:t>
            </a:r>
          </a:p>
          <a:p>
            <a:r>
              <a:rPr lang="en-US" sz="2800" dirty="0" smtClean="0">
                <a:latin typeface="+mj-lt"/>
              </a:rPr>
              <a:t>Total Number of contributions: 5</a:t>
            </a:r>
          </a:p>
          <a:p>
            <a:r>
              <a:rPr lang="en-US" sz="2800" dirty="0" smtClean="0">
                <a:latin typeface="+mj-lt"/>
              </a:rPr>
              <a:t>Participation: Tuesday (23)- Wednesday (10)</a:t>
            </a:r>
            <a:endParaRPr 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July Closing Report for ULP SG (2/6)</a:t>
            </a:r>
            <a:endParaRPr lang="en-US" sz="3200" dirty="0"/>
          </a:p>
        </p:txBody>
      </p:sp>
      <p:sp>
        <p:nvSpPr>
          <p:cNvPr id="10" name="Content Placeholder 9"/>
          <p:cNvSpPr>
            <a:spLocks noGrp="1"/>
          </p:cNvSpPr>
          <p:nvPr>
            <p:ph idx="1"/>
          </p:nvPr>
        </p:nvSpPr>
        <p:spPr/>
        <p:txBody>
          <a:bodyPr/>
          <a:lstStyle/>
          <a:p>
            <a:endParaRPr lang="en-US" sz="2800" dirty="0" smtClean="0">
              <a:latin typeface="+mj-lt"/>
            </a:endParaRPr>
          </a:p>
          <a:p>
            <a:r>
              <a:rPr lang="en-US" sz="2800" dirty="0" smtClean="0">
                <a:latin typeface="+mj-lt"/>
              </a:rPr>
              <a:t>Meeting Activities:</a:t>
            </a:r>
          </a:p>
          <a:p>
            <a:pPr>
              <a:buFont typeface="Arial" pitchFamily="34" charset="0"/>
              <a:buNone/>
            </a:pPr>
            <a:r>
              <a:rPr lang="en-US" sz="2800" dirty="0" smtClean="0">
                <a:latin typeface="+mj-lt"/>
              </a:rPr>
              <a:t>- Hear presentations</a:t>
            </a:r>
          </a:p>
          <a:p>
            <a:pPr>
              <a:buFont typeface="Arial" pitchFamily="34" charset="0"/>
              <a:buNone/>
            </a:pPr>
            <a:r>
              <a:rPr lang="en-US" sz="2800" dirty="0" smtClean="0">
                <a:latin typeface="+mj-lt"/>
              </a:rPr>
              <a:t>- Work on PAR and 5C</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4</a:t>
            </a:fld>
            <a:endParaRPr lang="en-US"/>
          </a:p>
        </p:txBody>
      </p:sp>
      <p:sp>
        <p:nvSpPr>
          <p:cNvPr id="4098" name="Rectangle 2"/>
          <p:cNvSpPr>
            <a:spLocks noGrp="1" noChangeArrowheads="1"/>
          </p:cNvSpPr>
          <p:nvPr>
            <p:ph type="title"/>
          </p:nvPr>
        </p:nvSpPr>
        <p:spPr>
          <a:ln/>
        </p:spPr>
        <p:txBody>
          <a:bodyPr/>
          <a:lstStyle/>
          <a:p>
            <a:r>
              <a:rPr lang="en-US" sz="3200" dirty="0" smtClean="0"/>
              <a:t>July Closing Report for ULP SG (3/6)</a:t>
            </a:r>
            <a:endParaRPr lang="en-US" sz="3200" dirty="0"/>
          </a:p>
        </p:txBody>
      </p:sp>
      <p:sp>
        <p:nvSpPr>
          <p:cNvPr id="12" name="Content Placeholder 11"/>
          <p:cNvSpPr>
            <a:spLocks noGrp="1"/>
          </p:cNvSpPr>
          <p:nvPr>
            <p:ph idx="1"/>
          </p:nvPr>
        </p:nvSpPr>
        <p:spPr/>
        <p:txBody>
          <a:bodyPr/>
          <a:lstStyle/>
          <a:p>
            <a:r>
              <a:rPr lang="en-US" sz="2800" dirty="0" smtClean="0">
                <a:latin typeface="+mj-lt"/>
              </a:rPr>
              <a:t>Contributions:</a:t>
            </a:r>
          </a:p>
          <a:p>
            <a:pPr>
              <a:buNone/>
            </a:pPr>
            <a:r>
              <a:rPr lang="en-US" sz="2800" dirty="0" smtClean="0">
                <a:latin typeface="+mj-lt"/>
              </a:rPr>
              <a:t>Document #15-12-381-01</a:t>
            </a:r>
          </a:p>
          <a:p>
            <a:pPr>
              <a:buNone/>
            </a:pPr>
            <a:r>
              <a:rPr lang="en-US" sz="2800" dirty="0" smtClean="0">
                <a:latin typeface="+mj-lt"/>
              </a:rPr>
              <a:t>Document #15-12-389-00</a:t>
            </a:r>
          </a:p>
          <a:p>
            <a:pPr>
              <a:buNone/>
            </a:pPr>
            <a:r>
              <a:rPr lang="en-US" sz="2800" dirty="0" smtClean="0">
                <a:latin typeface="+mj-lt"/>
              </a:rPr>
              <a:t>Document #15-12-393-00</a:t>
            </a:r>
          </a:p>
          <a:p>
            <a:pPr>
              <a:buNone/>
            </a:pPr>
            <a:r>
              <a:rPr lang="en-US" sz="2800" dirty="0" smtClean="0">
                <a:latin typeface="+mj-lt"/>
              </a:rPr>
              <a:t>Document #15-12-383-00</a:t>
            </a:r>
          </a:p>
          <a:p>
            <a:pPr>
              <a:buNone/>
            </a:pPr>
            <a:r>
              <a:rPr lang="en-US" sz="2800" dirty="0" smtClean="0">
                <a:latin typeface="+mj-lt"/>
              </a:rPr>
              <a:t>Document #15-12-384-00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(4/6)</a:t>
            </a:r>
            <a:endParaRPr lang="en-US" dirty="0"/>
          </a:p>
        </p:txBody>
      </p:sp>
      <p:sp>
        <p:nvSpPr>
          <p:cNvPr id="3" name="Content Placeholder 2"/>
          <p:cNvSpPr>
            <a:spLocks noGrp="1"/>
          </p:cNvSpPr>
          <p:nvPr>
            <p:ph idx="1"/>
          </p:nvPr>
        </p:nvSpPr>
        <p:spPr/>
        <p:txBody>
          <a:bodyPr/>
          <a:lstStyle/>
          <a:p>
            <a:r>
              <a:rPr lang="en-US" dirty="0" smtClean="0">
                <a:latin typeface="+mj-lt"/>
              </a:rPr>
              <a:t>Accomplishments</a:t>
            </a:r>
          </a:p>
          <a:p>
            <a:pPr marL="514350" indent="-514350">
              <a:buNone/>
            </a:pPr>
            <a:r>
              <a:rPr lang="en-US" dirty="0" smtClean="0">
                <a:latin typeface="+mj-lt"/>
              </a:rPr>
              <a:t>- Heard all 5 presentations</a:t>
            </a:r>
          </a:p>
          <a:p>
            <a:pPr>
              <a:buNone/>
            </a:pPr>
            <a:r>
              <a:rPr lang="en-US" dirty="0" smtClean="0">
                <a:latin typeface="+mj-lt"/>
              </a:rPr>
              <a:t>- Prepared PAR and 5C drafts </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(5/6)</a:t>
            </a:r>
            <a:endParaRPr lang="en-US" dirty="0"/>
          </a:p>
        </p:txBody>
      </p:sp>
      <p:sp>
        <p:nvSpPr>
          <p:cNvPr id="3" name="Content Placeholder 2"/>
          <p:cNvSpPr>
            <a:spLocks noGrp="1"/>
          </p:cNvSpPr>
          <p:nvPr>
            <p:ph idx="1"/>
          </p:nvPr>
        </p:nvSpPr>
        <p:spPr/>
        <p:txBody>
          <a:bodyPr/>
          <a:lstStyle/>
          <a:p>
            <a:r>
              <a:rPr lang="en-US" dirty="0" smtClean="0">
                <a:latin typeface="+mj-lt"/>
              </a:rPr>
              <a:t>Conference Calls </a:t>
            </a:r>
          </a:p>
          <a:p>
            <a:pPr>
              <a:buNone/>
            </a:pPr>
            <a:r>
              <a:rPr lang="en-US" dirty="0" smtClean="0">
                <a:latin typeface="+mj-lt"/>
              </a:rPr>
              <a:t>- August  9, 2012      7 pm-8 pm PST</a:t>
            </a:r>
          </a:p>
          <a:p>
            <a:pPr>
              <a:buNone/>
            </a:pPr>
            <a:r>
              <a:rPr lang="en-US" dirty="0" smtClean="0">
                <a:latin typeface="+mj-lt"/>
              </a:rPr>
              <a:t>- August 23, 2012     7 pm-8 pm PST</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(6/6)</a:t>
            </a:r>
            <a:endParaRPr lang="en-US" dirty="0"/>
          </a:p>
        </p:txBody>
      </p:sp>
      <p:sp>
        <p:nvSpPr>
          <p:cNvPr id="3" name="Content Placeholder 2"/>
          <p:cNvSpPr>
            <a:spLocks noGrp="1"/>
          </p:cNvSpPr>
          <p:nvPr>
            <p:ph idx="1"/>
          </p:nvPr>
        </p:nvSpPr>
        <p:spPr/>
        <p:txBody>
          <a:bodyPr/>
          <a:lstStyle/>
          <a:p>
            <a:r>
              <a:rPr lang="en-US" dirty="0" smtClean="0">
                <a:latin typeface="+mj-lt"/>
              </a:rPr>
              <a:t>Plan for September </a:t>
            </a:r>
            <a:r>
              <a:rPr lang="en-US" dirty="0" smtClean="0">
                <a:latin typeface="+mj-lt"/>
              </a:rPr>
              <a:t>Meeting</a:t>
            </a:r>
          </a:p>
          <a:p>
            <a:pPr>
              <a:buNone/>
            </a:pPr>
            <a:r>
              <a:rPr lang="en-US" dirty="0" smtClean="0">
                <a:latin typeface="+mj-lt"/>
              </a:rPr>
              <a:t>- Hear presentations on technical requirements</a:t>
            </a:r>
            <a:endParaRPr lang="en-US" dirty="0" smtClean="0">
              <a:latin typeface="+mj-lt"/>
            </a:endParaRPr>
          </a:p>
          <a:p>
            <a:pPr>
              <a:buNone/>
            </a:pPr>
            <a:r>
              <a:rPr lang="en-US" dirty="0" smtClean="0">
                <a:latin typeface="+mj-lt"/>
              </a:rPr>
              <a:t>- Finalize PAR and 5C</a:t>
            </a:r>
            <a:endParaRPr lang="en-US" dirty="0">
              <a:latin typeface="+mj-lt"/>
            </a:endParaRP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7</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279</TotalTime>
  <Words>297</Words>
  <Application>Microsoft Office PowerPoint</Application>
  <PresentationFormat>On-screen Show (4:3)</PresentationFormat>
  <Paragraphs>76</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Slide 1</vt:lpstr>
      <vt:lpstr>July Closing Report for ULP SG (1/6)</vt:lpstr>
      <vt:lpstr>July Closing Report for ULP SG (2/6)</vt:lpstr>
      <vt:lpstr>July Closing Report for ULP SG (3/6)</vt:lpstr>
      <vt:lpstr>July Closing Report for ULP SG (4/6)</vt:lpstr>
      <vt:lpstr>July Closing Report for ULP SG (5/6)</vt:lpstr>
      <vt:lpstr>July Closing Report for ULP SG (6/6)</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45</cp:revision>
  <cp:lastPrinted>1998-02-10T13:28:06Z</cp:lastPrinted>
  <dcterms:created xsi:type="dcterms:W3CDTF">2012-05-11T20:07:05Z</dcterms:created>
  <dcterms:modified xsi:type="dcterms:W3CDTF">2012-07-20T01:54:38Z</dcterms:modified>
</cp:coreProperties>
</file>