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6" r:id="rId3"/>
    <p:sldId id="262" r:id="rId4"/>
    <p:sldId id="261" r:id="rId5"/>
    <p:sldId id="265" r:id="rId6"/>
    <p:sldId id="263" r:id="rId7"/>
    <p:sldId id="266"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931"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802.15-12-0491-004q</a:t>
            </a:r>
            <a:endParaRPr 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smtClean="0"/>
              <a:t>Shahriar Emami, Samsung</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7E28BD22-95C8-4F75-8442-8C8F237F808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smtClean="0"/>
              <a:t>doc.: IEEE 802.15-12-0491-004q</a:t>
            </a:r>
            <a:endParaRPr lang="en-US"/>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July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smtClean="0"/>
              <a:t>Shahriar Emami, Samsung</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543D8BF7-20F0-40DA-8CB4-2D38C1E5B0A8}"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802.15-12-0491-004q</a:t>
            </a:r>
            <a:endParaRPr lang="en-US"/>
          </a:p>
        </p:txBody>
      </p:sp>
      <p:sp>
        <p:nvSpPr>
          <p:cNvPr id="5" name="Date Placeholder 4"/>
          <p:cNvSpPr>
            <a:spLocks noGrp="1"/>
          </p:cNvSpPr>
          <p:nvPr>
            <p:ph type="dt" idx="11"/>
          </p:nvPr>
        </p:nvSpPr>
        <p:spPr/>
        <p:txBody>
          <a:bodyPr/>
          <a:lstStyle/>
          <a:p>
            <a:r>
              <a:rPr lang="en-US" smtClean="0"/>
              <a:t>July 2012</a:t>
            </a:r>
            <a:endParaRPr lang="en-US"/>
          </a:p>
        </p:txBody>
      </p:sp>
      <p:sp>
        <p:nvSpPr>
          <p:cNvPr id="6" name="Footer Placeholder 5"/>
          <p:cNvSpPr>
            <a:spLocks noGrp="1"/>
          </p:cNvSpPr>
          <p:nvPr>
            <p:ph type="ftr" sz="quarter" idx="12"/>
          </p:nvPr>
        </p:nvSpPr>
        <p:spPr/>
        <p:txBody>
          <a:bodyPr/>
          <a:lstStyle/>
          <a:p>
            <a:pPr lvl="4"/>
            <a:r>
              <a:rPr lang="en-US" smtClean="0"/>
              <a:t>Shahriar Emami, Samsung</a:t>
            </a:r>
            <a:endParaRPr lang="en-US"/>
          </a:p>
        </p:txBody>
      </p:sp>
      <p:sp>
        <p:nvSpPr>
          <p:cNvPr id="7" name="Slide Number Placeholder 6"/>
          <p:cNvSpPr>
            <a:spLocks noGrp="1"/>
          </p:cNvSpPr>
          <p:nvPr>
            <p:ph type="sldNum" sz="quarter" idx="13"/>
          </p:nvPr>
        </p:nvSpPr>
        <p:spPr/>
        <p:txBody>
          <a:bodyPr/>
          <a:lstStyle/>
          <a:p>
            <a:r>
              <a:rPr lang="en-US" smtClean="0"/>
              <a:t>Page </a:t>
            </a:r>
            <a:fld id="{543D8BF7-20F0-40DA-8CB4-2D38C1E5B0A8}"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802.15-12-0491-004q</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Shahriar Emami, Samsung</a:t>
            </a:r>
            <a:endParaRPr lang="en-US"/>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802.15-12-0491-004q</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Shahriar Emami, Samsung</a:t>
            </a:r>
            <a:endParaRPr lang="en-US"/>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3</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802.15-12-0491-004q</a:t>
            </a:r>
            <a:endParaRPr lang="en-US"/>
          </a:p>
        </p:txBody>
      </p:sp>
      <p:sp>
        <p:nvSpPr>
          <p:cNvPr id="5" name="Rectangle 3"/>
          <p:cNvSpPr>
            <a:spLocks noGrp="1" noChangeArrowheads="1"/>
          </p:cNvSpPr>
          <p:nvPr>
            <p:ph type="dt" idx="1"/>
          </p:nvPr>
        </p:nvSpPr>
        <p:spPr>
          <a:ln/>
        </p:spPr>
        <p:txBody>
          <a:bodyPr/>
          <a:lstStyle/>
          <a:p>
            <a:r>
              <a:rPr lang="en-US" smtClean="0"/>
              <a:t>July 2012</a:t>
            </a:r>
            <a:endParaRPr lang="en-US"/>
          </a:p>
        </p:txBody>
      </p:sp>
      <p:sp>
        <p:nvSpPr>
          <p:cNvPr id="6" name="Rectangle 6"/>
          <p:cNvSpPr>
            <a:spLocks noGrp="1" noChangeArrowheads="1"/>
          </p:cNvSpPr>
          <p:nvPr>
            <p:ph type="ftr" sz="quarter" idx="4"/>
          </p:nvPr>
        </p:nvSpPr>
        <p:spPr>
          <a:ln/>
        </p:spPr>
        <p:txBody>
          <a:bodyPr/>
          <a:lstStyle/>
          <a:p>
            <a:pPr lvl="4"/>
            <a:r>
              <a:rPr lang="en-US" smtClean="0"/>
              <a:t>Shahriar Emami, Samsung</a:t>
            </a:r>
            <a:endParaRPr lang="en-US"/>
          </a:p>
        </p:txBody>
      </p:sp>
      <p:sp>
        <p:nvSpPr>
          <p:cNvPr id="7" name="Rectangle 7"/>
          <p:cNvSpPr>
            <a:spLocks noGrp="1" noChangeArrowheads="1"/>
          </p:cNvSpPr>
          <p:nvPr>
            <p:ph type="sldNum" sz="quarter" idx="5"/>
          </p:nvPr>
        </p:nvSpPr>
        <p:spPr>
          <a:ln/>
        </p:spPr>
        <p:txBody>
          <a:bodyPr/>
          <a:lstStyle/>
          <a:p>
            <a:r>
              <a:rPr lang="en-US"/>
              <a:t>Page </a:t>
            </a:r>
            <a:fld id="{11249F2A-34AE-40B1-A0BF-5E2B7247AC48}" type="slidenum">
              <a:rPr lang="en-US"/>
              <a:pPr/>
              <a:t>4</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16E01FA-1B61-4430-B0B5-597BA81724E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66E4EF1-EF7D-42DF-9514-09C39560E9D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CA2BFF8-3C83-4866-BB89-B33CF48FF333}"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6559711-EE4F-45F6-AF56-0364F1B128E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2012</a:t>
            </a:r>
            <a:endParaRPr lang="en-US"/>
          </a:p>
        </p:txBody>
      </p:sp>
      <p:sp>
        <p:nvSpPr>
          <p:cNvPr id="5" name="Footer Placeholder 4"/>
          <p:cNvSpPr>
            <a:spLocks noGrp="1"/>
          </p:cNvSpPr>
          <p:nvPr>
            <p:ph type="ftr" sz="quarter" idx="11"/>
          </p:nvPr>
        </p:nvSpPr>
        <p:spPr/>
        <p:txBody>
          <a:bodyPr/>
          <a:lstStyle>
            <a:lvl1pPr>
              <a:defRPr/>
            </a:lvl1p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41EC929-B29D-4199-A6B8-49BE3CABAC4D}"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F6D2EE8-9DA8-4733-963D-E331EEBC28F9}"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2012</a:t>
            </a:r>
            <a:endParaRPr lang="en-US"/>
          </a:p>
        </p:txBody>
      </p:sp>
      <p:sp>
        <p:nvSpPr>
          <p:cNvPr id="8" name="Footer Placeholder 7"/>
          <p:cNvSpPr>
            <a:spLocks noGrp="1"/>
          </p:cNvSpPr>
          <p:nvPr>
            <p:ph type="ftr" sz="quarter" idx="11"/>
          </p:nvPr>
        </p:nvSpPr>
        <p:spPr/>
        <p:txBody>
          <a:bodyPr/>
          <a:lstStyle>
            <a:lvl1pPr>
              <a:defRPr/>
            </a:lvl1pPr>
          </a:lstStyle>
          <a:p>
            <a:r>
              <a:rPr lang="en-US" smtClean="0"/>
              <a:t>Shahriar Emami,  Samsung</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A2EA8F4F-FA5A-4C7C-80F9-66B81968FB3D}"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2012</a:t>
            </a:r>
            <a:endParaRPr lang="en-US"/>
          </a:p>
        </p:txBody>
      </p:sp>
      <p:sp>
        <p:nvSpPr>
          <p:cNvPr id="4" name="Footer Placeholder 3"/>
          <p:cNvSpPr>
            <a:spLocks noGrp="1"/>
          </p:cNvSpPr>
          <p:nvPr>
            <p:ph type="ftr" sz="quarter" idx="11"/>
          </p:nvPr>
        </p:nvSpPr>
        <p:spPr/>
        <p:txBody>
          <a:bodyPr/>
          <a:lstStyle>
            <a:lvl1pPr>
              <a:defRPr/>
            </a:lvl1pPr>
          </a:lstStyle>
          <a:p>
            <a:r>
              <a:rPr lang="en-US" smtClean="0"/>
              <a:t>Shahriar Emami,  Samsung</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C2499C7-4C68-4238-BB0A-C20F5FBBE76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2012</a:t>
            </a:r>
            <a:endParaRPr lang="en-US"/>
          </a:p>
        </p:txBody>
      </p:sp>
      <p:sp>
        <p:nvSpPr>
          <p:cNvPr id="3" name="Footer Placeholder 2"/>
          <p:cNvSpPr>
            <a:spLocks noGrp="1"/>
          </p:cNvSpPr>
          <p:nvPr>
            <p:ph type="ftr" sz="quarter" idx="11"/>
          </p:nvPr>
        </p:nvSpPr>
        <p:spPr/>
        <p:txBody>
          <a:bodyPr/>
          <a:lstStyle>
            <a:lvl1pPr>
              <a:defRPr/>
            </a:lvl1pPr>
          </a:lstStyle>
          <a:p>
            <a:r>
              <a:rPr lang="en-US" smtClean="0"/>
              <a:t>Shahriar Emami,  Samsung</a:t>
            </a:r>
            <a:endParaRPr lang="en-US" dirty="0"/>
          </a:p>
        </p:txBody>
      </p:sp>
      <p:sp>
        <p:nvSpPr>
          <p:cNvPr id="4" name="Slide Number Placeholder 3"/>
          <p:cNvSpPr>
            <a:spLocks noGrp="1"/>
          </p:cNvSpPr>
          <p:nvPr>
            <p:ph type="sldNum" sz="quarter" idx="12"/>
          </p:nvPr>
        </p:nvSpPr>
        <p:spPr/>
        <p:txBody>
          <a:bodyPr/>
          <a:lstStyle>
            <a:lvl1pPr>
              <a:defRPr/>
            </a:lvl1pPr>
          </a:lstStyle>
          <a:p>
            <a:r>
              <a:rPr lang="en-US"/>
              <a:t>Slide </a:t>
            </a:r>
            <a:fld id="{DD7F402F-ACDC-460D-A0FF-6380D1575F66}"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9DA5192E-B797-44C9-9A3E-D1CA2F1183FB}"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2012</a:t>
            </a:r>
            <a:endParaRPr lang="en-US"/>
          </a:p>
        </p:txBody>
      </p:sp>
      <p:sp>
        <p:nvSpPr>
          <p:cNvPr id="6" name="Footer Placeholder 5"/>
          <p:cNvSpPr>
            <a:spLocks noGrp="1"/>
          </p:cNvSpPr>
          <p:nvPr>
            <p:ph type="ftr" sz="quarter" idx="11"/>
          </p:nvPr>
        </p:nvSpPr>
        <p:spPr/>
        <p:txBody>
          <a:bodyPr/>
          <a:lstStyle>
            <a:lvl1pPr>
              <a:defRPr/>
            </a:lvl1pPr>
          </a:lstStyle>
          <a:p>
            <a:r>
              <a:rPr lang="en-US" smtClean="0"/>
              <a:t>Shahriar Emami,  Samsung</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8F29664-A09B-4CCB-95D0-97DDF962DF0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July 2012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Shahriar Emami,  Samsung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A7BD7A31-6D03-4C9D-B015-496C4D44945F}" type="slidenum">
              <a:rPr lang="en-US"/>
              <a:pPr/>
              <a:t>‹#›</a:t>
            </a:fld>
            <a:endParaRPr lang="en-US"/>
          </a:p>
        </p:txBody>
      </p:sp>
      <p:sp>
        <p:nvSpPr>
          <p:cNvPr id="1031" name="Rectangle 7"/>
          <p:cNvSpPr>
            <a:spLocks noChangeArrowheads="1"/>
          </p:cNvSpPr>
          <p:nvPr/>
        </p:nvSpPr>
        <p:spPr bwMode="auto">
          <a:xfrm>
            <a:off x="3352800" y="394156"/>
            <a:ext cx="5105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a:t>
            </a:r>
            <a:r>
              <a:rPr lang="en-US" sz="1400" b="1" dirty="0" smtClean="0"/>
              <a:t>802.15-12-0491-00-004q</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smtClean="0"/>
              <a:t>July 2012</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Shahriar Emami,  Samsung</a:t>
            </a:r>
            <a:endParaRPr lang="en-US" dirty="0"/>
          </a:p>
        </p:txBody>
      </p:sp>
      <p:sp>
        <p:nvSpPr>
          <p:cNvPr id="6" name="Slide Number Placeholder 3"/>
          <p:cNvSpPr>
            <a:spLocks noGrp="1"/>
          </p:cNvSpPr>
          <p:nvPr>
            <p:ph type="sldNum" sz="quarter" idx="12"/>
          </p:nvPr>
        </p:nvSpPr>
        <p:spPr/>
        <p:txBody>
          <a:bodyPr/>
          <a:lstStyle/>
          <a:p>
            <a:r>
              <a:rPr lang="en-US"/>
              <a:t>Slide </a:t>
            </a:r>
            <a:fld id="{D34A9B22-7174-425D-A7F2-FCA126E25A0C}" type="slidenum">
              <a:rPr lang="en-US"/>
              <a:pPr/>
              <a:t>1</a:t>
            </a:fld>
            <a:endParaRPr lang="en-US"/>
          </a:p>
        </p:txBody>
      </p:sp>
      <p:sp>
        <p:nvSpPr>
          <p:cNvPr id="27651" name="Rectangle 3"/>
          <p:cNvSpPr>
            <a:spLocks noChangeArrowheads="1"/>
          </p:cNvSpPr>
          <p:nvPr/>
        </p:nvSpPr>
        <p:spPr bwMode="auto">
          <a:xfrm>
            <a:off x="152400" y="609600"/>
            <a:ext cx="8991600" cy="4278094"/>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a:t>
            </a:r>
            <a:r>
              <a:rPr lang="en-US" sz="1600" b="1" dirty="0" smtClean="0">
                <a:solidFill>
                  <a:schemeClr val="tx2"/>
                </a:solidFill>
              </a:rPr>
              <a:t>Title:</a:t>
            </a:r>
            <a:r>
              <a:rPr lang="en-US" sz="1600" dirty="0" smtClean="0">
                <a:solidFill>
                  <a:schemeClr val="tx2"/>
                </a:solidFill>
              </a:rPr>
              <a:t> July c</a:t>
            </a:r>
            <a:r>
              <a:rPr lang="en-US" altLang="ko-KR" sz="1600" dirty="0" smtClean="0">
                <a:ea typeface="Gulim" pitchFamily="34" charset="-127"/>
                <a:cs typeface="Times New Roman" pitchFamily="18" charset="0"/>
              </a:rPr>
              <a:t>losing report </a:t>
            </a:r>
            <a:r>
              <a:rPr lang="en-US" altLang="ko-KR" sz="1600" dirty="0">
                <a:ea typeface="Gulim" pitchFamily="34" charset="-127"/>
                <a:cs typeface="Times New Roman" pitchFamily="18" charset="0"/>
              </a:rPr>
              <a:t>for </a:t>
            </a:r>
            <a:r>
              <a:rPr lang="en-US" altLang="ko-KR" sz="1600" dirty="0" smtClean="0">
                <a:ea typeface="Gulim" pitchFamily="34" charset="-127"/>
                <a:cs typeface="Times New Roman" pitchFamily="18" charset="0"/>
              </a:rPr>
              <a:t>ULP</a:t>
            </a:r>
            <a:endParaRPr lang="en-US" sz="1600" dirty="0">
              <a:solidFill>
                <a:schemeClr val="tx2"/>
              </a:solidFill>
            </a:endParaRPr>
          </a:p>
          <a:p>
            <a:r>
              <a:rPr lang="en-US" sz="1600" b="1" dirty="0">
                <a:solidFill>
                  <a:schemeClr val="tx2"/>
                </a:solidFill>
              </a:rPr>
              <a:t>Date Submitted: </a:t>
            </a:r>
            <a:r>
              <a:rPr lang="en-US" sz="1600" dirty="0">
                <a:solidFill>
                  <a:schemeClr val="tx2"/>
                </a:solidFill>
              </a:rPr>
              <a:t> </a:t>
            </a:r>
            <a:r>
              <a:rPr lang="en-US" sz="1600" dirty="0" smtClean="0">
                <a:solidFill>
                  <a:schemeClr val="tx2"/>
                </a:solidFill>
              </a:rPr>
              <a:t>July 2012</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altLang="ko-KR" sz="1600" b="1" dirty="0">
                <a:ea typeface="Gulim" pitchFamily="34" charset="-127"/>
                <a:cs typeface="Times New Roman" pitchFamily="18" charset="0"/>
              </a:rPr>
              <a:t>:</a:t>
            </a:r>
            <a:r>
              <a:rPr lang="en-US" altLang="ko-KR" sz="1600" dirty="0">
                <a:ea typeface="Gulim" pitchFamily="34" charset="-127"/>
                <a:cs typeface="Times New Roman" pitchFamily="18" charset="0"/>
              </a:rPr>
              <a:t> </a:t>
            </a:r>
            <a:r>
              <a:rPr lang="en-US" sz="1600" dirty="0">
                <a:ea typeface="Gulim" pitchFamily="34" charset="-127"/>
                <a:cs typeface="Times New Roman" pitchFamily="18" charset="0"/>
              </a:rPr>
              <a:t>Shahriar </a:t>
            </a:r>
            <a:r>
              <a:rPr lang="en-US" sz="1600" dirty="0" smtClean="0">
                <a:ea typeface="Gulim" pitchFamily="34" charset="-127"/>
                <a:cs typeface="Times New Roman" pitchFamily="18" charset="0"/>
              </a:rPr>
              <a:t>Emami, Samsung</a:t>
            </a:r>
            <a:endParaRPr lang="en-US" sz="1600" dirty="0">
              <a:solidFill>
                <a:schemeClr val="tx2"/>
              </a:solidFill>
            </a:endParaRPr>
          </a:p>
          <a:p>
            <a:r>
              <a:rPr lang="en-US" sz="1600" dirty="0" smtClean="0">
                <a:solidFill>
                  <a:schemeClr val="tx2"/>
                </a:solidFill>
              </a:rPr>
              <a:t>E-Mail: </a:t>
            </a:r>
            <a:r>
              <a:rPr lang="en-US" altLang="ko-KR" sz="1600" dirty="0" smtClean="0">
                <a:ea typeface="Gulim" pitchFamily="34" charset="-127"/>
                <a:cs typeface="Times New Roman" pitchFamily="18" charset="0"/>
              </a:rPr>
              <a:t>[</a:t>
            </a:r>
            <a:r>
              <a:rPr lang="en-US" altLang="ko-KR" sz="1600" dirty="0">
                <a:ea typeface="Gulim" pitchFamily="34" charset="-127"/>
                <a:cs typeface="Times New Roman" pitchFamily="18" charset="0"/>
              </a:rPr>
              <a:t>Shahriar.e@samsung.com]</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dirty="0">
                <a:solidFill>
                  <a:schemeClr val="tx2"/>
                </a:solidFill>
              </a:rPr>
              <a:t>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Closing report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smtClean="0"/>
              <a:t>July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2</a:t>
            </a:fld>
            <a:endParaRPr lang="en-US"/>
          </a:p>
        </p:txBody>
      </p:sp>
      <p:sp>
        <p:nvSpPr>
          <p:cNvPr id="4098" name="Rectangle 2"/>
          <p:cNvSpPr>
            <a:spLocks noGrp="1" noChangeArrowheads="1"/>
          </p:cNvSpPr>
          <p:nvPr>
            <p:ph type="title"/>
          </p:nvPr>
        </p:nvSpPr>
        <p:spPr>
          <a:xfrm>
            <a:off x="685800" y="762000"/>
            <a:ext cx="7772400" cy="1066800"/>
          </a:xfrm>
          <a:ln/>
        </p:spPr>
        <p:txBody>
          <a:bodyPr/>
          <a:lstStyle/>
          <a:p>
            <a:r>
              <a:rPr lang="en-US" sz="3200" dirty="0" smtClean="0"/>
              <a:t>July Closing Report for ULP SG (1/6)</a:t>
            </a:r>
            <a:endParaRPr lang="en-US" sz="3200" dirty="0"/>
          </a:p>
        </p:txBody>
      </p:sp>
      <p:sp>
        <p:nvSpPr>
          <p:cNvPr id="4099" name="Rectangle 3"/>
          <p:cNvSpPr>
            <a:spLocks noGrp="1" noChangeArrowheads="1"/>
          </p:cNvSpPr>
          <p:nvPr>
            <p:ph type="body" idx="1"/>
          </p:nvPr>
        </p:nvSpPr>
        <p:spPr>
          <a:ln/>
        </p:spPr>
        <p:txBody>
          <a:bodyPr/>
          <a:lstStyle/>
          <a:p>
            <a:r>
              <a:rPr lang="en-US" sz="2800" dirty="0" smtClean="0">
                <a:latin typeface="+mj-lt"/>
              </a:rPr>
              <a:t>Number of meetings slots: 4</a:t>
            </a:r>
          </a:p>
          <a:p>
            <a:r>
              <a:rPr lang="en-US" sz="2800" dirty="0" smtClean="0">
                <a:latin typeface="+mj-lt"/>
              </a:rPr>
              <a:t>Total Number of contributions: 5</a:t>
            </a:r>
          </a:p>
          <a:p>
            <a:r>
              <a:rPr lang="en-US" sz="2800" dirty="0" smtClean="0">
                <a:latin typeface="+mj-lt"/>
              </a:rPr>
              <a:t>Participation: Tuesday (23)- Wednesday (10)</a:t>
            </a:r>
            <a:endParaRPr lang="en-US" sz="2800"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smtClean="0"/>
              <a:t>July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3</a:t>
            </a:fld>
            <a:endParaRPr lang="en-US"/>
          </a:p>
        </p:txBody>
      </p:sp>
      <p:sp>
        <p:nvSpPr>
          <p:cNvPr id="4098" name="Rectangle 2"/>
          <p:cNvSpPr>
            <a:spLocks noGrp="1" noChangeArrowheads="1"/>
          </p:cNvSpPr>
          <p:nvPr>
            <p:ph type="title"/>
          </p:nvPr>
        </p:nvSpPr>
        <p:spPr>
          <a:ln/>
        </p:spPr>
        <p:txBody>
          <a:bodyPr/>
          <a:lstStyle/>
          <a:p>
            <a:r>
              <a:rPr lang="en-US" sz="3200" dirty="0" smtClean="0"/>
              <a:t>July Closing Report for ULP SG (2/6)</a:t>
            </a:r>
            <a:endParaRPr lang="en-US" sz="3200" dirty="0"/>
          </a:p>
        </p:txBody>
      </p:sp>
      <p:sp>
        <p:nvSpPr>
          <p:cNvPr id="10" name="Content Placeholder 9"/>
          <p:cNvSpPr>
            <a:spLocks noGrp="1"/>
          </p:cNvSpPr>
          <p:nvPr>
            <p:ph idx="1"/>
          </p:nvPr>
        </p:nvSpPr>
        <p:spPr/>
        <p:txBody>
          <a:bodyPr/>
          <a:lstStyle/>
          <a:p>
            <a:endParaRPr lang="en-US" sz="2800" dirty="0" smtClean="0">
              <a:latin typeface="+mj-lt"/>
            </a:endParaRPr>
          </a:p>
          <a:p>
            <a:r>
              <a:rPr lang="en-US" sz="2800" dirty="0" smtClean="0">
                <a:latin typeface="+mj-lt"/>
              </a:rPr>
              <a:t>Meeting Activities:</a:t>
            </a:r>
          </a:p>
          <a:p>
            <a:pPr>
              <a:buFont typeface="Arial" pitchFamily="34" charset="0"/>
              <a:buNone/>
            </a:pPr>
            <a:r>
              <a:rPr lang="en-US" sz="2800" dirty="0" smtClean="0">
                <a:latin typeface="+mj-lt"/>
              </a:rPr>
              <a:t>- Hear presentations</a:t>
            </a:r>
          </a:p>
          <a:p>
            <a:pPr>
              <a:buFont typeface="Arial" pitchFamily="34" charset="0"/>
              <a:buNone/>
            </a:pPr>
            <a:r>
              <a:rPr lang="en-US" sz="2800" dirty="0" smtClean="0">
                <a:latin typeface="+mj-lt"/>
              </a:rPr>
              <a:t>- Work on PAR and 5C</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smtClean="0"/>
              <a:t>July 2012</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Shahriar Emami,  Samsung</a:t>
            </a:r>
          </a:p>
        </p:txBody>
      </p:sp>
      <p:sp>
        <p:nvSpPr>
          <p:cNvPr id="6" name="Slide Number Placeholder 5"/>
          <p:cNvSpPr>
            <a:spLocks noGrp="1"/>
          </p:cNvSpPr>
          <p:nvPr>
            <p:ph type="sldNum" sz="quarter" idx="12"/>
          </p:nvPr>
        </p:nvSpPr>
        <p:spPr/>
        <p:txBody>
          <a:bodyPr/>
          <a:lstStyle/>
          <a:p>
            <a:r>
              <a:rPr lang="en-US"/>
              <a:t>Slide </a:t>
            </a:r>
            <a:fld id="{121CAA15-EAE3-4718-89A8-B46A420BB21C}" type="slidenum">
              <a:rPr lang="en-US"/>
              <a:pPr/>
              <a:t>4</a:t>
            </a:fld>
            <a:endParaRPr lang="en-US"/>
          </a:p>
        </p:txBody>
      </p:sp>
      <p:sp>
        <p:nvSpPr>
          <p:cNvPr id="4098" name="Rectangle 2"/>
          <p:cNvSpPr>
            <a:spLocks noGrp="1" noChangeArrowheads="1"/>
          </p:cNvSpPr>
          <p:nvPr>
            <p:ph type="title"/>
          </p:nvPr>
        </p:nvSpPr>
        <p:spPr>
          <a:ln/>
        </p:spPr>
        <p:txBody>
          <a:bodyPr/>
          <a:lstStyle/>
          <a:p>
            <a:r>
              <a:rPr lang="en-US" sz="3200" dirty="0" smtClean="0"/>
              <a:t>July Closing Report for ULP SG (3/6)</a:t>
            </a:r>
            <a:endParaRPr lang="en-US" sz="3200" dirty="0"/>
          </a:p>
        </p:txBody>
      </p:sp>
      <p:sp>
        <p:nvSpPr>
          <p:cNvPr id="12" name="Content Placeholder 11"/>
          <p:cNvSpPr>
            <a:spLocks noGrp="1"/>
          </p:cNvSpPr>
          <p:nvPr>
            <p:ph idx="1"/>
          </p:nvPr>
        </p:nvSpPr>
        <p:spPr/>
        <p:txBody>
          <a:bodyPr/>
          <a:lstStyle/>
          <a:p>
            <a:r>
              <a:rPr lang="en-US" sz="2800" dirty="0" smtClean="0">
                <a:latin typeface="+mj-lt"/>
              </a:rPr>
              <a:t>Contributions:</a:t>
            </a:r>
          </a:p>
          <a:p>
            <a:pPr>
              <a:buNone/>
            </a:pPr>
            <a:r>
              <a:rPr lang="en-US" sz="2800" dirty="0" smtClean="0">
                <a:latin typeface="+mj-lt"/>
              </a:rPr>
              <a:t>Document #15-12-381-01</a:t>
            </a:r>
          </a:p>
          <a:p>
            <a:pPr>
              <a:buNone/>
            </a:pPr>
            <a:r>
              <a:rPr lang="en-US" sz="2800" dirty="0" smtClean="0">
                <a:latin typeface="+mj-lt"/>
              </a:rPr>
              <a:t>Document #15-12-389-00</a:t>
            </a:r>
          </a:p>
          <a:p>
            <a:pPr>
              <a:buNone/>
            </a:pPr>
            <a:r>
              <a:rPr lang="en-US" sz="2800" dirty="0" smtClean="0">
                <a:latin typeface="+mj-lt"/>
              </a:rPr>
              <a:t>Document #15-12-393-00</a:t>
            </a:r>
          </a:p>
          <a:p>
            <a:pPr>
              <a:buNone/>
            </a:pPr>
            <a:r>
              <a:rPr lang="en-US" sz="2800" dirty="0" smtClean="0">
                <a:latin typeface="+mj-lt"/>
              </a:rPr>
              <a:t>Document #15-12-383-00</a:t>
            </a:r>
          </a:p>
          <a:p>
            <a:pPr>
              <a:buNone/>
            </a:pPr>
            <a:r>
              <a:rPr lang="en-US" sz="2800" dirty="0" smtClean="0">
                <a:latin typeface="+mj-lt"/>
              </a:rPr>
              <a:t>Document #15-12-384-00</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Closing Report for ULP SG (4/6)</a:t>
            </a:r>
            <a:endParaRPr lang="en-US" dirty="0"/>
          </a:p>
        </p:txBody>
      </p:sp>
      <p:sp>
        <p:nvSpPr>
          <p:cNvPr id="3" name="Content Placeholder 2"/>
          <p:cNvSpPr>
            <a:spLocks noGrp="1"/>
          </p:cNvSpPr>
          <p:nvPr>
            <p:ph idx="1"/>
          </p:nvPr>
        </p:nvSpPr>
        <p:spPr/>
        <p:txBody>
          <a:bodyPr/>
          <a:lstStyle/>
          <a:p>
            <a:r>
              <a:rPr lang="en-US" dirty="0" smtClean="0">
                <a:latin typeface="+mj-lt"/>
              </a:rPr>
              <a:t>Accomplishments</a:t>
            </a:r>
          </a:p>
          <a:p>
            <a:pPr marL="514350" indent="-514350">
              <a:buNone/>
            </a:pPr>
            <a:r>
              <a:rPr lang="en-US" dirty="0" smtClean="0">
                <a:latin typeface="+mj-lt"/>
              </a:rPr>
              <a:t>- Heard all 5 presentations</a:t>
            </a:r>
          </a:p>
          <a:p>
            <a:pPr>
              <a:buNone/>
            </a:pPr>
            <a:r>
              <a:rPr lang="en-US" dirty="0" smtClean="0">
                <a:latin typeface="+mj-lt"/>
              </a:rPr>
              <a:t>- Prepared PAR and 5C drafts </a:t>
            </a:r>
          </a:p>
          <a:p>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Closing Report for ULP SG (5/6)</a:t>
            </a:r>
            <a:endParaRPr lang="en-US" dirty="0"/>
          </a:p>
        </p:txBody>
      </p:sp>
      <p:sp>
        <p:nvSpPr>
          <p:cNvPr id="3" name="Content Placeholder 2"/>
          <p:cNvSpPr>
            <a:spLocks noGrp="1"/>
          </p:cNvSpPr>
          <p:nvPr>
            <p:ph idx="1"/>
          </p:nvPr>
        </p:nvSpPr>
        <p:spPr/>
        <p:txBody>
          <a:bodyPr/>
          <a:lstStyle/>
          <a:p>
            <a:r>
              <a:rPr lang="en-US" dirty="0" smtClean="0">
                <a:latin typeface="+mj-lt"/>
              </a:rPr>
              <a:t>Conference Calls </a:t>
            </a:r>
          </a:p>
          <a:p>
            <a:pPr>
              <a:buNone/>
            </a:pPr>
            <a:r>
              <a:rPr lang="en-US" dirty="0" smtClean="0">
                <a:latin typeface="+mj-lt"/>
              </a:rPr>
              <a:t>- August  9, 2012      7 pm-8 pm PST</a:t>
            </a:r>
          </a:p>
          <a:p>
            <a:pPr>
              <a:buNone/>
            </a:pPr>
            <a:r>
              <a:rPr lang="en-US" dirty="0" smtClean="0">
                <a:latin typeface="+mj-lt"/>
              </a:rPr>
              <a:t>- August 23, 2012     7 pm-8 pm PST</a:t>
            </a:r>
          </a:p>
          <a:p>
            <a:endParaRPr lang="en-US" dirty="0"/>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Closing Report for ULP SG (6/6)</a:t>
            </a:r>
            <a:endParaRPr lang="en-US" dirty="0"/>
          </a:p>
        </p:txBody>
      </p:sp>
      <p:sp>
        <p:nvSpPr>
          <p:cNvPr id="3" name="Content Placeholder 2"/>
          <p:cNvSpPr>
            <a:spLocks noGrp="1"/>
          </p:cNvSpPr>
          <p:nvPr>
            <p:ph idx="1"/>
          </p:nvPr>
        </p:nvSpPr>
        <p:spPr/>
        <p:txBody>
          <a:bodyPr/>
          <a:lstStyle/>
          <a:p>
            <a:r>
              <a:rPr lang="en-US" dirty="0" smtClean="0">
                <a:latin typeface="+mj-lt"/>
              </a:rPr>
              <a:t>Plan for September Meeting</a:t>
            </a:r>
          </a:p>
          <a:p>
            <a:pPr>
              <a:buNone/>
            </a:pPr>
            <a:r>
              <a:rPr lang="en-US" dirty="0" smtClean="0">
                <a:latin typeface="+mj-lt"/>
              </a:rPr>
              <a:t>- Finalize PAR and 5C</a:t>
            </a:r>
            <a:endParaRPr lang="en-US" dirty="0">
              <a:latin typeface="+mj-lt"/>
            </a:endParaRPr>
          </a:p>
        </p:txBody>
      </p:sp>
      <p:sp>
        <p:nvSpPr>
          <p:cNvPr id="4" name="Date Placeholder 3"/>
          <p:cNvSpPr>
            <a:spLocks noGrp="1"/>
          </p:cNvSpPr>
          <p:nvPr>
            <p:ph type="dt" sz="half" idx="10"/>
          </p:nvPr>
        </p:nvSpPr>
        <p:spPr/>
        <p:txBody>
          <a:bodyPr/>
          <a:lstStyle/>
          <a:p>
            <a:r>
              <a:rPr lang="en-US" smtClean="0"/>
              <a:t>July 2012</a:t>
            </a:r>
            <a:endParaRPr lang="en-US"/>
          </a:p>
        </p:txBody>
      </p:sp>
      <p:sp>
        <p:nvSpPr>
          <p:cNvPr id="5" name="Footer Placeholder 4"/>
          <p:cNvSpPr>
            <a:spLocks noGrp="1"/>
          </p:cNvSpPr>
          <p:nvPr>
            <p:ph type="ftr" sz="quarter" idx="11"/>
          </p:nvPr>
        </p:nvSpPr>
        <p:spPr/>
        <p:txBody>
          <a:bodyPr/>
          <a:lstStyle/>
          <a:p>
            <a:r>
              <a:rPr lang="en-US" smtClean="0"/>
              <a:t>Shahriar Emami,  Samsung</a:t>
            </a:r>
            <a:endParaRPr lang="en-US"/>
          </a:p>
        </p:txBody>
      </p:sp>
      <p:sp>
        <p:nvSpPr>
          <p:cNvPr id="6" name="Slide Number Placeholder 5"/>
          <p:cNvSpPr>
            <a:spLocks noGrp="1"/>
          </p:cNvSpPr>
          <p:nvPr>
            <p:ph type="sldNum" sz="quarter" idx="12"/>
          </p:nvPr>
        </p:nvSpPr>
        <p:spPr/>
        <p:txBody>
          <a:bodyPr/>
          <a:lstStyle/>
          <a:p>
            <a:r>
              <a:rPr lang="en-US" smtClean="0"/>
              <a:t>Slide </a:t>
            </a:r>
            <a:fld id="{C6559711-EE4F-45F6-AF56-0364F1B128E6}" type="slidenum">
              <a:rPr lang="en-US" smtClean="0"/>
              <a:pPr/>
              <a:t>7</a:t>
            </a:fld>
            <a:endParaRPr lang="en-US"/>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255</TotalTime>
  <Words>291</Words>
  <Application>Microsoft Office PowerPoint</Application>
  <PresentationFormat>On-screen Show (4:3)</PresentationFormat>
  <Paragraphs>75</Paragraphs>
  <Slides>7</Slides>
  <Notes>4</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IEEE-P802_15</vt:lpstr>
      <vt:lpstr>Slide 1</vt:lpstr>
      <vt:lpstr>July Closing Report for ULP SG (1/6)</vt:lpstr>
      <vt:lpstr>July Closing Report for ULP SG (2/6)</vt:lpstr>
      <vt:lpstr>July Closing Report for ULP SG (3/6)</vt:lpstr>
      <vt:lpstr>July Closing Report for ULP SG (4/6)</vt:lpstr>
      <vt:lpstr>July Closing Report for ULP SG (5/6)</vt:lpstr>
      <vt:lpstr>July Closing Report for ULP SG (6/6)</vt:lpstr>
    </vt:vector>
  </TitlesOfParts>
  <Company>Samsung Electronics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Shahriar Emani</dc:creator>
  <dc:description>&lt;doc#&gt;</dc:description>
  <cp:lastModifiedBy>Shahriar Emani</cp:lastModifiedBy>
  <cp:revision>44</cp:revision>
  <cp:lastPrinted>1998-02-10T13:28:06Z</cp:lastPrinted>
  <dcterms:created xsi:type="dcterms:W3CDTF">2012-05-11T20:07:05Z</dcterms:created>
  <dcterms:modified xsi:type="dcterms:W3CDTF">2012-07-19T17:25:53Z</dcterms:modified>
</cp:coreProperties>
</file>