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9" r:id="rId2"/>
    <p:sldId id="261" r:id="rId3"/>
    <p:sldId id="262" r:id="rId4"/>
    <p:sldId id="263" r:id="rId5"/>
    <p:sldId id="264" r:id="rId6"/>
    <p:sldId id="265" r:id="rId7"/>
    <p:sldId id="266" r:id="rId8"/>
    <p:sldId id="267" r:id="rId9"/>
    <p:sldId id="268" r:id="rId10"/>
    <p:sldId id="269" r:id="rId11"/>
    <p:sldId id="270" r:id="rId12"/>
    <p:sldId id="271" r:id="rId13"/>
    <p:sldId id="272" r:id="rId14"/>
  </p:sldIdLst>
  <p:sldSz cx="9144000" cy="6858000" type="screen4x3"/>
  <p:notesSz cx="6934200" cy="9280525"/>
  <p:defaultTextStyle>
    <a:defPPr>
      <a:defRPr lang="en-US"/>
    </a:defPPr>
    <a:lvl1pPr algn="l" rtl="0" fontAlgn="base">
      <a:spcBef>
        <a:spcPct val="0"/>
      </a:spcBef>
      <a:spcAft>
        <a:spcPct val="0"/>
      </a:spcAft>
      <a:defRPr kumimoji="1" sz="12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kumimoji="1" sz="12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kumimoji="1" sz="12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kumimoji="1" sz="12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12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12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12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1200" kern="1200">
        <a:solidFill>
          <a:schemeClr val="tx1"/>
        </a:solidFill>
        <a:latin typeface="Times New Roman" pitchFamily="18"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clrMru>
    <a:srgbClr val="FF39F1"/>
    <a:srgbClr val="5C5C5C"/>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5" d="100"/>
          <a:sy n="75" d="100"/>
        </p:scale>
        <p:origin x="-930"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044"/>
    </p:cViewPr>
  </p:sorterViewPr>
  <p:notesViewPr>
    <p:cSldViewPr showGuides="1">
      <p:cViewPr varScale="1">
        <p:scale>
          <a:sx n="56" d="100"/>
          <a:sy n="56" d="100"/>
        </p:scale>
        <p:origin x="-2526" y="-84"/>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21.emf"/><Relationship Id="rId13" Type="http://schemas.openxmlformats.org/officeDocument/2006/relationships/image" Target="../media/image26.emf"/><Relationship Id="rId3" Type="http://schemas.openxmlformats.org/officeDocument/2006/relationships/image" Target="../media/image16.emf"/><Relationship Id="rId7" Type="http://schemas.openxmlformats.org/officeDocument/2006/relationships/image" Target="../media/image20.emf"/><Relationship Id="rId12" Type="http://schemas.openxmlformats.org/officeDocument/2006/relationships/image" Target="../media/image25.emf"/><Relationship Id="rId2" Type="http://schemas.openxmlformats.org/officeDocument/2006/relationships/image" Target="../media/image15.emf"/><Relationship Id="rId1" Type="http://schemas.openxmlformats.org/officeDocument/2006/relationships/image" Target="../media/image14.emf"/><Relationship Id="rId6" Type="http://schemas.openxmlformats.org/officeDocument/2006/relationships/image" Target="../media/image19.emf"/><Relationship Id="rId11" Type="http://schemas.openxmlformats.org/officeDocument/2006/relationships/image" Target="../media/image24.emf"/><Relationship Id="rId5" Type="http://schemas.openxmlformats.org/officeDocument/2006/relationships/image" Target="../media/image18.emf"/><Relationship Id="rId10" Type="http://schemas.openxmlformats.org/officeDocument/2006/relationships/image" Target="../media/image23.emf"/><Relationship Id="rId4" Type="http://schemas.openxmlformats.org/officeDocument/2006/relationships/image" Target="../media/image17.emf"/><Relationship Id="rId9" Type="http://schemas.openxmlformats.org/officeDocument/2006/relationships/image" Target="../media/image2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kumimoji="0" sz="1400" b="1">
                <a:latin typeface="Times New Roman" pitchFamily="16" charset="0"/>
                <a:ea typeface="+mn-ea"/>
              </a:defRPr>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kumimoji="0" sz="1400" b="1">
                <a:latin typeface="Times New Roman" pitchFamily="16" charset="0"/>
                <a:ea typeface="+mn-ea"/>
              </a:defRPr>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kumimoji="0" sz="1000">
                <a:latin typeface="Times New Roman" pitchFamily="16" charset="0"/>
                <a:ea typeface="+mn-ea"/>
              </a:defRPr>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kumimoji="0" sz="1000">
                <a:latin typeface="Times New Roman" pitchFamily="16" charset="0"/>
                <a:ea typeface="+mn-ea"/>
              </a:defRPr>
            </a:lvl1pPr>
          </a:lstStyle>
          <a:p>
            <a:pPr>
              <a:defRPr/>
            </a:pPr>
            <a:r>
              <a:rPr lang="en-US" altLang="ja-JP" dirty="0"/>
              <a:t>Page </a:t>
            </a:r>
            <a:fld id="{36951C6F-F4A5-401A-B5A0-B49ADBEE4EAD}" type="slidenum">
              <a:rPr lang="en-US" altLang="ja-JP"/>
              <a:pPr>
                <a:defRPr/>
              </a:pPr>
              <a: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kumimoji="0" lang="ja-JP" altLang="en-US">
              <a:latin typeface="Times New Roman" pitchFamily="16" charset="0"/>
              <a:ea typeface="+mn-ea"/>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eaLnBrk="0" hangingPunct="0">
              <a:defRPr/>
            </a:pPr>
            <a:r>
              <a:rPr kumimoji="0" lang="en-US" altLang="ja-JP" dirty="0">
                <a:latin typeface="Times New Roman" pitchFamily="16" charset="0"/>
                <a:ea typeface="+mn-ea"/>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kumimoji="0" lang="ja-JP" altLang="en-US">
              <a:latin typeface="Times New Roman" pitchFamily="16" charset="0"/>
              <a:ea typeface="+mn-ea"/>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kumimoji="0" sz="1400" b="1">
                <a:latin typeface="Times New Roman" pitchFamily="16" charset="0"/>
                <a:ea typeface="+mn-ea"/>
              </a:defRPr>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kumimoji="0" sz="1400" b="1">
                <a:latin typeface="Times New Roman" pitchFamily="16" charset="0"/>
                <a:ea typeface="+mn-ea"/>
              </a:defRPr>
            </a:lvl1pPr>
          </a:lstStyle>
          <a:p>
            <a:pPr>
              <a:defRPr/>
            </a:pPr>
            <a:r>
              <a:rPr lang="en-US" altLang="ja-JP" dirty="0"/>
              <a:t>&lt;month year&gt;</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kumimoji="0">
                <a:latin typeface="Times New Roman" pitchFamily="16" charset="0"/>
                <a:ea typeface="+mn-ea"/>
              </a:defRPr>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kumimoji="0">
                <a:latin typeface="Times New Roman" pitchFamily="16" charset="0"/>
                <a:ea typeface="+mn-ea"/>
              </a:defRPr>
            </a:lvl1pPr>
          </a:lstStyle>
          <a:p>
            <a:pPr>
              <a:defRPr/>
            </a:pPr>
            <a:r>
              <a:rPr lang="en-US" altLang="ja-JP" dirty="0"/>
              <a:t>Page </a:t>
            </a:r>
            <a:fld id="{4A709E23-8FCF-4DB4-A270-A4AD935107D1}" type="slidenum">
              <a:rPr lang="en-US" altLang="ja-JP"/>
              <a:pPr>
                <a:defRPr/>
              </a:pPr>
              <a: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eaLnBrk="0" hangingPunct="0">
              <a:defRPr/>
            </a:pPr>
            <a:r>
              <a:rPr kumimoji="0" lang="en-US" altLang="ja-JP" dirty="0">
                <a:latin typeface="Times New Roman" pitchFamily="16" charset="0"/>
                <a:ea typeface="+mn-ea"/>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kumimoji="0" lang="ja-JP" altLang="en-US">
              <a:latin typeface="Times New Roman" pitchFamily="16" charset="0"/>
              <a:ea typeface="+mn-ea"/>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kumimoji="0" lang="ja-JP" altLang="en-US">
              <a:latin typeface="Times New Roman" pitchFamily="16" charset="0"/>
              <a:ea typeface="+mn-ea"/>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スライド イメージ プレースホルダ 1"/>
          <p:cNvSpPr>
            <a:spLocks noGrp="1" noRot="1" noChangeAspect="1"/>
          </p:cNvSpPr>
          <p:nvPr>
            <p:ph type="sldImg"/>
          </p:nvPr>
        </p:nvSpPr>
        <p:spPr>
          <a:xfrm>
            <a:off x="1154113" y="701675"/>
            <a:ext cx="4625975" cy="3468688"/>
          </a:xfrm>
          <a:ln/>
        </p:spPr>
      </p:sp>
      <p:sp>
        <p:nvSpPr>
          <p:cNvPr id="16386" name="ノート プレースホルダ 2"/>
          <p:cNvSpPr>
            <a:spLocks noGrp="1"/>
          </p:cNvSpPr>
          <p:nvPr>
            <p:ph type="body" idx="1"/>
          </p:nvPr>
        </p:nvSpPr>
        <p:spPr>
          <a:noFill/>
          <a:ln/>
        </p:spPr>
        <p:txBody>
          <a:bodyPr/>
          <a:lstStyle/>
          <a:p>
            <a:endParaRPr kumimoji="1" lang="ja-JP" altLang="en-US" smtClean="0">
              <a:latin typeface="Times New Roman" pitchFamily="18" charset="0"/>
            </a:endParaRPr>
          </a:p>
        </p:txBody>
      </p:sp>
      <p:sp>
        <p:nvSpPr>
          <p:cNvPr id="16387" name="ヘッダー プレースホルダ 3"/>
          <p:cNvSpPr>
            <a:spLocks noGrp="1"/>
          </p:cNvSpPr>
          <p:nvPr>
            <p:ph type="hdr" sz="quarter"/>
          </p:nvPr>
        </p:nvSpPr>
        <p:spPr>
          <a:noFill/>
        </p:spPr>
        <p:txBody>
          <a:bodyPr/>
          <a:lstStyle/>
          <a:p>
            <a:r>
              <a:rPr lang="en-US" altLang="ja-JP" dirty="0" smtClean="0">
                <a:latin typeface="Times New Roman" pitchFamily="18" charset="0"/>
              </a:rPr>
              <a:t>doc.: IEEE 802.15-&lt;doc#&gt;</a:t>
            </a:r>
          </a:p>
        </p:txBody>
      </p:sp>
      <p:sp>
        <p:nvSpPr>
          <p:cNvPr id="16388" name="日付プレースホルダ 4"/>
          <p:cNvSpPr>
            <a:spLocks noGrp="1"/>
          </p:cNvSpPr>
          <p:nvPr>
            <p:ph type="dt" sz="quarter" idx="1"/>
          </p:nvPr>
        </p:nvSpPr>
        <p:spPr>
          <a:noFill/>
        </p:spPr>
        <p:txBody>
          <a:bodyPr/>
          <a:lstStyle/>
          <a:p>
            <a:r>
              <a:rPr lang="en-US" altLang="ja-JP" dirty="0" smtClean="0">
                <a:latin typeface="Times New Roman" pitchFamily="18" charset="0"/>
              </a:rPr>
              <a:t>&lt;month year&gt;</a:t>
            </a:r>
          </a:p>
        </p:txBody>
      </p:sp>
      <p:sp>
        <p:nvSpPr>
          <p:cNvPr id="16389" name="フッター プレースホルダ 5"/>
          <p:cNvSpPr>
            <a:spLocks noGrp="1"/>
          </p:cNvSpPr>
          <p:nvPr>
            <p:ph type="ftr" sz="quarter" idx="4"/>
          </p:nvPr>
        </p:nvSpPr>
        <p:spPr>
          <a:noFill/>
        </p:spPr>
        <p:txBody>
          <a:bodyPr/>
          <a:lstStyle/>
          <a:p>
            <a:pPr lvl="4"/>
            <a:r>
              <a:rPr lang="en-US" altLang="ja-JP" dirty="0" smtClean="0">
                <a:latin typeface="Times New Roman" pitchFamily="18" charset="0"/>
              </a:rPr>
              <a:t>&lt;author&gt;, &lt;company&gt;</a:t>
            </a:r>
          </a:p>
        </p:txBody>
      </p:sp>
      <p:sp>
        <p:nvSpPr>
          <p:cNvPr id="16390" name="スライド番号プレースホルダ 6"/>
          <p:cNvSpPr>
            <a:spLocks noGrp="1"/>
          </p:cNvSpPr>
          <p:nvPr>
            <p:ph type="sldNum" sz="quarter" idx="5"/>
          </p:nvPr>
        </p:nvSpPr>
        <p:spPr>
          <a:noFill/>
        </p:spPr>
        <p:txBody>
          <a:bodyPr/>
          <a:lstStyle/>
          <a:p>
            <a:r>
              <a:rPr lang="en-US" altLang="ja-JP" dirty="0" smtClean="0">
                <a:latin typeface="Times New Roman" pitchFamily="18" charset="0"/>
              </a:rPr>
              <a:t>Page </a:t>
            </a:r>
            <a:fld id="{FB328487-0EE4-47AA-A6AC-D1A5A8E36C12}" type="slidenum">
              <a:rPr lang="en-US" altLang="ja-JP" smtClean="0">
                <a:latin typeface="Times New Roman" pitchFamily="18" charset="0"/>
              </a:rPr>
              <a:pPr/>
              <a:t>1</a:t>
            </a:fld>
            <a:endParaRPr lang="en-US" altLang="ja-JP"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r>
              <a:rPr lang="en-US" altLang="ja-JP" dirty="0" smtClean="0"/>
              <a:t>July 2012</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r>
              <a:rPr lang="en-US" altLang="ja-JP" dirty="0" smtClean="0"/>
              <a:t>Samsung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321EC5F1-7238-43D6-9D85-2C24A5AC6EC6}" type="slidenum">
              <a:rPr lang="en-US" altLang="ja-JP"/>
              <a:pPr>
                <a:defRPr/>
              </a:pPr>
              <a:t>‹#›</a:t>
            </a:fld>
            <a:endParaRPr lang="en-US" altLang="ja-JP"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50BD0CA3-3026-4DE7-8E23-A236AF4CEDEE}" type="slidenum">
              <a:rPr lang="en-US" altLang="ja-JP"/>
              <a:pPr>
                <a:defRPr/>
              </a:pPr>
              <a:t>‹#›</a:t>
            </a:fld>
            <a:endParaRPr lang="en-US" altLang="ja-JP" dirty="0"/>
          </a:p>
        </p:txBody>
      </p:sp>
      <p:sp>
        <p:nvSpPr>
          <p:cNvPr id="8" name="Rectangle 4"/>
          <p:cNvSpPr>
            <a:spLocks noGrp="1" noChangeArrowheads="1"/>
          </p:cNvSpPr>
          <p:nvPr>
            <p:ph type="dt" sz="half" idx="10"/>
          </p:nvPr>
        </p:nvSpPr>
        <p:spPr>
          <a:xfrm>
            <a:off x="685800" y="378281"/>
            <a:ext cx="1600200" cy="215444"/>
          </a:xfrm>
          <a:ln/>
        </p:spPr>
        <p:txBody>
          <a:bodyPr/>
          <a:lstStyle>
            <a:lvl1pPr>
              <a:defRPr/>
            </a:lvl1pPr>
          </a:lstStyle>
          <a:p>
            <a:r>
              <a:rPr lang="en-US" altLang="ja-JP" dirty="0" smtClean="0"/>
              <a:t>July 2012</a:t>
            </a:r>
            <a:endParaRPr lang="en-US" altLang="ja-JP" dirty="0"/>
          </a:p>
        </p:txBody>
      </p:sp>
      <p:sp>
        <p:nvSpPr>
          <p:cNvPr id="9" name="Rectangle 5"/>
          <p:cNvSpPr>
            <a:spLocks noGrp="1" noChangeArrowheads="1"/>
          </p:cNvSpPr>
          <p:nvPr>
            <p:ph type="ftr" sz="quarter" idx="11"/>
          </p:nvPr>
        </p:nvSpPr>
        <p:spPr>
          <a:xfrm>
            <a:off x="5486400" y="6475413"/>
            <a:ext cx="3124200" cy="184666"/>
          </a:xfrm>
          <a:ln/>
        </p:spPr>
        <p:txBody>
          <a:bodyPr/>
          <a:lstStyle>
            <a:lvl1pPr>
              <a:defRPr/>
            </a:lvl1pPr>
          </a:lstStyle>
          <a:p>
            <a:r>
              <a:rPr lang="en-US" altLang="ja-JP" dirty="0" smtClean="0"/>
              <a:t>Samsung,</a:t>
            </a:r>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37A859-1564-4F51-AD9F-EA5BC87D4BDA}" type="slidenum">
              <a:rPr lang="en-US" altLang="ja-JP"/>
              <a:pPr>
                <a:defRPr/>
              </a:pPr>
              <a:t>‹#›</a:t>
            </a:fld>
            <a:endParaRPr lang="en-US" altLang="ja-JP" dirty="0"/>
          </a:p>
        </p:txBody>
      </p:sp>
      <p:sp>
        <p:nvSpPr>
          <p:cNvPr id="7" name="Rectangle 4"/>
          <p:cNvSpPr>
            <a:spLocks noGrp="1" noChangeArrowheads="1"/>
          </p:cNvSpPr>
          <p:nvPr>
            <p:ph type="dt" sz="half" idx="10"/>
          </p:nvPr>
        </p:nvSpPr>
        <p:spPr>
          <a:xfrm>
            <a:off x="685800" y="378281"/>
            <a:ext cx="1600200" cy="215444"/>
          </a:xfrm>
          <a:ln/>
        </p:spPr>
        <p:txBody>
          <a:bodyPr/>
          <a:lstStyle>
            <a:lvl1pPr>
              <a:defRPr/>
            </a:lvl1pPr>
          </a:lstStyle>
          <a:p>
            <a:r>
              <a:rPr lang="en-US" altLang="ja-JP" dirty="0" smtClean="0"/>
              <a:t>July 2012</a:t>
            </a:r>
            <a:endParaRPr lang="en-US" altLang="ja-JP"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r>
              <a:rPr lang="en-US" altLang="ja-JP" dirty="0" smtClean="0"/>
              <a:t>Samsung,</a:t>
            </a:r>
            <a:endParaRPr lang="en-US" altLang="ja-JP"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85800" y="685800"/>
            <a:ext cx="5676900" cy="54102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2CE20224-DCFD-43C8-A397-7CE9FCA701E2}" type="slidenum">
              <a:rPr lang="en-US" altLang="ja-JP"/>
              <a:pPr>
                <a:defRPr/>
              </a:pPr>
              <a:t>‹#›</a:t>
            </a:fld>
            <a:endParaRPr lang="en-US" altLang="ja-JP" dirty="0"/>
          </a:p>
        </p:txBody>
      </p:sp>
      <p:sp>
        <p:nvSpPr>
          <p:cNvPr id="7" name="Rectangle 4"/>
          <p:cNvSpPr>
            <a:spLocks noGrp="1" noChangeArrowheads="1"/>
          </p:cNvSpPr>
          <p:nvPr>
            <p:ph type="dt" sz="half" idx="10"/>
          </p:nvPr>
        </p:nvSpPr>
        <p:spPr>
          <a:xfrm>
            <a:off x="685800" y="378281"/>
            <a:ext cx="1600200" cy="215444"/>
          </a:xfrm>
          <a:ln/>
        </p:spPr>
        <p:txBody>
          <a:bodyPr/>
          <a:lstStyle>
            <a:lvl1pPr>
              <a:defRPr/>
            </a:lvl1pPr>
          </a:lstStyle>
          <a:p>
            <a:r>
              <a:rPr lang="en-US" altLang="ja-JP" dirty="0" smtClean="0"/>
              <a:t>July 2012</a:t>
            </a:r>
            <a:endParaRPr lang="en-US" altLang="ja-JP"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r>
              <a:rPr lang="en-US" altLang="ja-JP" dirty="0" smtClean="0"/>
              <a:t>Samsung</a:t>
            </a:r>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xfrm>
            <a:off x="685800" y="378281"/>
            <a:ext cx="1600200" cy="215444"/>
          </a:xfrm>
          <a:ln/>
        </p:spPr>
        <p:txBody>
          <a:bodyPr/>
          <a:lstStyle>
            <a:lvl1pPr>
              <a:defRPr/>
            </a:lvl1pPr>
          </a:lstStyle>
          <a:p>
            <a:r>
              <a:rPr lang="en-US" altLang="ja-JP" dirty="0" smtClean="0"/>
              <a:t>July 2012</a:t>
            </a:r>
            <a:endParaRPr lang="en-US" altLang="ja-JP"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r>
              <a:rPr lang="en-US" altLang="ja-JP" dirty="0" smtClean="0"/>
              <a:t>Samsung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49780912-06D0-44A5-8D71-81D0A97D2CA8}" type="slidenum">
              <a:rPr lang="en-US" altLang="ja-JP"/>
              <a:pPr>
                <a:defRPr/>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r>
              <a:rPr lang="en-US" altLang="ja-JP" dirty="0" smtClean="0"/>
              <a:t>July 2012</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r>
              <a:rPr lang="en-US" altLang="ja-JP" dirty="0" smtClean="0"/>
              <a:t>Samsung,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B00B4183-DBAC-4B59-B79C-00FACECFB466}" type="slidenum">
              <a:rPr lang="en-US" altLang="ja-JP"/>
              <a:pPr>
                <a:defRPr/>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r>
              <a:rPr lang="en-US" altLang="ja-JP" dirty="0" smtClean="0"/>
              <a:t>July 2012</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r>
              <a:rPr lang="en-US" altLang="ja-JP" dirty="0" smtClean="0"/>
              <a:t>Samsung,</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CA6BB72B-A0BD-49CE-A00D-6CA711186FA8}" type="slidenum">
              <a:rPr lang="en-US" altLang="ja-JP"/>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r>
              <a:rPr lang="en-US" altLang="ja-JP" dirty="0" smtClean="0"/>
              <a:t>July 2012</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r>
              <a:rPr lang="en-US" altLang="ja-JP" dirty="0" smtClean="0"/>
              <a:t>Samsung,</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697BC849-9713-45B4-A16B-FE7F4479D60D}" type="slidenum">
              <a:rPr lang="en-US" altLang="ja-JP"/>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r>
              <a:rPr lang="en-US" altLang="ja-JP" dirty="0" smtClean="0"/>
              <a:t>July 2012</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r>
              <a:rPr lang="en-US" altLang="ja-JP" dirty="0" smtClean="0"/>
              <a:t>Samsung</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75CC5994-2D86-4421-B68F-7EDDB945047B}" type="slidenum">
              <a:rPr lang="en-US" altLang="ja-JP"/>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r>
              <a:rPr lang="en-US" altLang="ja-JP" dirty="0" smtClean="0"/>
              <a:t>Samsung</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E7CCBFE7-C83D-4C9C-AD8D-D892B60BE89C}" type="slidenum">
              <a:rPr lang="en-US" altLang="ja-JP"/>
              <a:pPr>
                <a:defRPr/>
              </a:pPr>
              <a:t>‹#›</a:t>
            </a:fld>
            <a:endParaRPr lang="en-US" altLang="ja-JP" dirty="0"/>
          </a:p>
        </p:txBody>
      </p:sp>
      <p:sp>
        <p:nvSpPr>
          <p:cNvPr id="7" name="Rectangle 4"/>
          <p:cNvSpPr>
            <a:spLocks noGrp="1" noChangeArrowheads="1"/>
          </p:cNvSpPr>
          <p:nvPr>
            <p:ph type="dt" sz="half" idx="10"/>
          </p:nvPr>
        </p:nvSpPr>
        <p:spPr>
          <a:xfrm>
            <a:off x="685800" y="378281"/>
            <a:ext cx="1600200" cy="215444"/>
          </a:xfrm>
          <a:ln/>
        </p:spPr>
        <p:txBody>
          <a:bodyPr/>
          <a:lstStyle>
            <a:lvl1pPr>
              <a:defRPr/>
            </a:lvl1pPr>
          </a:lstStyle>
          <a:p>
            <a:r>
              <a:rPr lang="en-US" altLang="ja-JP" dirty="0" smtClean="0"/>
              <a:t>July 2012</a:t>
            </a:r>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85800" y="378281"/>
            <a:ext cx="1600200" cy="215444"/>
          </a:xfrm>
        </p:spPr>
        <p:txBody>
          <a:bodyPr/>
          <a:lstStyle>
            <a:lvl1pPr>
              <a:defRPr/>
            </a:lvl1pPr>
          </a:lstStyle>
          <a:p>
            <a:r>
              <a:rPr lang="en-US" altLang="ja-JP" dirty="0" smtClean="0"/>
              <a:t>July 2012</a:t>
            </a:r>
            <a:endParaRPr lang="en-US" altLang="ja-JP" dirty="0"/>
          </a:p>
        </p:txBody>
      </p:sp>
      <p:sp>
        <p:nvSpPr>
          <p:cNvPr id="4" name="Footer Placeholder 3"/>
          <p:cNvSpPr>
            <a:spLocks noGrp="1"/>
          </p:cNvSpPr>
          <p:nvPr>
            <p:ph type="ftr" sz="quarter" idx="11"/>
          </p:nvPr>
        </p:nvSpPr>
        <p:spPr>
          <a:xfrm>
            <a:off x="5486400" y="6475413"/>
            <a:ext cx="3124200" cy="184666"/>
          </a:xfrm>
        </p:spPr>
        <p:txBody>
          <a:bodyPr/>
          <a:lstStyle>
            <a:lvl1pPr>
              <a:defRPr/>
            </a:lvl1pPr>
          </a:lstStyle>
          <a:p>
            <a:r>
              <a:rPr lang="en-US" altLang="ja-JP" dirty="0" smtClean="0"/>
              <a:t>Samsung,</a:t>
            </a:r>
            <a:endParaRPr lang="en-US" altLang="ja-JP" dirty="0"/>
          </a:p>
        </p:txBody>
      </p:sp>
      <p:sp>
        <p:nvSpPr>
          <p:cNvPr id="5" name="Slide Number Placeholder 4"/>
          <p:cNvSpPr>
            <a:spLocks noGrp="1"/>
          </p:cNvSpPr>
          <p:nvPr>
            <p:ph type="sldNum" sz="quarter" idx="12"/>
          </p:nvPr>
        </p:nvSpPr>
        <p:spPr/>
        <p:txBody>
          <a:bodyPr/>
          <a:lstStyle/>
          <a:p>
            <a:pPr>
              <a:defRPr/>
            </a:pPr>
            <a:r>
              <a:rPr lang="en-US" altLang="ja-JP" dirty="0" smtClean="0"/>
              <a:t>Slide </a:t>
            </a:r>
            <a:fld id="{D332B16C-6B7B-4AAB-AEDA-1D2253C32422}" type="slidenum">
              <a:rPr lang="en-US" altLang="ja-JP" smtClean="0"/>
              <a:pPr>
                <a:defRPr/>
              </a:pPr>
              <a:t>‹#›</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836712"/>
            <a:ext cx="3008313" cy="598388"/>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836712"/>
            <a:ext cx="5111750" cy="52894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dirty="0" smtClean="0"/>
              <a:t>2 </a:t>
            </a:r>
            <a:r>
              <a:rPr lang="ja-JP" altLang="en-US" smtClean="0"/>
              <a:t>レベル</a:t>
            </a:r>
          </a:p>
          <a:p>
            <a:pPr lvl="2"/>
            <a:r>
              <a:rPr lang="ja-JP" altLang="en-US" smtClean="0"/>
              <a:t>第 </a:t>
            </a:r>
            <a:r>
              <a:rPr lang="en-US" altLang="ja-JP" dirty="0" smtClean="0"/>
              <a:t>3 </a:t>
            </a:r>
            <a:r>
              <a:rPr lang="ja-JP" altLang="en-US" smtClean="0"/>
              <a:t>レベル</a:t>
            </a:r>
          </a:p>
          <a:p>
            <a:pPr lvl="3"/>
            <a:r>
              <a:rPr lang="ja-JP" altLang="en-US" smtClean="0"/>
              <a:t>第 </a:t>
            </a:r>
            <a:r>
              <a:rPr lang="en-US" altLang="ja-JP" dirty="0" smtClean="0"/>
              <a:t>4 </a:t>
            </a:r>
            <a:r>
              <a:rPr lang="ja-JP" altLang="en-US" smtClean="0"/>
              <a:t>レベル</a:t>
            </a:r>
          </a:p>
          <a:p>
            <a:pPr lvl="4"/>
            <a:r>
              <a:rPr lang="ja-JP" altLang="en-US" smtClean="0"/>
              <a:t>第 </a:t>
            </a:r>
            <a:r>
              <a:rPr lang="en-US" altLang="ja-JP" dirty="0"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6" name="Rectangle 5"/>
          <p:cNvSpPr>
            <a:spLocks noGrp="1" noChangeArrowheads="1"/>
          </p:cNvSpPr>
          <p:nvPr>
            <p:ph type="ftr" sz="quarter" idx="11"/>
          </p:nvPr>
        </p:nvSpPr>
        <p:spPr>
          <a:ln/>
        </p:spPr>
        <p:txBody>
          <a:bodyPr/>
          <a:lstStyle>
            <a:lvl1pPr>
              <a:defRPr/>
            </a:lvl1pPr>
          </a:lstStyle>
          <a:p>
            <a:r>
              <a:rPr lang="en-US" altLang="ja-JP" dirty="0" smtClean="0"/>
              <a:t>Samsung</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3500F489-E305-4249-88C9-1B8BA239AE6B}" type="slidenum">
              <a:rPr lang="en-US" altLang="ja-JP"/>
              <a:pPr>
                <a:defRPr/>
              </a:pPr>
              <a:t>‹#›</a:t>
            </a:fld>
            <a:endParaRPr lang="en-US" altLang="ja-JP" dirty="0"/>
          </a:p>
        </p:txBody>
      </p:sp>
      <p:sp>
        <p:nvSpPr>
          <p:cNvPr id="8" name="Rectangle 4"/>
          <p:cNvSpPr txBox="1">
            <a:spLocks noChangeArrowheads="1"/>
          </p:cNvSpPr>
          <p:nvPr userDrawn="1"/>
        </p:nvSpPr>
        <p:spPr bwMode="auto">
          <a:xfrm>
            <a:off x="611560" y="332656"/>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dirty="0" smtClean="0">
                <a:ln>
                  <a:noFill/>
                </a:ln>
                <a:solidFill>
                  <a:schemeClr val="tx1"/>
                </a:solidFill>
                <a:effectLst/>
                <a:uLnTx/>
                <a:uFillTx/>
                <a:latin typeface="Times New Roman" pitchFamily="18" charset="0"/>
                <a:ea typeface="ＭＳ Ｐゴシック" charset="-128"/>
                <a:cs typeface="+mn-cs"/>
              </a:rPr>
              <a:t>July, 2012</a:t>
            </a:r>
            <a:endParaRPr kumimoji="0" lang="en-US" altLang="ja-JP" sz="1400" b="1" i="0" u="none" strike="noStrike" kern="1200" cap="none" spc="0" normalizeH="0" baseline="0" noProof="0" dirty="0">
              <a:ln>
                <a:noFill/>
              </a:ln>
              <a:solidFill>
                <a:schemeClr val="tx1"/>
              </a:solidFill>
              <a:effectLst/>
              <a:uLnTx/>
              <a:uFillTx/>
              <a:latin typeface="Times New Roman" pitchFamily="18" charset="0"/>
              <a:ea typeface="ＭＳ Ｐゴシック" charset="-128"/>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kumimoji="0" sz="1400" b="1"/>
            </a:lvl1pPr>
          </a:lstStyle>
          <a:p>
            <a:r>
              <a:rPr lang="en-US" altLang="ja-JP" dirty="0" smtClean="0"/>
              <a:t>July 2012</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kumimoji="0"/>
            </a:lvl1pPr>
          </a:lstStyle>
          <a:p>
            <a:r>
              <a:rPr lang="en-US" altLang="ja-JP" dirty="0" smtClean="0"/>
              <a:t>Samsung</a:t>
            </a:r>
            <a:endParaRPr lang="en-US" altLang="ja-JP" dirty="0"/>
          </a:p>
        </p:txBody>
      </p:sp>
      <p:sp>
        <p:nvSpPr>
          <p:cNvPr id="1030" name="Rectangle 6"/>
          <p:cNvSpPr>
            <a:spLocks noGrp="1" noChangeArrowheads="1"/>
          </p:cNvSpPr>
          <p:nvPr>
            <p:ph type="sldNum" sz="quarter" idx="4"/>
          </p:nvPr>
        </p:nvSpPr>
        <p:spPr bwMode="auto">
          <a:xfrm>
            <a:off x="4310063" y="6475413"/>
            <a:ext cx="60007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kumimoji="0">
                <a:latin typeface="Times New Roman" pitchFamily="16" charset="0"/>
                <a:ea typeface="ＭＳ Ｐゴシック" charset="-128"/>
              </a:defRPr>
            </a:lvl1pPr>
          </a:lstStyle>
          <a:p>
            <a:pPr>
              <a:defRPr/>
            </a:pPr>
            <a:r>
              <a:rPr lang="en-US" altLang="ja-JP" dirty="0"/>
              <a:t>Slide </a:t>
            </a:r>
            <a:fld id="{D332B16C-6B7B-4AAB-AEDA-1D2253C32422}" type="slidenum">
              <a:rPr lang="en-US" altLang="ja-JP"/>
              <a:pPr>
                <a:defRPr/>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1076325" lvl="4" indent="0" algn="r" eaLnBrk="0" hangingPunct="0">
              <a:defRPr/>
            </a:pPr>
            <a:r>
              <a:rPr kumimoji="0" lang="en-US" altLang="ja-JP" sz="1400" b="1" dirty="0">
                <a:latin typeface="Times New Roman" pitchFamily="16" charset="0"/>
              </a:rPr>
              <a:t>doc.: IEEE </a:t>
            </a:r>
            <a:r>
              <a:rPr kumimoji="0" lang="en-US" altLang="ja-JP" sz="1400" b="1" dirty="0" smtClean="0">
                <a:latin typeface="Times New Roman" pitchFamily="16" charset="0"/>
              </a:rPr>
              <a:t>802</a:t>
            </a:r>
            <a:r>
              <a:rPr kumimoji="0" lang="en-US" altLang="ja-JP" sz="1400" b="1" dirty="0" smtClean="0">
                <a:latin typeface="Times New Roman" pitchFamily="16" charset="0"/>
              </a:rPr>
              <a:t>.</a:t>
            </a:r>
            <a:r>
              <a:rPr lang="en-US" sz="1400" b="1" dirty="0" smtClean="0"/>
              <a:t> 15-12-0381-00-004q</a:t>
            </a:r>
            <a:endParaRPr kumimoji="0" lang="en-US" altLang="ja-JP" sz="1400" b="1" dirty="0">
              <a:latin typeface="Times New Roman" pitchFamily="16"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kumimoji="0" lang="ja-JP" altLang="en-US">
              <a:latin typeface="Times New Roman" pitchFamily="16"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kumimoji="0" lang="en-US" altLang="ja-JP" dirty="0">
                <a:latin typeface="Times New Roman" pitchFamily="16"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kumimoji="0" lang="ja-JP" altLang="en-US">
              <a:latin typeface="Times New Roman" pitchFamily="16" charset="0"/>
              <a:ea typeface="+mn-ea"/>
            </a:endParaRP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60" r:id="rId8"/>
    <p:sldLayoutId id="2147483652" r:id="rId9"/>
    <p:sldLayoutId id="2147483651" r:id="rId10"/>
    <p:sldLayoutId id="2147483650" r:id="rId11"/>
    <p:sldLayoutId id="2147483649" r:id="rId12"/>
  </p:sldLayoutIdLst>
  <p:hf hdr="0"/>
  <p:txStyles>
    <p:titleStyle>
      <a:lvl1pPr algn="ctr" rtl="0" fontAlgn="base">
        <a:spcBef>
          <a:spcPct val="0"/>
        </a:spcBef>
        <a:spcAft>
          <a:spcPct val="0"/>
        </a:spcAft>
        <a:defRPr kumimoji="1" sz="3600">
          <a:solidFill>
            <a:schemeClr val="tx2"/>
          </a:solidFill>
          <a:latin typeface="+mj-lt"/>
          <a:ea typeface="+mj-ea"/>
          <a:cs typeface="+mj-cs"/>
        </a:defRPr>
      </a:lvl1pPr>
      <a:lvl2pPr algn="ctr" rtl="0" fontAlgn="base">
        <a:spcBef>
          <a:spcPct val="0"/>
        </a:spcBef>
        <a:spcAft>
          <a:spcPct val="0"/>
        </a:spcAft>
        <a:defRPr kumimoji="1" sz="3600">
          <a:solidFill>
            <a:schemeClr val="tx2"/>
          </a:solidFill>
          <a:latin typeface="Times New Roman" pitchFamily="16" charset="0"/>
        </a:defRPr>
      </a:lvl2pPr>
      <a:lvl3pPr algn="ctr" rtl="0" fontAlgn="base">
        <a:spcBef>
          <a:spcPct val="0"/>
        </a:spcBef>
        <a:spcAft>
          <a:spcPct val="0"/>
        </a:spcAft>
        <a:defRPr kumimoji="1" sz="3600">
          <a:solidFill>
            <a:schemeClr val="tx2"/>
          </a:solidFill>
          <a:latin typeface="Times New Roman" pitchFamily="16" charset="0"/>
        </a:defRPr>
      </a:lvl3pPr>
      <a:lvl4pPr algn="ctr" rtl="0" fontAlgn="base">
        <a:spcBef>
          <a:spcPct val="0"/>
        </a:spcBef>
        <a:spcAft>
          <a:spcPct val="0"/>
        </a:spcAft>
        <a:defRPr kumimoji="1" sz="3600">
          <a:solidFill>
            <a:schemeClr val="tx2"/>
          </a:solidFill>
          <a:latin typeface="Times New Roman" pitchFamily="16" charset="0"/>
        </a:defRPr>
      </a:lvl4pPr>
      <a:lvl5pPr algn="ctr" rtl="0" fontAlgn="base">
        <a:spcBef>
          <a:spcPct val="0"/>
        </a:spcBef>
        <a:spcAft>
          <a:spcPct val="0"/>
        </a:spcAft>
        <a:defRPr kumimoji="1" sz="3600">
          <a:solidFill>
            <a:schemeClr val="tx2"/>
          </a:solidFill>
          <a:latin typeface="Times New Roman" pitchFamily="16" charset="0"/>
        </a:defRPr>
      </a:lvl5pPr>
      <a:lvl6pPr marL="457200" algn="ctr" rtl="0" eaLnBrk="1" fontAlgn="base" hangingPunct="1">
        <a:spcBef>
          <a:spcPct val="0"/>
        </a:spcBef>
        <a:spcAft>
          <a:spcPct val="0"/>
        </a:spcAft>
        <a:defRPr kumimoji="1" sz="3600">
          <a:solidFill>
            <a:schemeClr val="tx2"/>
          </a:solidFill>
          <a:latin typeface="Times New Roman" pitchFamily="16" charset="0"/>
        </a:defRPr>
      </a:lvl6pPr>
      <a:lvl7pPr marL="914400" algn="ctr" rtl="0" eaLnBrk="1" fontAlgn="base" hangingPunct="1">
        <a:spcBef>
          <a:spcPct val="0"/>
        </a:spcBef>
        <a:spcAft>
          <a:spcPct val="0"/>
        </a:spcAft>
        <a:defRPr kumimoji="1" sz="3600">
          <a:solidFill>
            <a:schemeClr val="tx2"/>
          </a:solidFill>
          <a:latin typeface="Times New Roman" pitchFamily="16" charset="0"/>
        </a:defRPr>
      </a:lvl7pPr>
      <a:lvl8pPr marL="1371600" algn="ctr" rtl="0" eaLnBrk="1" fontAlgn="base" hangingPunct="1">
        <a:spcBef>
          <a:spcPct val="0"/>
        </a:spcBef>
        <a:spcAft>
          <a:spcPct val="0"/>
        </a:spcAft>
        <a:defRPr kumimoji="1" sz="3600">
          <a:solidFill>
            <a:schemeClr val="tx2"/>
          </a:solidFill>
          <a:latin typeface="Times New Roman" pitchFamily="16" charset="0"/>
        </a:defRPr>
      </a:lvl8pPr>
      <a:lvl9pPr marL="1828800" algn="ctr" rtl="0" eaLnBrk="1" fontAlgn="base" hangingPunct="1">
        <a:spcBef>
          <a:spcPct val="0"/>
        </a:spcBef>
        <a:spcAft>
          <a:spcPct val="0"/>
        </a:spcAft>
        <a:defRPr kumimoji="1" sz="3600">
          <a:solidFill>
            <a:schemeClr val="tx2"/>
          </a:solidFill>
          <a:latin typeface="Times New Roman" pitchFamily="16" charset="0"/>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defRPr>
      </a:lvl2pPr>
      <a:lvl3pPr marL="1085850" indent="-228600" algn="l" rtl="0" fontAlgn="base">
        <a:spcBef>
          <a:spcPct val="20000"/>
        </a:spcBef>
        <a:spcAft>
          <a:spcPct val="0"/>
        </a:spcAft>
        <a:buChar char="•"/>
        <a:defRPr kumimoji="1" sz="2400">
          <a:solidFill>
            <a:schemeClr val="tx1"/>
          </a:solidFill>
          <a:latin typeface="+mn-lt"/>
        </a:defRPr>
      </a:lvl3pPr>
      <a:lvl4pPr marL="1428750" indent="-228600" algn="l" rtl="0" fontAlgn="base">
        <a:spcBef>
          <a:spcPct val="20000"/>
        </a:spcBef>
        <a:spcAft>
          <a:spcPct val="0"/>
        </a:spcAft>
        <a:buChar char="–"/>
        <a:defRPr kumimoji="1" sz="2000">
          <a:solidFill>
            <a:schemeClr val="tx1"/>
          </a:solidFill>
          <a:latin typeface="+mn-lt"/>
        </a:defRPr>
      </a:lvl4pPr>
      <a:lvl5pPr marL="1771650" indent="-228600" algn="l" rtl="0" fontAlgn="base">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6.bin"/><Relationship Id="rId13" Type="http://schemas.openxmlformats.org/officeDocument/2006/relationships/oleObject" Target="../embeddings/oleObject11.bin"/><Relationship Id="rId3" Type="http://schemas.openxmlformats.org/officeDocument/2006/relationships/oleObject" Target="../embeddings/oleObject1.bin"/><Relationship Id="rId7" Type="http://schemas.openxmlformats.org/officeDocument/2006/relationships/oleObject" Target="../embeddings/oleObject5.bin"/><Relationship Id="rId12" Type="http://schemas.openxmlformats.org/officeDocument/2006/relationships/oleObject" Target="../embeddings/oleObject10.bin"/><Relationship Id="rId17" Type="http://schemas.openxmlformats.org/officeDocument/2006/relationships/oleObject" Target="../embeddings/oleObject15.bin"/><Relationship Id="rId2" Type="http://schemas.openxmlformats.org/officeDocument/2006/relationships/slideLayout" Target="../slideLayouts/slideLayout2.xml"/><Relationship Id="rId16" Type="http://schemas.openxmlformats.org/officeDocument/2006/relationships/oleObject" Target="../embeddings/oleObject14.bin"/><Relationship Id="rId1" Type="http://schemas.openxmlformats.org/officeDocument/2006/relationships/vmlDrawing" Target="../drawings/vmlDrawing1.vml"/><Relationship Id="rId6" Type="http://schemas.openxmlformats.org/officeDocument/2006/relationships/oleObject" Target="../embeddings/oleObject4.bin"/><Relationship Id="rId11" Type="http://schemas.openxmlformats.org/officeDocument/2006/relationships/oleObject" Target="../embeddings/oleObject9.bin"/><Relationship Id="rId5" Type="http://schemas.openxmlformats.org/officeDocument/2006/relationships/oleObject" Target="../embeddings/oleObject3.bin"/><Relationship Id="rId15" Type="http://schemas.openxmlformats.org/officeDocument/2006/relationships/oleObject" Target="../embeddings/oleObject13.bin"/><Relationship Id="rId10" Type="http://schemas.openxmlformats.org/officeDocument/2006/relationships/oleObject" Target="../embeddings/oleObject8.bin"/><Relationship Id="rId4" Type="http://schemas.openxmlformats.org/officeDocument/2006/relationships/oleObject" Target="../embeddings/oleObject2.bin"/><Relationship Id="rId9" Type="http://schemas.openxmlformats.org/officeDocument/2006/relationships/oleObject" Target="../embeddings/oleObject7.bin"/><Relationship Id="rId14" Type="http://schemas.openxmlformats.org/officeDocument/2006/relationships/oleObject" Target="../embeddings/oleObject1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a:ln/>
        </p:spPr>
        <p:txBody>
          <a:bodyPr/>
          <a:lstStyle/>
          <a:p>
            <a:pPr>
              <a:defRPr/>
            </a:pPr>
            <a:r>
              <a:rPr lang="en-US" altLang="ja-JP" dirty="0"/>
              <a:t>Slide </a:t>
            </a:r>
            <a:fld id="{AC9E1E93-E3DC-4124-84B3-51A03EF7FBAB}" type="slidenum">
              <a:rPr lang="en-US" altLang="ja-JP"/>
              <a:pPr>
                <a:defRPr/>
              </a:pPr>
              <a:t>1</a:t>
            </a:fld>
            <a:endParaRPr lang="en-US" altLang="ja-JP" dirty="0"/>
          </a:p>
        </p:txBody>
      </p:sp>
      <p:sp>
        <p:nvSpPr>
          <p:cNvPr id="15361" name="日付プレースホルダ 1"/>
          <p:cNvSpPr>
            <a:spLocks noGrp="1"/>
          </p:cNvSpPr>
          <p:nvPr>
            <p:ph type="dt" sz="quarter" idx="10"/>
          </p:nvPr>
        </p:nvSpPr>
        <p:spPr>
          <a:xfrm>
            <a:off x="685800" y="378281"/>
            <a:ext cx="1600200" cy="215444"/>
          </a:xfrm>
          <a:noFill/>
        </p:spPr>
        <p:txBody>
          <a:bodyPr/>
          <a:lstStyle/>
          <a:p>
            <a:r>
              <a:rPr lang="en-US" altLang="ja-JP" dirty="0" smtClean="0"/>
              <a:t>July 2012</a:t>
            </a:r>
            <a:endParaRPr lang="en-US" altLang="ja-JP" dirty="0"/>
          </a:p>
        </p:txBody>
      </p:sp>
      <p:sp>
        <p:nvSpPr>
          <p:cNvPr id="27651" name="Rectangle 3"/>
          <p:cNvSpPr>
            <a:spLocks noChangeArrowheads="1"/>
          </p:cNvSpPr>
          <p:nvPr/>
        </p:nvSpPr>
        <p:spPr bwMode="auto">
          <a:xfrm>
            <a:off x="116904" y="609600"/>
            <a:ext cx="8991600" cy="4770537"/>
          </a:xfrm>
          <a:prstGeom prst="rect">
            <a:avLst/>
          </a:prstGeom>
          <a:noFill/>
          <a:ln w="12700">
            <a:noFill/>
            <a:miter lim="800000"/>
            <a:headEnd type="none" w="sm" len="sm"/>
            <a:tailEnd type="none" w="sm" len="sm"/>
          </a:ln>
          <a:effectLst/>
        </p:spPr>
        <p:txBody>
          <a:bodyPr>
            <a:spAutoFit/>
          </a:bodyPr>
          <a:lstStyle/>
          <a:p>
            <a:pPr algn="ctr" eaLnBrk="0" hangingPunct="0"/>
            <a:r>
              <a:rPr kumimoji="0" lang="en-US" altLang="ja-JP" sz="1800" b="1" u="sng" dirty="0">
                <a:solidFill>
                  <a:schemeClr val="tx2"/>
                </a:solidFill>
                <a:effectLst>
                  <a:outerShdw blurRad="38100" dist="38100" dir="2700000" algn="tl">
                    <a:srgbClr val="C0C0C0"/>
                  </a:outerShdw>
                </a:effectLst>
              </a:rPr>
              <a:t>Project: IEEE P802.15 Working Group for Wireless Personal Area Networks (WPANs)</a:t>
            </a:r>
            <a:endParaRPr kumimoji="0" lang="en-US" altLang="ja-JP" sz="1600" b="1" dirty="0">
              <a:solidFill>
                <a:schemeClr val="tx2"/>
              </a:solidFill>
            </a:endParaRPr>
          </a:p>
          <a:p>
            <a:pPr eaLnBrk="0" hangingPunct="0"/>
            <a:endParaRPr kumimoji="0" lang="en-US" altLang="ja-JP" sz="1600" dirty="0">
              <a:solidFill>
                <a:schemeClr val="tx2"/>
              </a:solidFill>
            </a:endParaRPr>
          </a:p>
          <a:p>
            <a:pPr eaLnBrk="0" hangingPunct="0"/>
            <a:r>
              <a:rPr kumimoji="0" lang="en-US" altLang="ja-JP" sz="1600" b="1" dirty="0"/>
              <a:t>Submission Title:</a:t>
            </a:r>
            <a:r>
              <a:rPr kumimoji="0" lang="en-US" altLang="ja-JP" sz="1600" dirty="0"/>
              <a:t> </a:t>
            </a:r>
            <a:r>
              <a:rPr kumimoji="0" lang="en-US" altLang="ja-JP" sz="1600" dirty="0" smtClean="0"/>
              <a:t>[</a:t>
            </a:r>
            <a:r>
              <a:rPr lang="en-US" sz="1600" dirty="0" smtClean="0"/>
              <a:t>Technical requirements for ULP Sensor applications</a:t>
            </a:r>
            <a:r>
              <a:rPr kumimoji="0" lang="en-US" altLang="ja-JP" sz="1600" dirty="0" smtClean="0"/>
              <a:t>]</a:t>
            </a:r>
            <a:r>
              <a:rPr kumimoji="0" lang="en-US" altLang="ja-JP" sz="1600" dirty="0"/>
              <a:t>	</a:t>
            </a:r>
          </a:p>
          <a:p>
            <a:pPr eaLnBrk="0" hangingPunct="0"/>
            <a:r>
              <a:rPr kumimoji="0" lang="en-US" altLang="ja-JP" sz="1600" b="1" dirty="0"/>
              <a:t>Date Submitted: </a:t>
            </a:r>
            <a:r>
              <a:rPr kumimoji="0" lang="en-US" altLang="ja-JP" sz="1600" dirty="0" smtClean="0"/>
              <a:t>[7/17/2012]</a:t>
            </a:r>
            <a:r>
              <a:rPr kumimoji="0" lang="en-US" altLang="ja-JP" sz="1600" dirty="0">
                <a:solidFill>
                  <a:schemeClr val="tx2"/>
                </a:solidFill>
              </a:rPr>
              <a:t>	</a:t>
            </a:r>
          </a:p>
          <a:p>
            <a:pPr eaLnBrk="0" hangingPunct="0"/>
            <a:r>
              <a:rPr kumimoji="0" lang="en-US" altLang="ja-JP" sz="1600" b="1" dirty="0">
                <a:solidFill>
                  <a:schemeClr val="tx2"/>
                </a:solidFill>
              </a:rPr>
              <a:t>Source:</a:t>
            </a:r>
            <a:r>
              <a:rPr kumimoji="0" lang="en-US" altLang="ja-JP" sz="1600" dirty="0">
                <a:solidFill>
                  <a:schemeClr val="tx2"/>
                </a:solidFill>
              </a:rPr>
              <a:t> </a:t>
            </a:r>
            <a:r>
              <a:rPr kumimoji="0" lang="en-US" altLang="ja-JP" sz="1600" dirty="0" smtClean="0">
                <a:solidFill>
                  <a:schemeClr val="tx2"/>
                </a:solidFill>
              </a:rPr>
              <a:t>[Kiran Bynam, Sandhya Patil, Chunhui (Allan) Zhu, Youngsoo Kim</a:t>
            </a:r>
            <a:r>
              <a:rPr kumimoji="0" lang="en-US" altLang="ja-JP" sz="1600" dirty="0" smtClean="0"/>
              <a:t>]</a:t>
            </a:r>
            <a:r>
              <a:rPr kumimoji="0" lang="en-US" altLang="ja-JP" sz="1600" dirty="0" smtClean="0">
                <a:solidFill>
                  <a:schemeClr val="tx2"/>
                </a:solidFill>
              </a:rPr>
              <a:t> </a:t>
            </a:r>
            <a:r>
              <a:rPr kumimoji="0" lang="en-US" altLang="ja-JP" sz="1600" dirty="0">
                <a:solidFill>
                  <a:schemeClr val="tx2"/>
                </a:solidFill>
              </a:rPr>
              <a:t>Company </a:t>
            </a:r>
            <a:r>
              <a:rPr kumimoji="0" lang="en-US" altLang="ja-JP" sz="1600" dirty="0" smtClean="0">
                <a:solidFill>
                  <a:schemeClr val="tx2"/>
                </a:solidFill>
              </a:rPr>
              <a:t>[Samsung</a:t>
            </a:r>
            <a:r>
              <a:rPr kumimoji="0" lang="en-US" altLang="ja-JP" sz="1600" dirty="0" smtClean="0"/>
              <a:t>]</a:t>
            </a:r>
            <a:endParaRPr kumimoji="0" lang="en-US" altLang="ja-JP" sz="1600" dirty="0"/>
          </a:p>
          <a:p>
            <a:pPr eaLnBrk="0" hangingPunct="0"/>
            <a:r>
              <a:rPr kumimoji="0" lang="en-US" altLang="ja-JP" sz="1600" dirty="0">
                <a:solidFill>
                  <a:schemeClr val="tx2"/>
                </a:solidFill>
              </a:rPr>
              <a:t>Address </a:t>
            </a:r>
            <a:r>
              <a:rPr kumimoji="0" lang="en-US" altLang="ja-JP" sz="1600" dirty="0" smtClean="0">
                <a:solidFill>
                  <a:schemeClr val="tx2"/>
                </a:solidFill>
              </a:rPr>
              <a:t>[Samsung India Software Operation, Bagmane Tech Park, Bangalore]</a:t>
            </a:r>
            <a:endParaRPr kumimoji="0" lang="en-US" altLang="ja-JP" sz="1600" dirty="0">
              <a:solidFill>
                <a:schemeClr val="tx2"/>
              </a:solidFill>
            </a:endParaRPr>
          </a:p>
          <a:p>
            <a:pPr eaLnBrk="0" hangingPunct="0"/>
            <a:r>
              <a:rPr kumimoji="0" lang="en-US" altLang="ja-JP" sz="1600" dirty="0">
                <a:solidFill>
                  <a:schemeClr val="tx2"/>
                </a:solidFill>
              </a:rPr>
              <a:t>Voice</a:t>
            </a:r>
            <a:r>
              <a:rPr kumimoji="0" lang="en-US" altLang="ja-JP" sz="1600" dirty="0" smtClean="0">
                <a:solidFill>
                  <a:schemeClr val="tx2"/>
                </a:solidFill>
              </a:rPr>
              <a:t>:[</a:t>
            </a:r>
            <a:r>
              <a:rPr kumimoji="0" lang="en-US" altLang="ja-JP" sz="1600" dirty="0" smtClean="0"/>
              <a:t>+91-9986154930</a:t>
            </a:r>
            <a:r>
              <a:rPr kumimoji="0" lang="en-US" altLang="ja-JP" sz="1600" dirty="0" smtClean="0">
                <a:solidFill>
                  <a:schemeClr val="tx2"/>
                </a:solidFill>
              </a:rPr>
              <a:t>], </a:t>
            </a:r>
            <a:r>
              <a:rPr kumimoji="0" lang="en-US" altLang="ja-JP" sz="1600" dirty="0">
                <a:solidFill>
                  <a:schemeClr val="tx2"/>
                </a:solidFill>
              </a:rPr>
              <a:t>FAX: </a:t>
            </a:r>
            <a:r>
              <a:rPr kumimoji="0" lang="en-US" altLang="ja-JP" sz="1600" dirty="0" smtClean="0"/>
              <a:t>[+</a:t>
            </a:r>
            <a:r>
              <a:rPr kumimoji="0" lang="en-US" altLang="ja-JP" sz="1600" dirty="0" smtClean="0">
                <a:solidFill>
                  <a:schemeClr val="tx2"/>
                </a:solidFill>
              </a:rPr>
              <a:t>], </a:t>
            </a:r>
            <a:r>
              <a:rPr kumimoji="0" lang="en-US" altLang="ja-JP" sz="1600" dirty="0">
                <a:solidFill>
                  <a:schemeClr val="tx2"/>
                </a:solidFill>
              </a:rPr>
              <a:t>E-Mail</a:t>
            </a:r>
            <a:r>
              <a:rPr kumimoji="0" lang="en-US" altLang="ja-JP" sz="1600" dirty="0" smtClean="0">
                <a:solidFill>
                  <a:schemeClr val="tx2"/>
                </a:solidFill>
              </a:rPr>
              <a:t>:[kiran.bynam@samsung.com]</a:t>
            </a:r>
            <a:r>
              <a:rPr kumimoji="0" lang="en-US" altLang="ja-JP" sz="1600" dirty="0">
                <a:solidFill>
                  <a:schemeClr val="tx2"/>
                </a:solidFill>
              </a:rPr>
              <a:t>	</a:t>
            </a:r>
          </a:p>
          <a:p>
            <a:pPr eaLnBrk="0" hangingPunct="0">
              <a:spcBef>
                <a:spcPts val="600"/>
              </a:spcBef>
              <a:spcAft>
                <a:spcPts val="600"/>
              </a:spcAft>
            </a:pPr>
            <a:r>
              <a:rPr kumimoji="0" lang="en-US" altLang="ja-JP" sz="1600" b="1" dirty="0">
                <a:solidFill>
                  <a:schemeClr val="tx2"/>
                </a:solidFill>
              </a:rPr>
              <a:t>Re:</a:t>
            </a:r>
            <a:r>
              <a:rPr kumimoji="0" lang="en-US" altLang="ja-JP" sz="1600" dirty="0">
                <a:solidFill>
                  <a:schemeClr val="tx2"/>
                </a:solidFill>
              </a:rPr>
              <a:t> []</a:t>
            </a:r>
          </a:p>
          <a:p>
            <a:pPr eaLnBrk="0" hangingPunct="0">
              <a:spcBef>
                <a:spcPts val="600"/>
              </a:spcBef>
              <a:spcAft>
                <a:spcPts val="600"/>
              </a:spcAft>
            </a:pPr>
            <a:r>
              <a:rPr kumimoji="0" lang="en-US" altLang="ja-JP" sz="1600" b="1" dirty="0">
                <a:solidFill>
                  <a:schemeClr val="tx2"/>
                </a:solidFill>
              </a:rPr>
              <a:t>Abstract:</a:t>
            </a:r>
            <a:r>
              <a:rPr kumimoji="0" lang="en-US" altLang="ja-JP" sz="1600" dirty="0">
                <a:solidFill>
                  <a:schemeClr val="tx2"/>
                </a:solidFill>
              </a:rPr>
              <a:t>	</a:t>
            </a:r>
            <a:r>
              <a:rPr kumimoji="0" lang="en-US" altLang="ja-JP" sz="1600" dirty="0" smtClean="0">
                <a:solidFill>
                  <a:schemeClr val="tx2"/>
                </a:solidFill>
              </a:rPr>
              <a:t>[This presentation examines requirements of  potential applications of </a:t>
            </a:r>
            <a:r>
              <a:rPr kumimoji="0" lang="en-US" altLang="ja-JP" sz="1600" dirty="0" smtClean="0"/>
              <a:t>Ultra Low Power wireless sensors</a:t>
            </a:r>
            <a:r>
              <a:rPr kumimoji="0" lang="en-US" altLang="ja-JP" sz="1600" dirty="0" smtClean="0">
                <a:solidFill>
                  <a:schemeClr val="tx2"/>
                </a:solidFill>
              </a:rPr>
              <a:t>]</a:t>
            </a:r>
            <a:endParaRPr kumimoji="0" lang="en-US" altLang="ja-JP" sz="1600" dirty="0">
              <a:solidFill>
                <a:schemeClr val="tx2"/>
              </a:solidFill>
            </a:endParaRPr>
          </a:p>
          <a:p>
            <a:pPr eaLnBrk="0" hangingPunct="0">
              <a:spcBef>
                <a:spcPts val="600"/>
              </a:spcBef>
              <a:spcAft>
                <a:spcPts val="600"/>
              </a:spcAft>
            </a:pPr>
            <a:r>
              <a:rPr kumimoji="0" lang="en-US" altLang="ja-JP" sz="1600" b="1" dirty="0">
                <a:solidFill>
                  <a:schemeClr val="tx2"/>
                </a:solidFill>
              </a:rPr>
              <a:t>Purpose:</a:t>
            </a:r>
            <a:r>
              <a:rPr kumimoji="0" lang="en-US" altLang="ja-JP" sz="1600" dirty="0">
                <a:solidFill>
                  <a:schemeClr val="tx2"/>
                </a:solidFill>
              </a:rPr>
              <a:t>	</a:t>
            </a:r>
            <a:r>
              <a:rPr kumimoji="0" lang="en-US" altLang="ja-JP" sz="1600" dirty="0" smtClean="0"/>
              <a:t>[To initiate the discussion on the applications of Ultra Low Power wireless sensors]</a:t>
            </a:r>
            <a:endParaRPr kumimoji="0" lang="en-US" altLang="ja-JP" sz="1600" dirty="0"/>
          </a:p>
          <a:p>
            <a:pPr eaLnBrk="0" hangingPunct="0"/>
            <a:r>
              <a:rPr kumimoji="0" lang="en-US" altLang="ja-JP" sz="1600" b="1" dirty="0">
                <a:solidFill>
                  <a:schemeClr val="tx2"/>
                </a:solidFill>
              </a:rPr>
              <a:t>Notice:</a:t>
            </a:r>
            <a:r>
              <a:rPr kumimoji="0" lang="en-US" altLang="ja-JP"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r>
              <a:rPr kumimoji="0" lang="en-US" altLang="ja-JP" sz="1600" b="1" dirty="0">
                <a:solidFill>
                  <a:schemeClr val="tx2"/>
                </a:solidFill>
              </a:rPr>
              <a:t>Release:</a:t>
            </a:r>
            <a:r>
              <a:rPr kumimoji="0" lang="en-US" altLang="ja-JP" sz="1600" dirty="0">
                <a:solidFill>
                  <a:schemeClr val="tx2"/>
                </a:solidFill>
              </a:rPr>
              <a:t>	The contributor acknowledges and accepts that this contribution becomes the property of IEEE and may be made publicly available by P802.15.	</a:t>
            </a:r>
          </a:p>
        </p:txBody>
      </p:sp>
      <p:sp>
        <p:nvSpPr>
          <p:cNvPr id="7" name="フッター プレースホルダ 2"/>
          <p:cNvSpPr>
            <a:spLocks noGrp="1"/>
          </p:cNvSpPr>
          <p:nvPr>
            <p:ph type="ftr" sz="quarter" idx="11"/>
          </p:nvPr>
        </p:nvSpPr>
        <p:spPr>
          <a:xfrm>
            <a:off x="5486400" y="6475413"/>
            <a:ext cx="3124200" cy="184666"/>
          </a:xfrm>
          <a:noFill/>
        </p:spPr>
        <p:txBody>
          <a:bodyPr/>
          <a:lstStyle/>
          <a:p>
            <a:r>
              <a:rPr lang="en-US" altLang="ja-JP" dirty="0" smtClean="0"/>
              <a:t>Samsung </a:t>
            </a:r>
            <a:endParaRPr lang="en-US" altLang="ja-JP"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Co-existence of applications</a:t>
            </a:r>
            <a:endParaRPr lang="en-US" dirty="0"/>
          </a:p>
        </p:txBody>
      </p:sp>
      <p:sp>
        <p:nvSpPr>
          <p:cNvPr id="3" name="Content Placeholder 2"/>
          <p:cNvSpPr>
            <a:spLocks noGrp="1"/>
          </p:cNvSpPr>
          <p:nvPr>
            <p:ph idx="1"/>
          </p:nvPr>
        </p:nvSpPr>
        <p:spPr>
          <a:xfrm>
            <a:off x="457200" y="1779241"/>
            <a:ext cx="8305800" cy="3809999"/>
          </a:xfrm>
        </p:spPr>
        <p:txBody>
          <a:bodyPr>
            <a:normAutofit fontScale="70000" lnSpcReduction="20000"/>
          </a:bodyPr>
          <a:lstStyle/>
          <a:p>
            <a:pPr>
              <a:buFont typeface="Wingdings" pitchFamily="2" charset="2"/>
              <a:buChar char="q"/>
            </a:pPr>
            <a:r>
              <a:rPr lang="en-US" dirty="0" smtClean="0"/>
              <a:t>The cross domain application co-existence is not required</a:t>
            </a:r>
          </a:p>
          <a:p>
            <a:pPr>
              <a:buNone/>
            </a:pPr>
            <a:r>
              <a:rPr lang="en-US" dirty="0" smtClean="0"/>
              <a:t> </a:t>
            </a:r>
          </a:p>
          <a:p>
            <a:pPr>
              <a:buFont typeface="Wingdings" pitchFamily="2" charset="2"/>
              <a:buChar char="q"/>
            </a:pPr>
            <a:r>
              <a:rPr lang="en-US" dirty="0" smtClean="0"/>
              <a:t>Some applications in the same domain may co-exist </a:t>
            </a:r>
          </a:p>
          <a:p>
            <a:pPr lvl="1">
              <a:buFont typeface="Wingdings" pitchFamily="2" charset="2"/>
              <a:buChar char="ü"/>
            </a:pPr>
            <a:r>
              <a:rPr lang="en-US" dirty="0" smtClean="0"/>
              <a:t>Health( ECG sensors, Glucometer etc)</a:t>
            </a:r>
          </a:p>
          <a:p>
            <a:pPr lvl="1">
              <a:buFont typeface="Wingdings" pitchFamily="2" charset="2"/>
              <a:buChar char="ü"/>
            </a:pPr>
            <a:r>
              <a:rPr lang="en-US" dirty="0" smtClean="0"/>
              <a:t>Home automation ( PDA control of home devices, consumer equipment)</a:t>
            </a:r>
          </a:p>
          <a:p>
            <a:pPr lvl="1">
              <a:buFont typeface="Wingdings" pitchFamily="2" charset="2"/>
              <a:buChar char="ü"/>
            </a:pPr>
            <a:r>
              <a:rPr lang="en-US" dirty="0" smtClean="0"/>
              <a:t>But, the data rates of such applications are much less than 100 kbps</a:t>
            </a:r>
          </a:p>
          <a:p>
            <a:pPr lvl="1">
              <a:buFont typeface="Wingdings" pitchFamily="2" charset="2"/>
              <a:buChar char="ü"/>
            </a:pPr>
            <a:endParaRPr lang="en-US" dirty="0" smtClean="0"/>
          </a:p>
          <a:p>
            <a:pPr>
              <a:buFont typeface="Wingdings" pitchFamily="2" charset="2"/>
              <a:buChar char="q"/>
            </a:pPr>
            <a:r>
              <a:rPr lang="en-US" dirty="0" smtClean="0"/>
              <a:t>Data rate requirement could be limited to the maximum data rate of the majority of applications	</a:t>
            </a:r>
          </a:p>
        </p:txBody>
      </p:sp>
      <p:sp>
        <p:nvSpPr>
          <p:cNvPr id="4" name="Date Placeholder 3"/>
          <p:cNvSpPr>
            <a:spLocks noGrp="1"/>
          </p:cNvSpPr>
          <p:nvPr>
            <p:ph type="dt" sz="half" idx="10"/>
          </p:nvPr>
        </p:nvSpPr>
        <p:spPr/>
        <p:txBody>
          <a:bodyPr/>
          <a:lstStyle/>
          <a:p>
            <a:r>
              <a:rPr lang="en-US" altLang="ja-JP" dirty="0" smtClean="0"/>
              <a:t>July 2012</a:t>
            </a:r>
            <a:endParaRPr lang="en-US" altLang="ja-JP" dirty="0"/>
          </a:p>
        </p:txBody>
      </p:sp>
      <p:sp>
        <p:nvSpPr>
          <p:cNvPr id="5" name="Slide Number Placeholder 4"/>
          <p:cNvSpPr>
            <a:spLocks noGrp="1"/>
          </p:cNvSpPr>
          <p:nvPr>
            <p:ph type="sldNum" sz="quarter" idx="12"/>
          </p:nvPr>
        </p:nvSpPr>
        <p:spPr/>
        <p:txBody>
          <a:bodyPr/>
          <a:lstStyle/>
          <a:p>
            <a:pPr>
              <a:defRPr/>
            </a:pPr>
            <a:r>
              <a:rPr lang="en-US" altLang="ja-JP" dirty="0" smtClean="0"/>
              <a:t>Slide </a:t>
            </a:r>
            <a:fld id="{49780912-06D0-44A5-8D71-81D0A97D2CA8}" type="slidenum">
              <a:rPr lang="en-US" altLang="ja-JP" smtClean="0"/>
              <a:pPr>
                <a:defRPr/>
              </a:pPr>
              <a:t>10</a:t>
            </a:fld>
            <a:endParaRPr lang="en-US" altLang="ja-JP" dirty="0"/>
          </a:p>
        </p:txBody>
      </p:sp>
      <p:sp>
        <p:nvSpPr>
          <p:cNvPr id="6" name="Footer Placeholder 5"/>
          <p:cNvSpPr>
            <a:spLocks noGrp="1"/>
          </p:cNvSpPr>
          <p:nvPr>
            <p:ph type="ftr" sz="quarter" idx="11"/>
          </p:nvPr>
        </p:nvSpPr>
        <p:spPr/>
        <p:txBody>
          <a:bodyPr/>
          <a:lstStyle/>
          <a:p>
            <a:r>
              <a:rPr lang="en-US" altLang="ja-JP" dirty="0" smtClean="0"/>
              <a:t>Samsung</a:t>
            </a:r>
            <a:endParaRPr lang="en-US" altLang="ja-JP"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Applications summary</a:t>
            </a:r>
            <a:endParaRPr lang="en-US" dirty="0"/>
          </a:p>
        </p:txBody>
      </p:sp>
      <p:graphicFrame>
        <p:nvGraphicFramePr>
          <p:cNvPr id="4" name="Content Placeholder 3"/>
          <p:cNvGraphicFramePr>
            <a:graphicFrameLocks noGrp="1"/>
          </p:cNvGraphicFramePr>
          <p:nvPr>
            <p:ph idx="1"/>
          </p:nvPr>
        </p:nvGraphicFramePr>
        <p:xfrm>
          <a:off x="457200" y="1600200"/>
          <a:ext cx="8229600" cy="4124960"/>
        </p:xfrm>
        <a:graphic>
          <a:graphicData uri="http://schemas.openxmlformats.org/drawingml/2006/table">
            <a:tbl>
              <a:tblPr firstRow="1" bandRow="1">
                <a:tableStyleId>{5C22544A-7EE6-4342-B048-85BDC9FD1C3A}</a:tableStyleId>
              </a:tblPr>
              <a:tblGrid>
                <a:gridCol w="1905000"/>
                <a:gridCol w="1386840"/>
                <a:gridCol w="1737360"/>
                <a:gridCol w="1554480"/>
                <a:gridCol w="1645920"/>
              </a:tblGrid>
              <a:tr h="370840">
                <a:tc>
                  <a:txBody>
                    <a:bodyPr/>
                    <a:lstStyle/>
                    <a:p>
                      <a:r>
                        <a:rPr lang="en-US" sz="1600" dirty="0" smtClean="0"/>
                        <a:t>Application</a:t>
                      </a:r>
                      <a:r>
                        <a:rPr lang="en-US" sz="1600" baseline="0" dirty="0" smtClean="0"/>
                        <a:t> domain</a:t>
                      </a:r>
                      <a:endParaRPr lang="en-US" sz="1600" dirty="0"/>
                    </a:p>
                  </a:txBody>
                  <a:tcPr/>
                </a:tc>
                <a:tc>
                  <a:txBody>
                    <a:bodyPr/>
                    <a:lstStyle/>
                    <a:p>
                      <a:r>
                        <a:rPr lang="en-US" sz="1600" dirty="0" smtClean="0"/>
                        <a:t>Data rate</a:t>
                      </a:r>
                      <a:endParaRPr lang="en-US" sz="1600" dirty="0"/>
                    </a:p>
                  </a:txBody>
                  <a:tcPr/>
                </a:tc>
                <a:tc>
                  <a:txBody>
                    <a:bodyPr/>
                    <a:lstStyle/>
                    <a:p>
                      <a:r>
                        <a:rPr lang="en-US" sz="1600" dirty="0" smtClean="0"/>
                        <a:t>Range</a:t>
                      </a:r>
                      <a:endParaRPr lang="en-US" sz="1600" dirty="0"/>
                    </a:p>
                  </a:txBody>
                  <a:tcPr/>
                </a:tc>
                <a:tc>
                  <a:txBody>
                    <a:bodyPr/>
                    <a:lstStyle/>
                    <a:p>
                      <a:r>
                        <a:rPr lang="en-US" sz="1600" dirty="0" smtClean="0"/>
                        <a:t>Number of</a:t>
                      </a:r>
                      <a:r>
                        <a:rPr lang="en-US" sz="1600" baseline="0" dirty="0" smtClean="0"/>
                        <a:t> nodes</a:t>
                      </a:r>
                      <a:endParaRPr lang="en-US" sz="1600" dirty="0"/>
                    </a:p>
                  </a:txBody>
                  <a:tcPr/>
                </a:tc>
                <a:tc>
                  <a:txBody>
                    <a:bodyPr/>
                    <a:lstStyle/>
                    <a:p>
                      <a:r>
                        <a:rPr lang="en-US" sz="1600" dirty="0" smtClean="0"/>
                        <a:t>ULP Requirement</a:t>
                      </a:r>
                      <a:endParaRPr lang="en-US" sz="1600" dirty="0"/>
                    </a:p>
                  </a:txBody>
                  <a:tcPr/>
                </a:tc>
              </a:tr>
              <a:tr h="370840">
                <a:tc>
                  <a:txBody>
                    <a:bodyPr/>
                    <a:lstStyle/>
                    <a:p>
                      <a:r>
                        <a:rPr lang="en-US" sz="1600" dirty="0" smtClean="0"/>
                        <a:t>Health (gluco</a:t>
                      </a:r>
                      <a:r>
                        <a:rPr lang="en-US" sz="1600" baseline="0" dirty="0" smtClean="0"/>
                        <a:t> meters, single node ECG sensor, patient monitoring)</a:t>
                      </a:r>
                      <a:endParaRPr lang="en-US" sz="1600" dirty="0"/>
                    </a:p>
                  </a:txBody>
                  <a:tcPr/>
                </a:tc>
                <a:tc>
                  <a:txBody>
                    <a:bodyPr/>
                    <a:lstStyle/>
                    <a:p>
                      <a:r>
                        <a:rPr lang="en-US" sz="1600" dirty="0" smtClean="0"/>
                        <a:t> upto</a:t>
                      </a:r>
                      <a:r>
                        <a:rPr lang="en-US" sz="1600" baseline="0" dirty="0" smtClean="0"/>
                        <a:t> 20 kbps</a:t>
                      </a:r>
                      <a:endParaRPr lang="en-US" sz="1600" dirty="0"/>
                    </a:p>
                  </a:txBody>
                  <a:tcPr/>
                </a:tc>
                <a:tc>
                  <a:txBody>
                    <a:bodyPr/>
                    <a:lstStyle/>
                    <a:p>
                      <a:r>
                        <a:rPr lang="en-US" sz="1600" dirty="0" smtClean="0"/>
                        <a:t>10 m</a:t>
                      </a:r>
                      <a:endParaRPr lang="en-US" sz="1600" dirty="0"/>
                    </a:p>
                  </a:txBody>
                  <a:tcPr/>
                </a:tc>
                <a:tc>
                  <a:txBody>
                    <a:bodyPr/>
                    <a:lstStyle/>
                    <a:p>
                      <a:r>
                        <a:rPr lang="en-US" sz="1600" dirty="0" smtClean="0"/>
                        <a:t>10</a:t>
                      </a:r>
                      <a:endParaRPr lang="en-US" sz="1600" dirty="0"/>
                    </a:p>
                  </a:txBody>
                  <a:tcPr/>
                </a:tc>
                <a:tc>
                  <a:txBody>
                    <a:bodyPr/>
                    <a:lstStyle/>
                    <a:p>
                      <a:r>
                        <a:rPr lang="en-US" sz="1600" dirty="0" smtClean="0"/>
                        <a:t>High</a:t>
                      </a:r>
                      <a:endParaRPr lang="en-US" sz="1600" dirty="0"/>
                    </a:p>
                  </a:txBody>
                  <a:tcPr/>
                </a:tc>
              </a:tr>
              <a:tr h="370840">
                <a:tc>
                  <a:txBody>
                    <a:bodyPr/>
                    <a:lstStyle/>
                    <a:p>
                      <a:r>
                        <a:rPr lang="en-US" sz="1600" dirty="0" smtClean="0"/>
                        <a:t>Health(ECG,</a:t>
                      </a:r>
                      <a:r>
                        <a:rPr lang="en-US" sz="1600" baseline="0" dirty="0" smtClean="0"/>
                        <a:t> EEG)</a:t>
                      </a:r>
                      <a:endParaRPr lang="en-US" sz="1600" dirty="0"/>
                    </a:p>
                  </a:txBody>
                  <a:tcPr/>
                </a:tc>
                <a:tc>
                  <a:txBody>
                    <a:bodyPr/>
                    <a:lstStyle/>
                    <a:p>
                      <a:r>
                        <a:rPr lang="en-US" sz="1600" dirty="0" smtClean="0"/>
                        <a:t>Upto 1 Mbps</a:t>
                      </a:r>
                      <a:endParaRPr lang="en-US" sz="1600" dirty="0"/>
                    </a:p>
                  </a:txBody>
                  <a:tcPr/>
                </a:tc>
                <a:tc>
                  <a:txBody>
                    <a:bodyPr/>
                    <a:lstStyle/>
                    <a:p>
                      <a:r>
                        <a:rPr lang="en-US" sz="1600" dirty="0" smtClean="0"/>
                        <a:t>5 m</a:t>
                      </a:r>
                      <a:endParaRPr lang="en-US" sz="1600" dirty="0"/>
                    </a:p>
                  </a:txBody>
                  <a:tcPr/>
                </a:tc>
                <a:tc>
                  <a:txBody>
                    <a:bodyPr/>
                    <a:lstStyle/>
                    <a:p>
                      <a:r>
                        <a:rPr lang="en-US" sz="1600" dirty="0" smtClean="0"/>
                        <a:t>15</a:t>
                      </a:r>
                      <a:endParaRPr lang="en-US" sz="1600" dirty="0"/>
                    </a:p>
                  </a:txBody>
                  <a:tcPr/>
                </a:tc>
                <a:tc>
                  <a:txBody>
                    <a:bodyPr/>
                    <a:lstStyle/>
                    <a:p>
                      <a:r>
                        <a:rPr lang="en-US" sz="1600" dirty="0" smtClean="0"/>
                        <a:t>Moderate</a:t>
                      </a:r>
                      <a:endParaRPr lang="en-US" sz="1600" dirty="0"/>
                    </a:p>
                  </a:txBody>
                  <a:tcPr/>
                </a:tc>
              </a:tr>
              <a:tr h="370840">
                <a:tc>
                  <a:txBody>
                    <a:bodyPr/>
                    <a:lstStyle/>
                    <a:p>
                      <a:r>
                        <a:rPr lang="en-US" sz="1600" dirty="0" smtClean="0"/>
                        <a:t>Home Automation</a:t>
                      </a:r>
                      <a:endParaRPr lang="en-US" sz="1600" dirty="0"/>
                    </a:p>
                  </a:txBody>
                  <a:tcPr/>
                </a:tc>
                <a:tc>
                  <a:txBody>
                    <a:bodyPr/>
                    <a:lstStyle/>
                    <a:p>
                      <a:r>
                        <a:rPr lang="en-US" sz="1600" dirty="0" smtClean="0"/>
                        <a:t>Upto</a:t>
                      </a:r>
                      <a:r>
                        <a:rPr lang="en-US" sz="1600" baseline="0" dirty="0" smtClean="0"/>
                        <a:t> </a:t>
                      </a:r>
                      <a:r>
                        <a:rPr lang="en-US" sz="1600" baseline="0" dirty="0" smtClean="0"/>
                        <a:t>10 Kbps</a:t>
                      </a:r>
                      <a:endParaRPr lang="en-US" sz="1600" dirty="0"/>
                    </a:p>
                  </a:txBody>
                  <a:tcPr/>
                </a:tc>
                <a:tc>
                  <a:txBody>
                    <a:bodyPr/>
                    <a:lstStyle/>
                    <a:p>
                      <a:r>
                        <a:rPr lang="en-US" sz="1600" dirty="0" smtClean="0"/>
                        <a:t>15</a:t>
                      </a:r>
                      <a:r>
                        <a:rPr lang="en-US" sz="1600" baseline="0" dirty="0" smtClean="0"/>
                        <a:t> - 100</a:t>
                      </a:r>
                      <a:r>
                        <a:rPr lang="en-US" sz="1600" dirty="0" smtClean="0"/>
                        <a:t> m</a:t>
                      </a:r>
                      <a:endParaRPr lang="en-US" sz="1600" dirty="0"/>
                    </a:p>
                  </a:txBody>
                  <a:tcPr/>
                </a:tc>
                <a:tc>
                  <a:txBody>
                    <a:bodyPr/>
                    <a:lstStyle/>
                    <a:p>
                      <a:r>
                        <a:rPr lang="en-US" sz="1600" dirty="0" smtClean="0"/>
                        <a:t>10</a:t>
                      </a:r>
                      <a:endParaRPr lang="en-US" sz="1600" dirty="0"/>
                    </a:p>
                  </a:txBody>
                  <a:tcPr/>
                </a:tc>
                <a:tc>
                  <a:txBody>
                    <a:bodyPr/>
                    <a:lstStyle/>
                    <a:p>
                      <a:r>
                        <a:rPr lang="en-US" sz="1600" dirty="0" smtClean="0"/>
                        <a:t>Moderate</a:t>
                      </a:r>
                      <a:endParaRPr lang="en-US" sz="1600" dirty="0"/>
                    </a:p>
                  </a:txBody>
                  <a:tcPr/>
                </a:tc>
              </a:tr>
              <a:tr h="370840">
                <a:tc>
                  <a:txBody>
                    <a:bodyPr/>
                    <a:lstStyle/>
                    <a:p>
                      <a:r>
                        <a:rPr lang="en-US" sz="1600" dirty="0" smtClean="0"/>
                        <a:t>Inventory</a:t>
                      </a:r>
                      <a:r>
                        <a:rPr lang="en-US" sz="1600" baseline="0" dirty="0" smtClean="0"/>
                        <a:t> management</a:t>
                      </a:r>
                      <a:endParaRPr lang="en-US" sz="1600" dirty="0"/>
                    </a:p>
                  </a:txBody>
                  <a:tcPr/>
                </a:tc>
                <a:tc>
                  <a:txBody>
                    <a:bodyPr/>
                    <a:lstStyle/>
                    <a:p>
                      <a:r>
                        <a:rPr lang="en-US" sz="1600" dirty="0" smtClean="0"/>
                        <a:t>Upto</a:t>
                      </a:r>
                      <a:r>
                        <a:rPr lang="en-US" sz="1600" baseline="0" dirty="0" smtClean="0"/>
                        <a:t> 320 K</a:t>
                      </a:r>
                      <a:r>
                        <a:rPr lang="en-US" sz="1600" dirty="0" smtClean="0"/>
                        <a:t>bps</a:t>
                      </a:r>
                      <a:endParaRPr lang="en-US" sz="1600" dirty="0"/>
                    </a:p>
                  </a:txBody>
                  <a:tcPr/>
                </a:tc>
                <a:tc>
                  <a:txBody>
                    <a:bodyPr/>
                    <a:lstStyle/>
                    <a:p>
                      <a:r>
                        <a:rPr lang="en-US" sz="1600" dirty="0" smtClean="0"/>
                        <a:t>100 m</a:t>
                      </a:r>
                      <a:endParaRPr lang="en-US" sz="1600" dirty="0"/>
                    </a:p>
                  </a:txBody>
                  <a:tcPr/>
                </a:tc>
                <a:tc>
                  <a:txBody>
                    <a:bodyPr/>
                    <a:lstStyle/>
                    <a:p>
                      <a:r>
                        <a:rPr lang="en-US" sz="1600" dirty="0" smtClean="0"/>
                        <a:t>1000</a:t>
                      </a:r>
                      <a:endParaRPr lang="en-US" sz="1600" dirty="0"/>
                    </a:p>
                  </a:txBody>
                  <a:tcPr/>
                </a:tc>
                <a:tc>
                  <a:txBody>
                    <a:bodyPr/>
                    <a:lstStyle/>
                    <a:p>
                      <a:r>
                        <a:rPr lang="en-US" sz="1600" dirty="0" smtClean="0"/>
                        <a:t>High</a:t>
                      </a:r>
                      <a:endParaRPr lang="en-US" sz="1600" dirty="0"/>
                    </a:p>
                  </a:txBody>
                  <a:tcPr/>
                </a:tc>
              </a:tr>
              <a:tr h="370840">
                <a:tc>
                  <a:txBody>
                    <a:bodyPr/>
                    <a:lstStyle/>
                    <a:p>
                      <a:r>
                        <a:rPr lang="en-US" sz="1600" dirty="0" smtClean="0"/>
                        <a:t>Industrial monitoring</a:t>
                      </a:r>
                      <a:endParaRPr lang="en-US" sz="1600" dirty="0"/>
                    </a:p>
                  </a:txBody>
                  <a:tcPr/>
                </a:tc>
                <a:tc>
                  <a:txBody>
                    <a:bodyPr/>
                    <a:lstStyle/>
                    <a:p>
                      <a:r>
                        <a:rPr lang="en-US" sz="1600" dirty="0" smtClean="0"/>
                        <a:t>Upto</a:t>
                      </a:r>
                      <a:r>
                        <a:rPr lang="en-US" sz="1600" baseline="0" dirty="0" smtClean="0"/>
                        <a:t> </a:t>
                      </a:r>
                      <a:r>
                        <a:rPr lang="en-US" sz="1600" baseline="0" dirty="0" smtClean="0"/>
                        <a:t>100</a:t>
                      </a:r>
                      <a:r>
                        <a:rPr lang="en-US" sz="1600" dirty="0" smtClean="0"/>
                        <a:t> </a:t>
                      </a:r>
                      <a:r>
                        <a:rPr lang="en-US" sz="1600" dirty="0" smtClean="0"/>
                        <a:t>kbps</a:t>
                      </a:r>
                      <a:endParaRPr lang="en-US" sz="1600" dirty="0"/>
                    </a:p>
                  </a:txBody>
                  <a:tcPr/>
                </a:tc>
                <a:tc>
                  <a:txBody>
                    <a:bodyPr/>
                    <a:lstStyle/>
                    <a:p>
                      <a:r>
                        <a:rPr lang="en-US" sz="1600" dirty="0" smtClean="0"/>
                        <a:t>100 m</a:t>
                      </a:r>
                      <a:endParaRPr lang="en-US" sz="1600" dirty="0"/>
                    </a:p>
                  </a:txBody>
                  <a:tcPr/>
                </a:tc>
                <a:tc>
                  <a:txBody>
                    <a:bodyPr/>
                    <a:lstStyle/>
                    <a:p>
                      <a:r>
                        <a:rPr lang="en-US" sz="1600" dirty="0" smtClean="0"/>
                        <a:t>1000</a:t>
                      </a:r>
                      <a:endParaRPr lang="en-US" sz="1600" dirty="0"/>
                    </a:p>
                  </a:txBody>
                  <a:tcPr/>
                </a:tc>
                <a:tc>
                  <a:txBody>
                    <a:bodyPr/>
                    <a:lstStyle/>
                    <a:p>
                      <a:r>
                        <a:rPr lang="en-US" sz="1600" dirty="0" smtClean="0"/>
                        <a:t>High</a:t>
                      </a:r>
                      <a:endParaRPr lang="en-US" sz="1600" dirty="0"/>
                    </a:p>
                  </a:txBody>
                  <a:tcPr/>
                </a:tc>
              </a:tr>
              <a:tr h="370840">
                <a:tc>
                  <a:txBody>
                    <a:bodyPr/>
                    <a:lstStyle/>
                    <a:p>
                      <a:r>
                        <a:rPr lang="en-US" sz="1600" dirty="0" smtClean="0"/>
                        <a:t>Telecom service</a:t>
                      </a:r>
                      <a:endParaRPr lang="en-US" sz="1600" dirty="0"/>
                    </a:p>
                  </a:txBody>
                  <a:tcPr/>
                </a:tc>
                <a:tc>
                  <a:txBody>
                    <a:bodyPr/>
                    <a:lstStyle/>
                    <a:p>
                      <a:r>
                        <a:rPr lang="en-US" sz="1600" dirty="0" smtClean="0"/>
                        <a:t>Upto 1 Mbps</a:t>
                      </a:r>
                      <a:endParaRPr lang="en-US" sz="1600" dirty="0"/>
                    </a:p>
                  </a:txBody>
                  <a:tcPr/>
                </a:tc>
                <a:tc>
                  <a:txBody>
                    <a:bodyPr/>
                    <a:lstStyle/>
                    <a:p>
                      <a:r>
                        <a:rPr lang="en-US" sz="1600" dirty="0" smtClean="0"/>
                        <a:t>15 </a:t>
                      </a:r>
                      <a:r>
                        <a:rPr lang="en-US" sz="1600" dirty="0" smtClean="0"/>
                        <a:t>m</a:t>
                      </a:r>
                      <a:endParaRPr lang="en-US" sz="1600" dirty="0"/>
                    </a:p>
                  </a:txBody>
                  <a:tcPr/>
                </a:tc>
                <a:tc>
                  <a:txBody>
                    <a:bodyPr/>
                    <a:lstStyle/>
                    <a:p>
                      <a:r>
                        <a:rPr lang="en-US" sz="1600" dirty="0" smtClean="0"/>
                        <a:t>1</a:t>
                      </a:r>
                      <a:endParaRPr lang="en-US" sz="1600" dirty="0"/>
                    </a:p>
                  </a:txBody>
                  <a:tcPr/>
                </a:tc>
                <a:tc>
                  <a:txBody>
                    <a:bodyPr/>
                    <a:lstStyle/>
                    <a:p>
                      <a:r>
                        <a:rPr lang="en-US" sz="1600" dirty="0" smtClean="0"/>
                        <a:t>Moderate</a:t>
                      </a:r>
                      <a:endParaRPr lang="en-US" sz="1600" dirty="0"/>
                    </a:p>
                  </a:txBody>
                  <a:tcPr/>
                </a:tc>
              </a:tr>
            </a:tbl>
          </a:graphicData>
        </a:graphic>
      </p:graphicFrame>
      <p:sp>
        <p:nvSpPr>
          <p:cNvPr id="7" name="Date Placeholder 6"/>
          <p:cNvSpPr>
            <a:spLocks noGrp="1"/>
          </p:cNvSpPr>
          <p:nvPr>
            <p:ph type="dt" sz="half" idx="10"/>
          </p:nvPr>
        </p:nvSpPr>
        <p:spPr/>
        <p:txBody>
          <a:bodyPr/>
          <a:lstStyle/>
          <a:p>
            <a:r>
              <a:rPr lang="en-US" altLang="ja-JP" dirty="0" smtClean="0"/>
              <a:t>July 2012</a:t>
            </a:r>
            <a:endParaRPr lang="en-US" altLang="ja-JP" dirty="0"/>
          </a:p>
        </p:txBody>
      </p:sp>
      <p:sp>
        <p:nvSpPr>
          <p:cNvPr id="9" name="Slide Number Placeholder 8"/>
          <p:cNvSpPr>
            <a:spLocks noGrp="1"/>
          </p:cNvSpPr>
          <p:nvPr>
            <p:ph type="sldNum" sz="quarter" idx="12"/>
          </p:nvPr>
        </p:nvSpPr>
        <p:spPr/>
        <p:txBody>
          <a:bodyPr/>
          <a:lstStyle/>
          <a:p>
            <a:pPr>
              <a:defRPr/>
            </a:pPr>
            <a:r>
              <a:rPr lang="en-US" altLang="ja-JP" dirty="0" smtClean="0"/>
              <a:t>Slide </a:t>
            </a:r>
            <a:fld id="{49780912-06D0-44A5-8D71-81D0A97D2CA8}" type="slidenum">
              <a:rPr lang="en-US" altLang="ja-JP" smtClean="0"/>
              <a:pPr>
                <a:defRPr/>
              </a:pPr>
              <a:t>11</a:t>
            </a:fld>
            <a:endParaRPr lang="en-US" altLang="ja-JP" dirty="0"/>
          </a:p>
        </p:txBody>
      </p:sp>
      <p:sp>
        <p:nvSpPr>
          <p:cNvPr id="10" name="Footer Placeholder 9"/>
          <p:cNvSpPr>
            <a:spLocks noGrp="1"/>
          </p:cNvSpPr>
          <p:nvPr>
            <p:ph type="ftr" sz="quarter" idx="11"/>
          </p:nvPr>
        </p:nvSpPr>
        <p:spPr/>
        <p:txBody>
          <a:bodyPr/>
          <a:lstStyle/>
          <a:p>
            <a:r>
              <a:rPr lang="en-US" altLang="ja-JP" dirty="0" smtClean="0"/>
              <a:t>Samsung</a:t>
            </a:r>
            <a:endParaRPr lang="en-US" altLang="ja-JP"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 and Maximum data rates</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q"/>
            </a:pPr>
            <a:r>
              <a:rPr lang="en-US" sz="2800" dirty="0" smtClean="0"/>
              <a:t>Minimum data rate of around 200 kbps</a:t>
            </a:r>
          </a:p>
          <a:p>
            <a:pPr lvl="1">
              <a:lnSpc>
                <a:spcPct val="80000"/>
              </a:lnSpc>
              <a:buFont typeface="Wingdings" pitchFamily="2" charset="2"/>
              <a:buChar char="ü"/>
            </a:pPr>
            <a:r>
              <a:rPr lang="en-US" sz="2400" dirty="0" smtClean="0"/>
              <a:t>Minimum Bandwidth requirements will make very less data rate (&lt; 100 kbps) not energy efficient</a:t>
            </a:r>
          </a:p>
          <a:p>
            <a:pPr lvl="1">
              <a:lnSpc>
                <a:spcPct val="80000"/>
              </a:lnSpc>
              <a:buFont typeface="Wingdings" pitchFamily="2" charset="2"/>
              <a:buChar char="ü"/>
            </a:pPr>
            <a:r>
              <a:rPr lang="en-US" sz="2400" dirty="0" smtClean="0"/>
              <a:t>Balance for throughput and power as </a:t>
            </a:r>
            <a:r>
              <a:rPr lang="en-US" sz="2400" dirty="0" smtClean="0"/>
              <a:t>higher data </a:t>
            </a:r>
            <a:r>
              <a:rPr lang="en-US" sz="2400" dirty="0" smtClean="0"/>
              <a:t>rate involves increase in transmit power</a:t>
            </a:r>
          </a:p>
          <a:p>
            <a:pPr lvl="1">
              <a:lnSpc>
                <a:spcPct val="80000"/>
              </a:lnSpc>
              <a:buNone/>
            </a:pPr>
            <a:endParaRPr lang="en-US" sz="2400" dirty="0" smtClean="0"/>
          </a:p>
          <a:p>
            <a:pPr>
              <a:buFont typeface="Wingdings" pitchFamily="2" charset="2"/>
              <a:buChar char="q"/>
            </a:pPr>
            <a:r>
              <a:rPr lang="en-US" sz="2800" dirty="0" smtClean="0"/>
              <a:t>Maximum data rate of 1 Mbps</a:t>
            </a:r>
          </a:p>
          <a:p>
            <a:pPr lvl="1">
              <a:lnSpc>
                <a:spcPct val="80000"/>
              </a:lnSpc>
              <a:buFont typeface="Wingdings" pitchFamily="2" charset="2"/>
              <a:buChar char="ü"/>
            </a:pPr>
            <a:r>
              <a:rPr lang="en-US" sz="2400" dirty="0" smtClean="0"/>
              <a:t>Primarily limited by aplications</a:t>
            </a:r>
          </a:p>
          <a:p>
            <a:pPr lvl="1">
              <a:buNone/>
            </a:pPr>
            <a:endParaRPr lang="en-US" dirty="0" smtClean="0"/>
          </a:p>
          <a:p>
            <a:pPr lvl="1"/>
            <a:endParaRPr lang="en-US" dirty="0" smtClean="0"/>
          </a:p>
          <a:p>
            <a:pPr lvl="1"/>
            <a:endParaRPr lang="en-US" dirty="0" smtClean="0"/>
          </a:p>
        </p:txBody>
      </p:sp>
      <p:sp>
        <p:nvSpPr>
          <p:cNvPr id="4" name="Date Placeholder 3"/>
          <p:cNvSpPr>
            <a:spLocks noGrp="1"/>
          </p:cNvSpPr>
          <p:nvPr>
            <p:ph type="dt" sz="half" idx="10"/>
          </p:nvPr>
        </p:nvSpPr>
        <p:spPr/>
        <p:txBody>
          <a:bodyPr/>
          <a:lstStyle/>
          <a:p>
            <a:r>
              <a:rPr lang="en-US" altLang="ja-JP" dirty="0" smtClean="0"/>
              <a:t>July 2012</a:t>
            </a:r>
            <a:endParaRPr lang="en-US" altLang="ja-JP" dirty="0"/>
          </a:p>
        </p:txBody>
      </p:sp>
      <p:sp>
        <p:nvSpPr>
          <p:cNvPr id="5" name="Slide Number Placeholder 4"/>
          <p:cNvSpPr>
            <a:spLocks noGrp="1"/>
          </p:cNvSpPr>
          <p:nvPr>
            <p:ph type="sldNum" sz="quarter" idx="12"/>
          </p:nvPr>
        </p:nvSpPr>
        <p:spPr/>
        <p:txBody>
          <a:bodyPr/>
          <a:lstStyle/>
          <a:p>
            <a:pPr>
              <a:defRPr/>
            </a:pPr>
            <a:r>
              <a:rPr lang="en-US" altLang="ja-JP" dirty="0" smtClean="0"/>
              <a:t>Slide </a:t>
            </a:r>
            <a:fld id="{49780912-06D0-44A5-8D71-81D0A97D2CA8}" type="slidenum">
              <a:rPr lang="en-US" altLang="ja-JP" smtClean="0"/>
              <a:pPr>
                <a:defRPr/>
              </a:pPr>
              <a:t>12</a:t>
            </a:fld>
            <a:endParaRPr lang="en-US" altLang="ja-JP" dirty="0"/>
          </a:p>
        </p:txBody>
      </p:sp>
      <p:sp>
        <p:nvSpPr>
          <p:cNvPr id="7" name="Footer Placeholder 5"/>
          <p:cNvSpPr>
            <a:spLocks noGrp="1"/>
          </p:cNvSpPr>
          <p:nvPr>
            <p:ph type="ftr" sz="quarter" idx="11"/>
          </p:nvPr>
        </p:nvSpPr>
        <p:spPr>
          <a:xfrm>
            <a:off x="5486400" y="6475413"/>
            <a:ext cx="3124200" cy="184666"/>
          </a:xfrm>
        </p:spPr>
        <p:txBody>
          <a:bodyPr/>
          <a:lstStyle/>
          <a:p>
            <a:r>
              <a:rPr lang="en-US" altLang="ja-JP" dirty="0" smtClean="0"/>
              <a:t>Samsung</a:t>
            </a:r>
            <a:endParaRPr lang="en-US" altLang="ja-JP"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685800" y="1844824"/>
            <a:ext cx="7772400" cy="4114800"/>
          </a:xfrm>
        </p:spPr>
        <p:txBody>
          <a:bodyPr>
            <a:normAutofit fontScale="92500" lnSpcReduction="10000"/>
          </a:bodyPr>
          <a:lstStyle/>
          <a:p>
            <a:pPr>
              <a:buFont typeface="Wingdings" pitchFamily="2" charset="2"/>
              <a:buChar char="q"/>
            </a:pPr>
            <a:r>
              <a:rPr lang="en-US" sz="2800" dirty="0" smtClean="0"/>
              <a:t>Typical Range requirement</a:t>
            </a:r>
          </a:p>
          <a:p>
            <a:pPr lvl="1">
              <a:buFont typeface="Wingdings" pitchFamily="2" charset="2"/>
              <a:buChar char="ü"/>
            </a:pPr>
            <a:r>
              <a:rPr lang="en-US" sz="2100" dirty="0" smtClean="0"/>
              <a:t>upto15 m as mandatory</a:t>
            </a:r>
          </a:p>
          <a:p>
            <a:pPr lvl="1">
              <a:buFont typeface="Wingdings" pitchFamily="2" charset="2"/>
              <a:buChar char="ü"/>
            </a:pPr>
            <a:r>
              <a:rPr lang="en-US" sz="2100" dirty="0" smtClean="0"/>
              <a:t>Scalable upto 100 m</a:t>
            </a:r>
          </a:p>
          <a:p>
            <a:pPr lvl="1">
              <a:buFont typeface="Wingdings" pitchFamily="2" charset="2"/>
              <a:buChar char="ü"/>
            </a:pPr>
            <a:endParaRPr lang="en-US" dirty="0" smtClean="0"/>
          </a:p>
          <a:p>
            <a:pPr>
              <a:buFont typeface="Wingdings" pitchFamily="2" charset="2"/>
              <a:buChar char="q"/>
            </a:pPr>
            <a:r>
              <a:rPr lang="en-US" sz="2800" dirty="0" smtClean="0"/>
              <a:t>Typical data rate requirements</a:t>
            </a:r>
          </a:p>
          <a:p>
            <a:pPr lvl="1">
              <a:buFont typeface="Wingdings" pitchFamily="2" charset="2"/>
              <a:buChar char="ü"/>
            </a:pPr>
            <a:r>
              <a:rPr lang="en-US" sz="2400" dirty="0" smtClean="0"/>
              <a:t>Minimum of 200 kbps</a:t>
            </a:r>
          </a:p>
          <a:p>
            <a:pPr lvl="2">
              <a:buFont typeface="Wingdings" pitchFamily="2" charset="2"/>
              <a:buChar char="§"/>
            </a:pPr>
            <a:r>
              <a:rPr lang="en-US" sz="1600" dirty="0" smtClean="0"/>
              <a:t>Is low enough to achieve the range of 30 m</a:t>
            </a:r>
          </a:p>
          <a:p>
            <a:pPr lvl="2">
              <a:buFont typeface="Wingdings" pitchFamily="2" charset="2"/>
              <a:buChar char="§"/>
            </a:pPr>
            <a:endParaRPr lang="en-US" dirty="0" smtClean="0"/>
          </a:p>
          <a:p>
            <a:pPr lvl="1">
              <a:buFont typeface="Wingdings" pitchFamily="2" charset="2"/>
              <a:buChar char="ü"/>
            </a:pPr>
            <a:r>
              <a:rPr lang="en-US" sz="2600" dirty="0" smtClean="0"/>
              <a:t>Scalability upto 1 Mbps</a:t>
            </a:r>
          </a:p>
          <a:p>
            <a:pPr lvl="2">
              <a:buFont typeface="Wingdings" pitchFamily="2" charset="2"/>
              <a:buChar char="§"/>
            </a:pPr>
            <a:r>
              <a:rPr lang="en-US" sz="1700" dirty="0" smtClean="0"/>
              <a:t>To accommodate the applications </a:t>
            </a:r>
            <a:r>
              <a:rPr lang="en-US" sz="1700" dirty="0" smtClean="0"/>
              <a:t>like health, telecom applications with higher data rates </a:t>
            </a:r>
            <a:endParaRPr lang="en-US" sz="1700" dirty="0" smtClean="0"/>
          </a:p>
          <a:p>
            <a:pPr lvl="2">
              <a:buFont typeface="Wingdings" pitchFamily="2" charset="2"/>
              <a:buChar char="§"/>
            </a:pPr>
            <a:r>
              <a:rPr lang="en-US" sz="1700" dirty="0" smtClean="0"/>
              <a:t>Having more data rate required helps in reducing the duty cycle</a:t>
            </a:r>
          </a:p>
          <a:p>
            <a:pPr lvl="1"/>
            <a:endParaRPr lang="en-US" dirty="0" smtClean="0"/>
          </a:p>
          <a:p>
            <a:pPr lvl="1"/>
            <a:endParaRPr lang="en-US" dirty="0"/>
          </a:p>
        </p:txBody>
      </p:sp>
      <p:sp>
        <p:nvSpPr>
          <p:cNvPr id="4" name="Date Placeholder 3"/>
          <p:cNvSpPr>
            <a:spLocks noGrp="1"/>
          </p:cNvSpPr>
          <p:nvPr>
            <p:ph type="dt" sz="half" idx="10"/>
          </p:nvPr>
        </p:nvSpPr>
        <p:spPr/>
        <p:txBody>
          <a:bodyPr/>
          <a:lstStyle/>
          <a:p>
            <a:r>
              <a:rPr lang="en-US" altLang="ja-JP" dirty="0" smtClean="0"/>
              <a:t>July 2012</a:t>
            </a:r>
            <a:endParaRPr lang="en-US" altLang="ja-JP" dirty="0"/>
          </a:p>
        </p:txBody>
      </p:sp>
      <p:sp>
        <p:nvSpPr>
          <p:cNvPr id="5" name="Slide Number Placeholder 4"/>
          <p:cNvSpPr>
            <a:spLocks noGrp="1"/>
          </p:cNvSpPr>
          <p:nvPr>
            <p:ph type="sldNum" sz="quarter" idx="12"/>
          </p:nvPr>
        </p:nvSpPr>
        <p:spPr/>
        <p:txBody>
          <a:bodyPr/>
          <a:lstStyle/>
          <a:p>
            <a:pPr>
              <a:defRPr/>
            </a:pPr>
            <a:r>
              <a:rPr lang="en-US" altLang="ja-JP" dirty="0" smtClean="0"/>
              <a:t>Slide </a:t>
            </a:r>
            <a:fld id="{49780912-06D0-44A5-8D71-81D0A97D2CA8}" type="slidenum">
              <a:rPr lang="en-US" altLang="ja-JP" smtClean="0"/>
              <a:pPr>
                <a:defRPr/>
              </a:pPr>
              <a:t>13</a:t>
            </a:fld>
            <a:endParaRPr lang="en-US" altLang="ja-JP" dirty="0"/>
          </a:p>
        </p:txBody>
      </p:sp>
      <p:sp>
        <p:nvSpPr>
          <p:cNvPr id="7" name="Footer Placeholder 5"/>
          <p:cNvSpPr>
            <a:spLocks noGrp="1"/>
          </p:cNvSpPr>
          <p:nvPr>
            <p:ph type="ftr" sz="quarter" idx="11"/>
          </p:nvPr>
        </p:nvSpPr>
        <p:spPr>
          <a:xfrm>
            <a:off x="5486400" y="6475413"/>
            <a:ext cx="3124200" cy="184666"/>
          </a:xfrm>
        </p:spPr>
        <p:txBody>
          <a:bodyPr/>
          <a:lstStyle/>
          <a:p>
            <a:r>
              <a:rPr lang="en-US" altLang="ja-JP" dirty="0" smtClean="0"/>
              <a:t>Samsung</a:t>
            </a:r>
            <a:endParaRPr lang="en-US" altLang="ja-JP"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Application technical requirements for ULP SG</a:t>
            </a:r>
            <a:endParaRPr lang="en-US" dirty="0"/>
          </a:p>
        </p:txBody>
      </p:sp>
      <p:sp>
        <p:nvSpPr>
          <p:cNvPr id="3" name="Subtitle 2"/>
          <p:cNvSpPr>
            <a:spLocks noGrp="1"/>
          </p:cNvSpPr>
          <p:nvPr>
            <p:ph type="subTitle" idx="1"/>
          </p:nvPr>
        </p:nvSpPr>
        <p:spPr>
          <a:xfrm>
            <a:off x="1371600" y="3962400"/>
            <a:ext cx="6400800" cy="1752600"/>
          </a:xfrm>
        </p:spPr>
        <p:txBody>
          <a:bodyPr/>
          <a:lstStyle/>
          <a:p>
            <a:r>
              <a:rPr lang="en-US" dirty="0" smtClean="0"/>
              <a:t>Kiran Bynam, Sandhya Patil, Allan Zhu, Youngsoo kim</a:t>
            </a:r>
            <a:endParaRPr lang="en-US" dirty="0"/>
          </a:p>
        </p:txBody>
      </p:sp>
      <p:sp>
        <p:nvSpPr>
          <p:cNvPr id="4" name="Date Placeholder 3"/>
          <p:cNvSpPr>
            <a:spLocks noGrp="1"/>
          </p:cNvSpPr>
          <p:nvPr>
            <p:ph type="dt" sz="half" idx="10"/>
          </p:nvPr>
        </p:nvSpPr>
        <p:spPr/>
        <p:txBody>
          <a:bodyPr/>
          <a:lstStyle/>
          <a:p>
            <a:r>
              <a:rPr lang="en-US" altLang="ja-JP" dirty="0" smtClean="0"/>
              <a:t>July 2012</a:t>
            </a:r>
            <a:endParaRPr lang="en-US" altLang="ja-JP" dirty="0"/>
          </a:p>
        </p:txBody>
      </p:sp>
      <p:sp>
        <p:nvSpPr>
          <p:cNvPr id="5" name="Slide Number Placeholder 4"/>
          <p:cNvSpPr>
            <a:spLocks noGrp="1"/>
          </p:cNvSpPr>
          <p:nvPr>
            <p:ph type="sldNum" sz="quarter" idx="12"/>
          </p:nvPr>
        </p:nvSpPr>
        <p:spPr/>
        <p:txBody>
          <a:bodyPr/>
          <a:lstStyle/>
          <a:p>
            <a:pPr>
              <a:defRPr/>
            </a:pPr>
            <a:r>
              <a:rPr lang="en-US" altLang="ja-JP" dirty="0" smtClean="0"/>
              <a:t>Slide </a:t>
            </a:r>
            <a:fld id="{321EC5F1-7238-43D6-9D85-2C24A5AC6EC6}" type="slidenum">
              <a:rPr lang="en-US" altLang="ja-JP" smtClean="0"/>
              <a:pPr>
                <a:defRPr/>
              </a:pPr>
              <a:t>2</a:t>
            </a:fld>
            <a:endParaRPr lang="en-US" altLang="ja-JP" dirty="0"/>
          </a:p>
        </p:txBody>
      </p:sp>
      <p:sp>
        <p:nvSpPr>
          <p:cNvPr id="6" name="Footer Placeholder 5"/>
          <p:cNvSpPr>
            <a:spLocks noGrp="1"/>
          </p:cNvSpPr>
          <p:nvPr>
            <p:ph type="ftr" sz="quarter" idx="11"/>
          </p:nvPr>
        </p:nvSpPr>
        <p:spPr/>
        <p:txBody>
          <a:bodyPr/>
          <a:lstStyle/>
          <a:p>
            <a:r>
              <a:rPr lang="en-US" altLang="ja-JP" dirty="0" smtClean="0"/>
              <a:t>Samsung</a:t>
            </a:r>
            <a:endParaRPr lang="en-US"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a:t>
            </a:r>
            <a:endParaRPr lang="en-US" dirty="0"/>
          </a:p>
        </p:txBody>
      </p:sp>
      <p:sp>
        <p:nvSpPr>
          <p:cNvPr id="3" name="Content Placeholder 2"/>
          <p:cNvSpPr>
            <a:spLocks noGrp="1"/>
          </p:cNvSpPr>
          <p:nvPr>
            <p:ph idx="1"/>
          </p:nvPr>
        </p:nvSpPr>
        <p:spPr/>
        <p:txBody>
          <a:bodyPr>
            <a:normAutofit/>
          </a:bodyPr>
          <a:lstStyle/>
          <a:p>
            <a:pPr algn="just">
              <a:buFont typeface="Wingdings" pitchFamily="2" charset="2"/>
              <a:buChar char="q"/>
            </a:pPr>
            <a:r>
              <a:rPr lang="en-US" sz="2400" dirty="0" smtClean="0"/>
              <a:t>To define the tech requirements of applications </a:t>
            </a:r>
            <a:r>
              <a:rPr lang="en-US" sz="2400" dirty="0" smtClean="0"/>
              <a:t>for ULP sensor networks</a:t>
            </a:r>
            <a:endParaRPr lang="en-US" sz="2400" dirty="0" smtClean="0"/>
          </a:p>
          <a:p>
            <a:pPr lvl="1" algn="just">
              <a:buFont typeface="Wingdings" pitchFamily="2" charset="2"/>
              <a:buChar char="q"/>
            </a:pPr>
            <a:endParaRPr lang="en-US" sz="2400" dirty="0" smtClean="0"/>
          </a:p>
          <a:p>
            <a:pPr algn="just">
              <a:buFont typeface="Wingdings" pitchFamily="2" charset="2"/>
              <a:buChar char="q"/>
            </a:pPr>
            <a:r>
              <a:rPr lang="en-US" sz="2400" dirty="0" smtClean="0"/>
              <a:t>To enable the PAR discussions and drafting by defining the range and data rate requirements for ULP applications operating in 2.4 GHz spectrum</a:t>
            </a:r>
            <a:endParaRPr lang="en-US" sz="2400" dirty="0"/>
          </a:p>
        </p:txBody>
      </p:sp>
      <p:sp>
        <p:nvSpPr>
          <p:cNvPr id="4" name="Date Placeholder 3"/>
          <p:cNvSpPr>
            <a:spLocks noGrp="1"/>
          </p:cNvSpPr>
          <p:nvPr>
            <p:ph type="dt" sz="half" idx="10"/>
          </p:nvPr>
        </p:nvSpPr>
        <p:spPr/>
        <p:txBody>
          <a:bodyPr/>
          <a:lstStyle/>
          <a:p>
            <a:r>
              <a:rPr lang="en-US" altLang="ja-JP" dirty="0" smtClean="0"/>
              <a:t>July 2012</a:t>
            </a:r>
            <a:endParaRPr lang="en-US" altLang="ja-JP" dirty="0"/>
          </a:p>
        </p:txBody>
      </p:sp>
      <p:sp>
        <p:nvSpPr>
          <p:cNvPr id="5" name="Slide Number Placeholder 4"/>
          <p:cNvSpPr>
            <a:spLocks noGrp="1"/>
          </p:cNvSpPr>
          <p:nvPr>
            <p:ph type="sldNum" sz="quarter" idx="12"/>
          </p:nvPr>
        </p:nvSpPr>
        <p:spPr/>
        <p:txBody>
          <a:bodyPr/>
          <a:lstStyle/>
          <a:p>
            <a:pPr>
              <a:defRPr/>
            </a:pPr>
            <a:r>
              <a:rPr lang="en-US" altLang="ja-JP" dirty="0" smtClean="0"/>
              <a:t>Slide </a:t>
            </a:r>
            <a:fld id="{49780912-06D0-44A5-8D71-81D0A97D2CA8}" type="slidenum">
              <a:rPr lang="en-US" altLang="ja-JP" smtClean="0"/>
              <a:pPr>
                <a:defRPr/>
              </a:pPr>
              <a:t>3</a:t>
            </a:fld>
            <a:endParaRPr lang="en-US" altLang="ja-JP" dirty="0"/>
          </a:p>
        </p:txBody>
      </p:sp>
      <p:sp>
        <p:nvSpPr>
          <p:cNvPr id="6" name="Footer Placeholder 5"/>
          <p:cNvSpPr>
            <a:spLocks noGrp="1"/>
          </p:cNvSpPr>
          <p:nvPr>
            <p:ph type="ftr" sz="quarter" idx="11"/>
          </p:nvPr>
        </p:nvSpPr>
        <p:spPr/>
        <p:txBody>
          <a:bodyPr/>
          <a:lstStyle/>
          <a:p>
            <a:r>
              <a:rPr lang="en-US" altLang="ja-JP" dirty="0" smtClean="0"/>
              <a:t>Samsung</a:t>
            </a:r>
            <a:endParaRPr lang="en-US" altLang="ja-JP"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54968"/>
            <a:ext cx="8229600" cy="685800"/>
          </a:xfrm>
        </p:spPr>
        <p:txBody>
          <a:bodyPr>
            <a:normAutofit/>
          </a:bodyPr>
          <a:lstStyle/>
          <a:p>
            <a:r>
              <a:rPr lang="en-US" dirty="0" smtClean="0"/>
              <a:t>Health applications</a:t>
            </a:r>
            <a:endParaRPr lang="en-US" dirty="0"/>
          </a:p>
        </p:txBody>
      </p:sp>
      <p:sp>
        <p:nvSpPr>
          <p:cNvPr id="3" name="Content Placeholder 2"/>
          <p:cNvSpPr>
            <a:spLocks noGrp="1"/>
          </p:cNvSpPr>
          <p:nvPr>
            <p:ph idx="1"/>
          </p:nvPr>
        </p:nvSpPr>
        <p:spPr>
          <a:xfrm>
            <a:off x="457200" y="1325488"/>
            <a:ext cx="5482952" cy="2895600"/>
          </a:xfrm>
        </p:spPr>
        <p:txBody>
          <a:bodyPr>
            <a:normAutofit fontScale="55000" lnSpcReduction="20000"/>
          </a:bodyPr>
          <a:lstStyle/>
          <a:p>
            <a:pPr>
              <a:buFont typeface="Wingdings" pitchFamily="2" charset="2"/>
              <a:buChar char="q"/>
            </a:pPr>
            <a:r>
              <a:rPr lang="en-US" dirty="0" smtClean="0"/>
              <a:t>Short range,periodic, non-continuous(&lt; 5m)</a:t>
            </a:r>
          </a:p>
          <a:p>
            <a:pPr lvl="1">
              <a:buFont typeface="Wingdings" pitchFamily="2" charset="2"/>
              <a:buChar char="ü"/>
            </a:pPr>
            <a:r>
              <a:rPr lang="en-US" dirty="0" smtClean="0"/>
              <a:t>Personal health montiroing, Glucose meters, single node ECG sensor, BP monitor, asthma monitor</a:t>
            </a:r>
          </a:p>
          <a:p>
            <a:pPr lvl="1">
              <a:buFont typeface="Wingdings" pitchFamily="2" charset="2"/>
              <a:buChar char="ü"/>
            </a:pPr>
            <a:r>
              <a:rPr lang="en-US" dirty="0" smtClean="0"/>
              <a:t>Periodicity of less than 10 times a day</a:t>
            </a:r>
          </a:p>
          <a:p>
            <a:pPr lvl="1">
              <a:buFont typeface="Wingdings" pitchFamily="2" charset="2"/>
              <a:buChar char="ü"/>
            </a:pPr>
            <a:r>
              <a:rPr lang="en-US" dirty="0" smtClean="0"/>
              <a:t>Data rates typically </a:t>
            </a:r>
            <a:r>
              <a:rPr lang="en-US" dirty="0" smtClean="0"/>
              <a:t>upto 20 </a:t>
            </a:r>
            <a:r>
              <a:rPr lang="en-US" dirty="0" smtClean="0"/>
              <a:t>kbps</a:t>
            </a:r>
          </a:p>
          <a:p>
            <a:pPr>
              <a:buFont typeface="Wingdings" pitchFamily="2" charset="2"/>
              <a:buChar char="q"/>
            </a:pPr>
            <a:r>
              <a:rPr lang="en-US" dirty="0" smtClean="0"/>
              <a:t>Short range, continuous( &lt; 5 m)</a:t>
            </a:r>
          </a:p>
          <a:p>
            <a:pPr lvl="1">
              <a:buFont typeface="Wingdings" pitchFamily="2" charset="2"/>
              <a:buChar char="ü"/>
            </a:pPr>
            <a:r>
              <a:rPr lang="en-US" dirty="0" smtClean="0"/>
              <a:t>ECG sensor, EEG sensor applications,</a:t>
            </a:r>
          </a:p>
          <a:p>
            <a:pPr lvl="1">
              <a:buFont typeface="Wingdings" pitchFamily="2" charset="2"/>
              <a:buChar char="ü"/>
            </a:pPr>
            <a:r>
              <a:rPr lang="en-US" dirty="0" smtClean="0"/>
              <a:t>Data rate goes upto 1 Mbps</a:t>
            </a:r>
          </a:p>
          <a:p>
            <a:pPr>
              <a:buFont typeface="Wingdings" pitchFamily="2" charset="2"/>
              <a:buChar char="q"/>
            </a:pPr>
            <a:r>
              <a:rPr lang="en-US" dirty="0" smtClean="0"/>
              <a:t>Relatively long range(&gt; 10 m)</a:t>
            </a:r>
          </a:p>
          <a:p>
            <a:pPr lvl="1">
              <a:buFont typeface="Wingdings" pitchFamily="2" charset="2"/>
              <a:buChar char="ü"/>
            </a:pPr>
            <a:r>
              <a:rPr lang="en-US" dirty="0" smtClean="0"/>
              <a:t>Elderly personnel, alzheimers patient montiroing</a:t>
            </a:r>
          </a:p>
          <a:p>
            <a:pPr lvl="1">
              <a:buFont typeface="Wingdings" pitchFamily="2" charset="2"/>
              <a:buChar char="ü"/>
            </a:pPr>
            <a:r>
              <a:rPr lang="en-US" dirty="0" smtClean="0"/>
              <a:t>Periodicity of once in 10 seconds</a:t>
            </a:r>
          </a:p>
          <a:p>
            <a:pPr lvl="1">
              <a:buFont typeface="Wingdings" pitchFamily="2" charset="2"/>
              <a:buChar char="ü"/>
            </a:pPr>
            <a:r>
              <a:rPr lang="en-US" dirty="0" smtClean="0"/>
              <a:t>Data rates &lt;  10 kbps</a:t>
            </a:r>
            <a:endParaRPr lang="en-US" dirty="0"/>
          </a:p>
        </p:txBody>
      </p:sp>
      <p:pic>
        <p:nvPicPr>
          <p:cNvPr id="8194" name="Picture 2" descr="http://t3.gstatic.com/images?q=tbn:ANd9GcSe6zHJY0AOKkYrv55G4Njc7uC1_xpU1ITeatGpMV84iasAqO6_Ig"/>
          <p:cNvPicPr>
            <a:picLocks noChangeAspect="1" noChangeArrowheads="1"/>
          </p:cNvPicPr>
          <p:nvPr/>
        </p:nvPicPr>
        <p:blipFill>
          <a:blip r:embed="rId2" cstate="print"/>
          <a:srcRect/>
          <a:stretch>
            <a:fillRect/>
          </a:stretch>
        </p:blipFill>
        <p:spPr bwMode="auto">
          <a:xfrm>
            <a:off x="683568" y="4362027"/>
            <a:ext cx="2409825" cy="2019301"/>
          </a:xfrm>
          <a:prstGeom prst="rect">
            <a:avLst/>
          </a:prstGeom>
          <a:noFill/>
        </p:spPr>
      </p:pic>
      <p:pic>
        <p:nvPicPr>
          <p:cNvPr id="8196" name="Picture 4" descr="http://t3.gstatic.com/images?q=tbn:ANd9GcQd1unhSHgT_lLdGfP01ZTWAJ2wA-kpLBGNggjQgGAtAH3ittH6FiUq5NXm"/>
          <p:cNvPicPr>
            <a:picLocks noChangeAspect="1" noChangeArrowheads="1"/>
          </p:cNvPicPr>
          <p:nvPr/>
        </p:nvPicPr>
        <p:blipFill>
          <a:blip r:embed="rId3" cstate="print"/>
          <a:srcRect/>
          <a:stretch>
            <a:fillRect/>
          </a:stretch>
        </p:blipFill>
        <p:spPr bwMode="auto">
          <a:xfrm>
            <a:off x="3705199" y="4400128"/>
            <a:ext cx="2667001" cy="1981200"/>
          </a:xfrm>
          <a:prstGeom prst="rect">
            <a:avLst/>
          </a:prstGeom>
          <a:noFill/>
        </p:spPr>
      </p:pic>
      <p:pic>
        <p:nvPicPr>
          <p:cNvPr id="8198" name="Picture 6" descr="http://t3.gstatic.com/images?q=tbn:ANd9GcRtD0cvIFDaN3NlIWGZcnkjq8FUenUx7DEceABskyCciHe0mBEszw"/>
          <p:cNvPicPr>
            <a:picLocks noChangeAspect="1" noChangeArrowheads="1"/>
          </p:cNvPicPr>
          <p:nvPr/>
        </p:nvPicPr>
        <p:blipFill>
          <a:blip r:embed="rId4" cstate="print"/>
          <a:srcRect/>
          <a:stretch>
            <a:fillRect/>
          </a:stretch>
        </p:blipFill>
        <p:spPr bwMode="auto">
          <a:xfrm>
            <a:off x="6120705" y="1916832"/>
            <a:ext cx="2771775" cy="2232248"/>
          </a:xfrm>
          <a:prstGeom prst="rect">
            <a:avLst/>
          </a:prstGeom>
          <a:noFill/>
        </p:spPr>
      </p:pic>
      <p:sp>
        <p:nvSpPr>
          <p:cNvPr id="7" name="Date Placeholder 6"/>
          <p:cNvSpPr>
            <a:spLocks noGrp="1"/>
          </p:cNvSpPr>
          <p:nvPr>
            <p:ph type="dt" sz="half" idx="10"/>
          </p:nvPr>
        </p:nvSpPr>
        <p:spPr/>
        <p:txBody>
          <a:bodyPr/>
          <a:lstStyle/>
          <a:p>
            <a:r>
              <a:rPr lang="en-US" altLang="ja-JP" dirty="0" smtClean="0"/>
              <a:t>July 2012</a:t>
            </a:r>
            <a:endParaRPr lang="en-US" altLang="ja-JP" dirty="0"/>
          </a:p>
        </p:txBody>
      </p:sp>
      <p:sp>
        <p:nvSpPr>
          <p:cNvPr id="8" name="Slide Number Placeholder 7"/>
          <p:cNvSpPr>
            <a:spLocks noGrp="1"/>
          </p:cNvSpPr>
          <p:nvPr>
            <p:ph type="sldNum" sz="quarter" idx="12"/>
          </p:nvPr>
        </p:nvSpPr>
        <p:spPr/>
        <p:txBody>
          <a:bodyPr/>
          <a:lstStyle/>
          <a:p>
            <a:pPr>
              <a:defRPr/>
            </a:pPr>
            <a:r>
              <a:rPr lang="en-US" altLang="ja-JP" dirty="0" smtClean="0"/>
              <a:t>Slide </a:t>
            </a:r>
            <a:fld id="{49780912-06D0-44A5-8D71-81D0A97D2CA8}" type="slidenum">
              <a:rPr lang="en-US" altLang="ja-JP" smtClean="0"/>
              <a:pPr>
                <a:defRPr/>
              </a:pPr>
              <a:t>4</a:t>
            </a:fld>
            <a:endParaRPr lang="en-US" altLang="ja-JP" dirty="0"/>
          </a:p>
        </p:txBody>
      </p:sp>
      <p:sp>
        <p:nvSpPr>
          <p:cNvPr id="9" name="Footer Placeholder 8"/>
          <p:cNvSpPr>
            <a:spLocks noGrp="1"/>
          </p:cNvSpPr>
          <p:nvPr>
            <p:ph type="ftr" sz="quarter" idx="11"/>
          </p:nvPr>
        </p:nvSpPr>
        <p:spPr/>
        <p:txBody>
          <a:bodyPr/>
          <a:lstStyle/>
          <a:p>
            <a:r>
              <a:rPr lang="en-US" altLang="ja-JP" dirty="0" smtClean="0"/>
              <a:t>Samsung</a:t>
            </a:r>
            <a:endParaRPr lang="en-US" altLang="ja-JP"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Automation applications</a:t>
            </a:r>
            <a:endParaRPr lang="en-US" dirty="0"/>
          </a:p>
        </p:txBody>
      </p:sp>
      <p:sp>
        <p:nvSpPr>
          <p:cNvPr id="3" name="Content Placeholder 2"/>
          <p:cNvSpPr>
            <a:spLocks noGrp="1"/>
          </p:cNvSpPr>
          <p:nvPr>
            <p:ph idx="1"/>
          </p:nvPr>
        </p:nvSpPr>
        <p:spPr>
          <a:xfrm>
            <a:off x="457200" y="1600201"/>
            <a:ext cx="5943600" cy="2895599"/>
          </a:xfrm>
        </p:spPr>
        <p:txBody>
          <a:bodyPr>
            <a:normAutofit/>
          </a:bodyPr>
          <a:lstStyle/>
          <a:p>
            <a:pPr>
              <a:buFont typeface="Wingdings" pitchFamily="2" charset="2"/>
              <a:buChar char="q"/>
            </a:pPr>
            <a:r>
              <a:rPr lang="en-US" sz="2100" dirty="0" smtClean="0"/>
              <a:t>Building automation (upto 100 m Range)</a:t>
            </a:r>
          </a:p>
          <a:p>
            <a:pPr lvl="1">
              <a:buFont typeface="Wingdings" pitchFamily="2" charset="2"/>
              <a:buChar char="ü"/>
            </a:pPr>
            <a:r>
              <a:rPr lang="en-US" sz="1700" dirty="0" smtClean="0"/>
              <a:t>Ligting, HVAC sensors</a:t>
            </a:r>
          </a:p>
          <a:p>
            <a:pPr lvl="1">
              <a:buFont typeface="Wingdings" pitchFamily="2" charset="2"/>
              <a:buChar char="ü"/>
            </a:pPr>
            <a:r>
              <a:rPr lang="en-US" sz="1700" dirty="0" smtClean="0"/>
              <a:t>Low periodicity, event based, few times an </a:t>
            </a:r>
            <a:r>
              <a:rPr lang="en-US" sz="1700" dirty="0" smtClean="0"/>
              <a:t>hour</a:t>
            </a:r>
          </a:p>
          <a:p>
            <a:pPr lvl="1">
              <a:buFont typeface="Wingdings" pitchFamily="2" charset="2"/>
              <a:buChar char="ü"/>
            </a:pPr>
            <a:r>
              <a:rPr lang="en-US" sz="1700" dirty="0" smtClean="0"/>
              <a:t>Data rates as low as 10 kbps</a:t>
            </a:r>
            <a:endParaRPr lang="en-US" sz="1700" dirty="0" smtClean="0"/>
          </a:p>
          <a:p>
            <a:pPr>
              <a:buFont typeface="Wingdings" pitchFamily="2" charset="2"/>
              <a:buChar char="q"/>
            </a:pPr>
            <a:r>
              <a:rPr lang="en-US" sz="2100" dirty="0" smtClean="0"/>
              <a:t>Home level automation(&lt; 15 m)</a:t>
            </a:r>
          </a:p>
          <a:p>
            <a:pPr lvl="1">
              <a:buFont typeface="Wingdings" pitchFamily="2" charset="2"/>
              <a:buChar char="ü"/>
            </a:pPr>
            <a:r>
              <a:rPr lang="en-US" sz="1700" dirty="0" smtClean="0"/>
              <a:t>Windows , doors automation</a:t>
            </a:r>
          </a:p>
          <a:p>
            <a:pPr lvl="1">
              <a:buFont typeface="Wingdings" pitchFamily="2" charset="2"/>
              <a:buChar char="ü"/>
            </a:pPr>
            <a:r>
              <a:rPr lang="en-US" sz="1700" dirty="0" smtClean="0"/>
              <a:t>Data rates less than </a:t>
            </a:r>
            <a:r>
              <a:rPr lang="en-US" sz="1700" dirty="0" smtClean="0"/>
              <a:t>10 kbps</a:t>
            </a:r>
            <a:endParaRPr lang="en-US" dirty="0" smtClean="0"/>
          </a:p>
          <a:p>
            <a:pPr lvl="1"/>
            <a:endParaRPr lang="en-US" dirty="0" smtClean="0"/>
          </a:p>
          <a:p>
            <a:pPr lvl="1"/>
            <a:endParaRPr lang="en-US" dirty="0"/>
          </a:p>
        </p:txBody>
      </p:sp>
      <p:pic>
        <p:nvPicPr>
          <p:cNvPr id="7170" name="Picture 2" descr="http://t0.gstatic.com/images?q=tbn:ANd9GcQtLQlSdZjBKGNxEcfJb-ZbIR7EAQ_D8CykW3IqW0MQ-sX7q8W25w"/>
          <p:cNvPicPr>
            <a:picLocks noChangeAspect="1" noChangeArrowheads="1"/>
          </p:cNvPicPr>
          <p:nvPr/>
        </p:nvPicPr>
        <p:blipFill>
          <a:blip r:embed="rId2" cstate="print"/>
          <a:srcRect/>
          <a:stretch>
            <a:fillRect/>
          </a:stretch>
        </p:blipFill>
        <p:spPr bwMode="auto">
          <a:xfrm>
            <a:off x="1115616" y="4437112"/>
            <a:ext cx="2743200" cy="1924051"/>
          </a:xfrm>
          <a:prstGeom prst="rect">
            <a:avLst/>
          </a:prstGeom>
          <a:noFill/>
        </p:spPr>
      </p:pic>
      <p:pic>
        <p:nvPicPr>
          <p:cNvPr id="7172" name="Picture 4" descr="http://t0.gstatic.com/images?q=tbn:ANd9GcSw6gCnod_ioGh2aG0WhCr-SgWiANRoeMdoZe2ONMw4_-CfaRcHew"/>
          <p:cNvPicPr>
            <a:picLocks noChangeAspect="1" noChangeArrowheads="1"/>
          </p:cNvPicPr>
          <p:nvPr/>
        </p:nvPicPr>
        <p:blipFill>
          <a:blip r:embed="rId3" cstate="print"/>
          <a:srcRect/>
          <a:stretch>
            <a:fillRect/>
          </a:stretch>
        </p:blipFill>
        <p:spPr bwMode="auto">
          <a:xfrm>
            <a:off x="4932040" y="4437112"/>
            <a:ext cx="3200400" cy="1762126"/>
          </a:xfrm>
          <a:prstGeom prst="rect">
            <a:avLst/>
          </a:prstGeom>
          <a:noFill/>
        </p:spPr>
      </p:pic>
      <p:pic>
        <p:nvPicPr>
          <p:cNvPr id="7174" name="Picture 6" descr="http://www.wago.com/cms/images/winsta_haus_gb_hell.jpg"/>
          <p:cNvPicPr>
            <a:picLocks noChangeAspect="1" noChangeArrowheads="1"/>
          </p:cNvPicPr>
          <p:nvPr/>
        </p:nvPicPr>
        <p:blipFill>
          <a:blip r:embed="rId4" cstate="print"/>
          <a:srcRect/>
          <a:stretch>
            <a:fillRect/>
          </a:stretch>
        </p:blipFill>
        <p:spPr bwMode="auto">
          <a:xfrm>
            <a:off x="5455508" y="2564904"/>
            <a:ext cx="2926492" cy="1695451"/>
          </a:xfrm>
          <a:prstGeom prst="rect">
            <a:avLst/>
          </a:prstGeom>
          <a:noFill/>
        </p:spPr>
      </p:pic>
      <p:sp>
        <p:nvSpPr>
          <p:cNvPr id="7" name="Date Placeholder 6"/>
          <p:cNvSpPr>
            <a:spLocks noGrp="1"/>
          </p:cNvSpPr>
          <p:nvPr>
            <p:ph type="dt" sz="half" idx="10"/>
          </p:nvPr>
        </p:nvSpPr>
        <p:spPr/>
        <p:txBody>
          <a:bodyPr/>
          <a:lstStyle/>
          <a:p>
            <a:r>
              <a:rPr lang="en-US" altLang="ja-JP" dirty="0" smtClean="0"/>
              <a:t>July 2012</a:t>
            </a:r>
            <a:endParaRPr lang="en-US" altLang="ja-JP" dirty="0"/>
          </a:p>
        </p:txBody>
      </p:sp>
      <p:sp>
        <p:nvSpPr>
          <p:cNvPr id="8" name="Slide Number Placeholder 7"/>
          <p:cNvSpPr>
            <a:spLocks noGrp="1"/>
          </p:cNvSpPr>
          <p:nvPr>
            <p:ph type="sldNum" sz="quarter" idx="12"/>
          </p:nvPr>
        </p:nvSpPr>
        <p:spPr/>
        <p:txBody>
          <a:bodyPr/>
          <a:lstStyle/>
          <a:p>
            <a:pPr>
              <a:defRPr/>
            </a:pPr>
            <a:r>
              <a:rPr lang="en-US" altLang="ja-JP" dirty="0" smtClean="0"/>
              <a:t>Slide </a:t>
            </a:r>
            <a:fld id="{49780912-06D0-44A5-8D71-81D0A97D2CA8}" type="slidenum">
              <a:rPr lang="en-US" altLang="ja-JP" smtClean="0"/>
              <a:pPr>
                <a:defRPr/>
              </a:pPr>
              <a:t>5</a:t>
            </a:fld>
            <a:endParaRPr lang="en-US" altLang="ja-JP" dirty="0"/>
          </a:p>
        </p:txBody>
      </p:sp>
      <p:sp>
        <p:nvSpPr>
          <p:cNvPr id="9" name="Footer Placeholder 8"/>
          <p:cNvSpPr>
            <a:spLocks noGrp="1"/>
          </p:cNvSpPr>
          <p:nvPr>
            <p:ph type="ftr" sz="quarter" idx="11"/>
          </p:nvPr>
        </p:nvSpPr>
        <p:spPr/>
        <p:txBody>
          <a:bodyPr/>
          <a:lstStyle/>
          <a:p>
            <a:r>
              <a:rPr lang="en-US" altLang="ja-JP" dirty="0" smtClean="0"/>
              <a:t>Samsung</a:t>
            </a:r>
            <a:endParaRPr lang="en-US" altLang="ja-JP"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Smart Utility applications</a:t>
            </a:r>
            <a:endParaRPr lang="en-US" dirty="0"/>
          </a:p>
        </p:txBody>
      </p:sp>
      <p:sp>
        <p:nvSpPr>
          <p:cNvPr id="3" name="Content Placeholder 2"/>
          <p:cNvSpPr>
            <a:spLocks noGrp="1"/>
          </p:cNvSpPr>
          <p:nvPr>
            <p:ph idx="1"/>
          </p:nvPr>
        </p:nvSpPr>
        <p:spPr>
          <a:xfrm>
            <a:off x="457200" y="1600201"/>
            <a:ext cx="8219256" cy="1684783"/>
          </a:xfrm>
        </p:spPr>
        <p:txBody>
          <a:bodyPr/>
          <a:lstStyle/>
          <a:p>
            <a:pPr>
              <a:buFont typeface="Wingdings" pitchFamily="2" charset="2"/>
              <a:buChar char="q"/>
            </a:pPr>
            <a:r>
              <a:rPr lang="en-US" sz="2000" dirty="0" smtClean="0"/>
              <a:t>Smart Gas , water meter applications</a:t>
            </a:r>
          </a:p>
          <a:p>
            <a:pPr lvl="1">
              <a:lnSpc>
                <a:spcPct val="80000"/>
              </a:lnSpc>
              <a:buFont typeface="Wingdings" pitchFamily="2" charset="2"/>
              <a:buChar char="ü"/>
            </a:pPr>
            <a:r>
              <a:rPr lang="en-US" sz="1800" dirty="0" smtClean="0"/>
              <a:t>Typical range upto 50 m</a:t>
            </a:r>
          </a:p>
          <a:p>
            <a:pPr lvl="1">
              <a:lnSpc>
                <a:spcPct val="80000"/>
              </a:lnSpc>
              <a:buFont typeface="Wingdings" pitchFamily="2" charset="2"/>
              <a:buChar char="ü"/>
            </a:pPr>
            <a:r>
              <a:rPr lang="en-US" sz="1800" dirty="0" smtClean="0"/>
              <a:t>Data rates less than 10 kbps</a:t>
            </a:r>
          </a:p>
          <a:p>
            <a:pPr lvl="1">
              <a:lnSpc>
                <a:spcPct val="80000"/>
              </a:lnSpc>
              <a:buFont typeface="Wingdings" pitchFamily="2" charset="2"/>
              <a:buChar char="ü"/>
            </a:pPr>
            <a:r>
              <a:rPr lang="en-US" sz="1800" dirty="0" smtClean="0"/>
              <a:t>Periodicity of once in a day</a:t>
            </a:r>
          </a:p>
          <a:p>
            <a:pPr lvl="1">
              <a:lnSpc>
                <a:spcPct val="80000"/>
              </a:lnSpc>
              <a:buFont typeface="Wingdings" pitchFamily="2" charset="2"/>
              <a:buChar char="ü"/>
            </a:pPr>
            <a:r>
              <a:rPr lang="en-US" sz="1800" dirty="0" smtClean="0"/>
              <a:t>Applications like Smart water meter, Gas meters etc</a:t>
            </a:r>
          </a:p>
          <a:p>
            <a:pPr lvl="1">
              <a:lnSpc>
                <a:spcPct val="80000"/>
              </a:lnSpc>
              <a:buFont typeface="Wingdings" pitchFamily="2" charset="2"/>
              <a:buChar char="ü"/>
            </a:pPr>
            <a:endParaRPr lang="en-US" sz="2000" dirty="0" smtClean="0"/>
          </a:p>
          <a:p>
            <a:endParaRPr lang="en-US" dirty="0" smtClean="0"/>
          </a:p>
        </p:txBody>
      </p:sp>
      <p:pic>
        <p:nvPicPr>
          <p:cNvPr id="6146" name="Picture 2" descr="http://t0.gstatic.com/images?q=tbn:ANd9GcTVUj-v83lVGoyc5egxnKwaobnrh6Cl3V0PNCWa-cMLfIr7YHSI"/>
          <p:cNvPicPr>
            <a:picLocks noChangeAspect="1" noChangeArrowheads="1"/>
          </p:cNvPicPr>
          <p:nvPr/>
        </p:nvPicPr>
        <p:blipFill>
          <a:blip r:embed="rId2" cstate="print"/>
          <a:srcRect/>
          <a:stretch>
            <a:fillRect/>
          </a:stretch>
        </p:blipFill>
        <p:spPr bwMode="auto">
          <a:xfrm>
            <a:off x="609600" y="3581400"/>
            <a:ext cx="2352675" cy="1943101"/>
          </a:xfrm>
          <a:prstGeom prst="rect">
            <a:avLst/>
          </a:prstGeom>
          <a:noFill/>
        </p:spPr>
      </p:pic>
      <p:pic>
        <p:nvPicPr>
          <p:cNvPr id="6148" name="Picture 4" descr="http://t1.gstatic.com/images?q=tbn:ANd9GcSTNHkm2hQMYn8XAAv1AK7i2SwPRJAwrD_RmlCfQBSplCp4ytB29A"/>
          <p:cNvPicPr>
            <a:picLocks noChangeAspect="1" noChangeArrowheads="1"/>
          </p:cNvPicPr>
          <p:nvPr/>
        </p:nvPicPr>
        <p:blipFill>
          <a:blip r:embed="rId3" cstate="print"/>
          <a:srcRect/>
          <a:stretch>
            <a:fillRect/>
          </a:stretch>
        </p:blipFill>
        <p:spPr bwMode="auto">
          <a:xfrm>
            <a:off x="3352800" y="4267200"/>
            <a:ext cx="2143125" cy="2143125"/>
          </a:xfrm>
          <a:prstGeom prst="rect">
            <a:avLst/>
          </a:prstGeom>
          <a:noFill/>
        </p:spPr>
      </p:pic>
      <p:sp>
        <p:nvSpPr>
          <p:cNvPr id="6150" name="AutoShape 6" descr="data:image/jpeg;base64,/9j/4AAQSkZJRgABAQAAAQABAAD/2wCEAAkGBhQSDxAUEhAVFRUUFBAUEBIUFxQRFBAVFRYVFRUUFRUXHCYfFxkjGRQUHy8gJCgpLCwsFR4xNTAqNSYrLCkBCQoKDgwOFA8PFykcFRwpKS8pLCkpKSwpKSksKikrLCosKSkpKSwrKSk1KjUpKSksLCopKSkqMCkpLCkuKTA1Kf/AABEIAMkA+gMBIgACEQEDEQH/xAAcAAEAAQUBAQAAAAAAAAAAAAAABAIDBQYHAQj/xABPEAACAQIDAwcIAg4IBQUAAAABAgADEQQSIQUxQQYHUWFxkbETIjJScoGhwUKyFBUjM0NEU2JzksLR0uEIJCVUY4KDkxc0ovDxFnSEs8P/xAAZAQEBAQEBAQAAAAAAAAAAAAAAAQIDBAX/xAAkEQEAAgEDAwQDAAAAAAAAAAAAARECEiExA0FRBBMisWGB8P/aAAwDAQACEQMRAD8A4dERAREQEREBERAREQEREBERAREQEREBESVh9lVqnoUKj+yjt4CBFiZ3C8hNoVPQ2fiT1+RqKO8gCZXD8z+1X/Eivt1KNP4M94GmxOh4fmK2k3pChT9qsp+oGmUwv9HvEG3lMbh16coq1Ld6rA5RE61tD+jviVW9DGUareowaiT2Hzh32mExXMbtVBcYdH6kq0ye5iLwNAiS9p7IrYdylei9J/VqKUPaL7x1iRICIiAiIgIiICJIwGAqV6iU6NNqlRzZEUFmY9QE6dsPmGqMA2LxS0v8OkvlmHUzEhQezNA5TE73huY3Z6+nWxNT/NTpjuCE/GZOjzUbKX8UZ+t61Y/VYCWkt84xPp3D8htmp6OzqB9tTV+uTMrh8Dh6f3vC0E9ijSTwWKLfKNKgzGyqWPQoLH4TKYbkdjanoYHEt1ijVI78tp9SLjiN2nZp4TxsYTxvLRb5wpc1O1G3YCoPaNNPrMJksLzIbTb0qVKn7dan+wWnejiTLT44De4HaQPnFJbjuH/o/wCLPp4vCr1A1n//ADEyFD+j3+U2io6kolvizjwnTTtVPyi/rA+Etna6esT2K5+UUW0qhzCYIeni8Q3silT8Q0yFDmV2Wp1GIfqaqAP+hBNgXbSn0Q5GouBpcbxvg7UPCm/vyj5y0Wg4fmy2VT3YFW63qVn+Be0yFPkps9fR2dhRbdejTb6wM8pY9iwBp2B45r69lpLvFC/h6dKn97o0k9imifVAkg7Rb1j3mQLxeBLbGE8ZQcUemRrxKi+cRPPLyzECXTxJHGZTDY6++YEGS8M8isjt7k9h8bQNLEUlqIb2BGqE6ZkbejdYnzTzkc2NXZlXMt6mGY/c6ttUJ3U6ttA3QdzdWoH07ga2hBlG0cKlRHSoiujArURhmV1O8ETNK+Lom9c63N6dmYoGnc4atmagTc+TI9Kkx4kXBB4g9IM0WRSIiAiJnOQ+AFbaWDRtxrIWHSE88j3hYHZubTkauBwwqOv9ZrKDUJ30kNiKQ6Pzuk6cBNw8pKWN5RebZV54zSi8SiPi6zggJYaXJIJ6dwvLIer+UHuVfnJlUajs+ZlNoEQq/Gq3usvgJQaA41GN7kXdtbb7azzHYJmqKyeayI+R/okkr5j8SpAN+/fKPsCoWosAAaXkwBcWIKkVdRrxFunKIFLikFzFgVyl83nOMo3tfXTUSo+TUXyEagegRqSFA1GlywlZ2I3kq6A+mKi07g2po9zl9zM3utLz7MY08lwtnRh6Teiyvbzjc3I+MCim6ZwliGKlgCLaA2169d0jtj1OHqVBcKFaxFnYaW9EXswO8EaSa+yAagqFrMGJBGnmlcmQ6nS2t+mXcLs4IWOe7NlLMQAWKjKCcoAvbjxgalyVpA1bA1PMQlluAgZiQbpx47uIPVNuyCXvJDp+E98mOk9384EfLqO2SZSaYlUBE8dgFLMQqqLszEKqjpJOgE1DavOvs+iSBVasR+RXMv67EA+68g3CJoGH56sCxs1PEIPWKIwHble/wm4bH29QxS5sPWSqBbMFPnL7SmxX3iBPiehD0T0oeiUUyRh5DqYtF9Koi+06jxMsryowinzsZhx/qp++BsmFO+XS979khbMxtOqmanUV1O5kYMD7xJPTA1znV2MuK2Jibi70U8vTPENSFzbtTOPfPlefYe2hfA4odOGxH/1NPjyYloiIkCbVzXrfa+E6jVPdSqTVZn+Qm2qeE2hQr1r5F8oGKjMRnpsgNuNiwgfSBlM55iee/CgkJh6z2JAN0QNbiN5kGrz6p9HAt/mqgeCTdsuoiLTkNXn0q/RwdIe07t4WkKrz2Y1j5tLDr0eY7eLxcK7XfqlQbs7hOUvyp2qd9eins0gbd8jvtPabb9okezTRfCLZuHX8xg365xt6WMb09pYk9jlPCWjsSo3pYvEt21WktNUOztUA3sB2kCRau2KCeliKS9tRB85x48kqZ9Iu3tOx+cuJyToD8EPfc+JizVDqNXljgl342h/uKfAyFW5yNnLvxiH2Q7eAmhLyboj8CncP3S59q6SfQRfcBG8pqhttTna2eN1So3s0n+dpYqc7uFHo0MS3ZTt4mYCnhkIuLWHEbtJTSemzAKQSer+U1WW+3BqZh+d0H0NnYg+0VT5GQMdzx1qYudm5Ruu1UnwWWKzKptYk/mqT4TCcr2DYIkX++INdDpe8k45VdbEZWw3K/l9idoMBUISkPQoJcID0txZus+601qVKhPCZ7B7NRALqGbiW1A7F3d81h0ss52dWvy/gsdUouHpVGRxuZCVI94myPhqbCz0kI6VApsOwqPEGYHamzvJOADdWGZG3XG4gjgQbg/zmup0csN+wkVuVmMf0sZXP+q/75Cq7Qqt6VV27WY+JljLPRTM41I8JvvlzD0M7ASVQ2K7C+g6L3v3AGS9m7PZKjZhwFuII6R3Tc9PKKmY2S3QOZcvSx1WmCcj0C5XhnR0AbtsxE7fOO81if2h/8er9amZ2G8iGOW+ErDpo1R/0NPjefZVUXoP103+qZ8azMtEREgREQKnp27rymZ/A4MNqRewW19Ru6OMq2ns5TTZgAGUXBAAuL6g237/hPTHp8pw1xwltel3CreontL4iTNmbPV6qq5sDe/C+m6XKeDC4kKpuBUAB6dROGkt0zEoxqFUC6AElr8SRw7JYDt5Itpmz5ARu9LLe0ymdRWrXsLZAL6E6X+cjB7UaLGwDOC2gsASxnojHjbx9W89rFKg4qqrNmurHcBaxA+ctnDsy1XzsMpcKotY5fd0iZTD1BUrEqbqqbxuuT/KRFxP3FkGYuS4FgdLsba26JqMZvjfYtfwtA5Evvyi/dKEw58s172Crbovc3mVSjYDsljDYYipVJGhKZesBf33nCK+U/wByzaDtLDXpkDiVHR9ISzi6FqqlkLLlIAC5tbzKY3D5sgFtHUkdQ1njmrpaku7W7bj0aCbw2iP3+FiWPrZWoVCoy6FbEWyndqJVh6tiitSK30BNtSB0A9UljZbGiym2ZmLHfbVr2nq4JzUpmoy+bmKhQRfSx1PbN/Cpi/P0Whvhai1HZUVg1tSbWsLdE17lRR/s8Hpqg95abjWwVUsbVQF4DKD8SZr3LbCBMEijg6C/uaYnKNNbXt5XGd4c9wtEeUTt8AT8pmZjAtrEbwbj3TJUawYae8cRPT6aYqY7vQrEibXUGmnSHa3YQL/ECS3YDebTH4qpnI6Bu+ZnTr5RGEx3lEAUpXRojMt91xfvkgUpV5OfPiamxmcs8Ybu093H5SBSxTgWuPeAT3yRh2JNybz39f1OGeGmI3lmm+c1w/r4/QV/2Z18TkXNf/z6/oa/7M64J89pdC3pEdKsPgZ8aMNZ9mYcXQd0+Na62dh+c3jMy0oiImQiIgbHha2QajQhd3DSMZjMylVB13k8RLowTECyk6DcLy4mwqzbqNQ9iMflPVHXzjDR2YYnJL+Ap/daftr4iZVOSuJO7DVf9t/3SbhOReMDKwwlXQg6qV3G/GcVdAfZ6FiSik9JAJl77HFrWEsirizu2c3+arTWXVpY47sFTHtV1PgJm5l5tGStaNtwnvkpQMDtE/gMMvbUdvCe/ajaHGphE91RvGKPbyevQuCOkWlgbL19NtN0vfaXF/Sx+HXspqfrGDsWr9LayD2adEftTUTMcL7eTyngADe2uusvijIx2J6216n+UIvheUnYVD6W0cU3Y5Hgsk3PK+3PlKqYQlSADqCB7xLOG2XkJNuzfpv6eq3dLX2hwPGtin7XqfICV0tgbPZguSqSTYF3q2v1nNLEzEUvtz5SWUDeyjtIE1Ll66th1CurHyimysGNrNrYGbxT5E4IfiyntZz4tJKclcIN2Epfq38ZKXHp1N24EaMttQB4Ttu2Ob3C1tUBov0oLoe2mTp7iOyaji+azEA+Y1NxwObL8GErq5/5CX8NgmdgqqWY7lUFiewDfOgbO5qahP3aqiDoT7ox8APjN72LydoYVbUadifSc+c7drdHULCBx2lyLxbbsLW/UYeMvryCxh/FancB8522IHGafN5jD+Lt7yg8Wk/Cc2+Lv96A7Xp/xTq95eotA1HkTyNxGGxivURcvkqoLK6tYkCwIBvN9nlEyrjAvYX0R/3xnxvjB90qe2/iZ9kYTcO35z452gLVqo/Pf6xmZaR4iJkJuvNJs+nW2iVrUkqKKFVgrqHW90F7HS9ie+aVN+5lh/aT/wDt6v16cQO5Xtu07NJ4ah6TPGlM6Mqs88vPJ7A9BmG5R51BbyjKPNGhayg8coIv/OZgS/ibDziQAACSdABbeTA54MVUYgWJBKj6TfSAJNidLOp/06nVJWJorm8yoFAsCGQsdb23DjdeI3HTXTM7Y2qGyrh8XSDhmDL5RVJbzMoNw2l3W4Av569hh4jawXD1VfHUVrFnrU3TNlWiCtTUBL2FMnpOo1O+BDODISpdhcEBSqZcuhe5udxFh/5l3D7OJembVSM1j5iqLHpF92o1HykbEVXSk7NtIkBEYvavfKxD0zZVFr0mptcaliQdDLlLBF3emcdUZh9kXutW1qeRnU+eBZswJA4mykCQZjEbOK2y0i973tYW3Dj2/AyIuzGZai+Rdc2oLkW1K+aLbtMx9xlGz8PTovh2avWql6tV0LL6WWm1Js4z2ufKqb2/BjQak3dm7Jo4uo2JR6gzVKVWzKot5N3TLcMeNM68BoN8ojnZLH8ASczsQKii5I3WOo3L7m65lsLs3KlO6ZSMpK3zWN+LcT1yFh8Zg8PWrOWc1Heo3nUmz0yzuGpr5oNyS511Kp0LMxhtqU66uaZJyPka4trYEEdRBB1seoQJsQJVApnk9lJgez2UyqB7PIiAl2jLUu0YE+jKjvlNGHOsgkYPcO35z492utsTXH+LV+uZ9g4NtB2/OfIW3v8Am8T+mr/XaSWkCIiZCb7zL1QNpsPWw9UDtDU28FM0KZLk7tlsJi6FddfJuCR6ynR196kj3wPpwieS1s7HpXo06tJsyVFDIw6DwPQQbgjgQZIyzbKiJXljLKKFEv7UwpejUVdSyWHC57ZbyyWMabAWGnG2sDmVDkvWXFvUZqSr5dn86ooJUHCagcfvNQe6e7Q5Ku+dhWo2+xnpHznYgvSp0lJCodMynvHTOjNlJJ8lTudSciknv7J6jZb5VUXNzZV1N79HTINDxexFq0KlMYimC1LDUx5tVtUo0aV7BdQWTTtEytDZS0sTUdqvpHEDKEfTyy0gDm3WGS59qbV9kNwsOxVHylQxb+uYGpnCIxoWqP8AcWqbqTnN5UoRx0tl4/8AmXyfoDCUstqlQBFbMEymzPUq3Kk6AeUtv4TYTjH9du8zw4hz9Nu8wMCmy6BWy7NdgAQLqWFnYvvYk6t52m7N1mZivs4U1bKgXM2ZrADMxtcnr3S55Q+se8yki/GBbvPZU6WHdFpRblJlwrKckDwT0QElQSBTaJdRRbUi88LKOIgUhZIpJLS1hwMvrVA4wJINhI5rXJ6pDxG0b6LqfCScDS0v/wBkwJNXEClTZ2NlRWdj0BQWPwBnyBia2eo7eszN3kn5zvnPRywXD4M4VGHlsSLMOKUb+cx9ojKP83RPn6YloiIkCIiBsvJDl7X2exCWekxu9Fict/WU/QbrG/iDOucmudHD4w5ArU6lr+Te3ndORh6VvceqfP0qp1CpBUkEEEEaEEbiDwltKfTr8oEH0T3S2eUq+q3cZxfZPOdXpgLWQVgLDNfI/vNiG7pnaHOpQJ86jUXrAV/mJq4SnSTylHqN3Sk8o/8ADaaVR5wsG34cL1NTqDwBEunl7g/70v8At1P4Zdim3/8AqI/kz8JT/wCoH/J/ETTW5w8H/eCeylU/dLb85OEH4WoeykfnaS4KbqdvVPU+M8+3lT1R3/ymjPzn4UbjWPZTUeLSO/Oph+CVz7qY/ai4KdB+3NX1R8Y+21Xq+M503OrR/I1/1kEoPOtS/u9b/cUfsxcFOkfbSr0juMfbKr0zmbc66cMLU99YfwS2edgf3M++uf4IuFp2DZbM/nM+itqtvS98y/2Qvq/GcQw3PS9MEJgxYm5vVJ/Ykijz5vfz8GLcctSx+KRZTs/2UPU+M8+yh6o+M55sznD+zKbtSR6WRgrZirZiwJFrdkufb2sfwjd8JTfvsr80fGVDFfmjumjU9q1D+EfvMkLtd0R3LM2RHfKSRmyqWtf3SlM7t3BhlD6ht2hIHdNdNN8ws9x13vNKq8+NQ7sGnvqOflIGK536zK2TD0kYg5XBZip4EA6G3XJa06dTYj6UmUQ7cSfhOGtzlY8/jPdTo/wSj/iNtDhjHHYEHgsmop9GYHZ1tW7v3zWeWnOxhsErJRZa9fcqIb06Z6ajjTT1Rr02nDNo8rsZXBFXF1nU6FS7BT2qDaYiLVL2rtWria1StWcvUc3Zj4AcANwA3SJETIREQEREBERAREQEREBERAREQEREBERAREQOg82w/q+I/S0/qtNvSjNS5sBejif0lH6rzeqdKbjhmVunTnuKX7hX/Q1vqNJIpSnEUvuNYf4VX6jSj5+iInNoiIgIiICIiAiIgIiICIiAiIgIiICIiAiIgIiICIiAiIgb1zb4fEecyMgoM9qwNi5ZUJXLppq44zo9LBOR98PcJx/k5yzqYOmyLTR1LF/OzAgkAbwd3miZ4c7lciy4ekptvJdt3VeaiUdHGGI31G+Ej7b2fiWw5GEqKKjHKTVAtkIIa2h11E0JedPEhSzUqJAtoA67+vNKv+M1e1hhaI99Q/tS3A5/XolHZTvUlTbpBsfCUS5XrF3ZjvYsxtuuTc+MtzCkREBERAREQEREBERAREQEREBERAREQEREBERAREQEREBLlD0teg+EtyujUym/UR3wJlcDyXvFt8gSZVxoNMrY30+EhwEREBERAREQEREBERAREQEREBERAREQEREBERAREQEREBERAREQEREBERAREQEREBERAREQP//Z"/>
          <p:cNvSpPr>
            <a:spLocks noChangeAspect="1" noChangeArrowheads="1"/>
          </p:cNvSpPr>
          <p:nvPr/>
        </p:nvSpPr>
        <p:spPr bwMode="auto">
          <a:xfrm>
            <a:off x="0" y="-914400"/>
            <a:ext cx="2381250" cy="1914525"/>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6152" name="AutoShape 8" descr="data:image/jpeg;base64,/9j/4AAQSkZJRgABAQAAAQABAAD/2wCEAAkGBhQSDxAUEhAVFRUUFBAUEBIUFxQRFBAVFRYVFRUUFRUXHCYfFxkjGRQUHy8gJCgpLCwsFR4xNTAqNSYrLCkBCQoKDgwOFA8PFykcFRwpKS8pLCkpKSwpKSksKikrLCosKSkpKSwrKSk1KjUpKSksLCopKSkqMCkpLCkuKTA1Kf/AABEIAMkA+gMBIgACEQEDEQH/xAAcAAEAAQUBAQAAAAAAAAAAAAAABAIDBQYHAQj/xABPEAACAQIDAwcIAg4IBQUAAAABAgADEQQSIQUxQQYHUWFxkbETIjJScoGhwUKyFBUjM0NEU2JzksLR0uEIJCVUY4KDkxc0ovDxFnSEs8P/xAAZAQEBAQEBAQAAAAAAAAAAAAAAAQIDBAX/xAAkEQEAAgEDAwQDAAAAAAAAAAAAARECEiExA0FRBBMisWGB8P/aAAwDAQACEQMRAD8A4dERAREQEREBERAREQEREBERAREQEREBESVh9lVqnoUKj+yjt4CBFiZ3C8hNoVPQ2fiT1+RqKO8gCZXD8z+1X/Eivt1KNP4M94GmxOh4fmK2k3pChT9qsp+oGmUwv9HvEG3lMbh16coq1Ld6rA5RE61tD+jviVW9DGUareowaiT2Hzh32mExXMbtVBcYdH6kq0ye5iLwNAiS9p7IrYdylei9J/VqKUPaL7x1iRICIiAiIgIiICJIwGAqV6iU6NNqlRzZEUFmY9QE6dsPmGqMA2LxS0v8OkvlmHUzEhQezNA5TE73huY3Z6+nWxNT/NTpjuCE/GZOjzUbKX8UZ+t61Y/VYCWkt84xPp3D8htmp6OzqB9tTV+uTMrh8Dh6f3vC0E9ijSTwWKLfKNKgzGyqWPQoLH4TKYbkdjanoYHEt1ijVI78tp9SLjiN2nZp4TxsYTxvLRb5wpc1O1G3YCoPaNNPrMJksLzIbTb0qVKn7dan+wWnejiTLT44De4HaQPnFJbjuH/o/wCLPp4vCr1A1n//ADEyFD+j3+U2io6kolvizjwnTTtVPyi/rA+Etna6esT2K5+UUW0qhzCYIeni8Q3silT8Q0yFDmV2Wp1GIfqaqAP+hBNgXbSn0Q5GouBpcbxvg7UPCm/vyj5y0Wg4fmy2VT3YFW63qVn+Be0yFPkps9fR2dhRbdejTb6wM8pY9iwBp2B45r69lpLvFC/h6dKn97o0k9imifVAkg7Rb1j3mQLxeBLbGE8ZQcUemRrxKi+cRPPLyzECXTxJHGZTDY6++YEGS8M8isjt7k9h8bQNLEUlqIb2BGqE6ZkbejdYnzTzkc2NXZlXMt6mGY/c6ttUJ3U6ttA3QdzdWoH07ga2hBlG0cKlRHSoiujArURhmV1O8ETNK+Lom9c63N6dmYoGnc4atmagTc+TI9Kkx4kXBB4g9IM0WRSIiAiJnOQ+AFbaWDRtxrIWHSE88j3hYHZubTkauBwwqOv9ZrKDUJ30kNiKQ6Pzuk6cBNw8pKWN5RebZV54zSi8SiPi6zggJYaXJIJ6dwvLIer+UHuVfnJlUajs+ZlNoEQq/Gq3usvgJQaA41GN7kXdtbb7azzHYJmqKyeayI+R/okkr5j8SpAN+/fKPsCoWosAAaXkwBcWIKkVdRrxFunKIFLikFzFgVyl83nOMo3tfXTUSo+TUXyEagegRqSFA1GlywlZ2I3kq6A+mKi07g2po9zl9zM3utLz7MY08lwtnRh6Teiyvbzjc3I+MCim6ZwliGKlgCLaA2169d0jtj1OHqVBcKFaxFnYaW9EXswO8EaSa+yAagqFrMGJBGnmlcmQ6nS2t+mXcLs4IWOe7NlLMQAWKjKCcoAvbjxgalyVpA1bA1PMQlluAgZiQbpx47uIPVNuyCXvJDp+E98mOk9384EfLqO2SZSaYlUBE8dgFLMQqqLszEKqjpJOgE1DavOvs+iSBVasR+RXMv67EA+68g3CJoGH56sCxs1PEIPWKIwHble/wm4bH29QxS5sPWSqBbMFPnL7SmxX3iBPiehD0T0oeiUUyRh5DqYtF9Koi+06jxMsryowinzsZhx/qp++BsmFO+XS979khbMxtOqmanUV1O5kYMD7xJPTA1znV2MuK2Jibi70U8vTPENSFzbtTOPfPlefYe2hfA4odOGxH/1NPjyYloiIkCbVzXrfa+E6jVPdSqTVZn+Qm2qeE2hQr1r5F8oGKjMRnpsgNuNiwgfSBlM55iee/CgkJh6z2JAN0QNbiN5kGrz6p9HAt/mqgeCTdsuoiLTkNXn0q/RwdIe07t4WkKrz2Y1j5tLDr0eY7eLxcK7XfqlQbs7hOUvyp2qd9eins0gbd8jvtPabb9okezTRfCLZuHX8xg365xt6WMb09pYk9jlPCWjsSo3pYvEt21WktNUOztUA3sB2kCRau2KCeliKS9tRB85x48kqZ9Iu3tOx+cuJyToD8EPfc+JizVDqNXljgl342h/uKfAyFW5yNnLvxiH2Q7eAmhLyboj8CncP3S59q6SfQRfcBG8pqhttTna2eN1So3s0n+dpYqc7uFHo0MS3ZTt4mYCnhkIuLWHEbtJTSemzAKQSer+U1WW+3BqZh+d0H0NnYg+0VT5GQMdzx1qYudm5Ruu1UnwWWKzKptYk/mqT4TCcr2DYIkX++INdDpe8k45VdbEZWw3K/l9idoMBUISkPQoJcID0txZus+601qVKhPCZ7B7NRALqGbiW1A7F3d81h0ss52dWvy/gsdUouHpVGRxuZCVI94myPhqbCz0kI6VApsOwqPEGYHamzvJOADdWGZG3XG4gjgQbg/zmup0csN+wkVuVmMf0sZXP+q/75Cq7Qqt6VV27WY+JljLPRTM41I8JvvlzD0M7ASVQ2K7C+g6L3v3AGS9m7PZKjZhwFuII6R3Tc9PKKmY2S3QOZcvSx1WmCcj0C5XhnR0AbtsxE7fOO81if2h/8er9amZ2G8iGOW+ErDpo1R/0NPjefZVUXoP103+qZ8azMtEREgREQKnp27rymZ/A4MNqRewW19Ru6OMq2ns5TTZgAGUXBAAuL6g237/hPTHp8pw1xwltel3CreontL4iTNmbPV6qq5sDe/C+m6XKeDC4kKpuBUAB6dROGkt0zEoxqFUC6AElr8SRw7JYDt5Itpmz5ARu9LLe0ymdRWrXsLZAL6E6X+cjB7UaLGwDOC2gsASxnojHjbx9W89rFKg4qqrNmurHcBaxA+ctnDsy1XzsMpcKotY5fd0iZTD1BUrEqbqqbxuuT/KRFxP3FkGYuS4FgdLsba26JqMZvjfYtfwtA5Evvyi/dKEw58s172Crbovc3mVSjYDsljDYYipVJGhKZesBf33nCK+U/wByzaDtLDXpkDiVHR9ISzi6FqqlkLLlIAC5tbzKY3D5sgFtHUkdQ1njmrpaku7W7bj0aCbw2iP3+FiWPrZWoVCoy6FbEWyndqJVh6tiitSK30BNtSB0A9UljZbGiym2ZmLHfbVr2nq4JzUpmoy+bmKhQRfSx1PbN/Cpi/P0Whvhai1HZUVg1tSbWsLdE17lRR/s8Hpqg95abjWwVUsbVQF4DKD8SZr3LbCBMEijg6C/uaYnKNNbXt5XGd4c9wtEeUTt8AT8pmZjAtrEbwbj3TJUawYae8cRPT6aYqY7vQrEibXUGmnSHa3YQL/ECS3YDebTH4qpnI6Bu+ZnTr5RGEx3lEAUpXRojMt91xfvkgUpV5OfPiamxmcs8Ybu093H5SBSxTgWuPeAT3yRh2JNybz39f1OGeGmI3lmm+c1w/r4/QV/2Z18TkXNf/z6/oa/7M64J89pdC3pEdKsPgZ8aMNZ9mYcXQd0+Na62dh+c3jMy0oiImQiIgbHha2QajQhd3DSMZjMylVB13k8RLowTECyk6DcLy4mwqzbqNQ9iMflPVHXzjDR2YYnJL+Ap/daftr4iZVOSuJO7DVf9t/3SbhOReMDKwwlXQg6qV3G/GcVdAfZ6FiSik9JAJl77HFrWEsirizu2c3+arTWXVpY47sFTHtV1PgJm5l5tGStaNtwnvkpQMDtE/gMMvbUdvCe/ajaHGphE91RvGKPbyevQuCOkWlgbL19NtN0vfaXF/Sx+HXspqfrGDsWr9LayD2adEftTUTMcL7eTyngADe2uusvijIx2J6216n+UIvheUnYVD6W0cU3Y5Hgsk3PK+3PlKqYQlSADqCB7xLOG2XkJNuzfpv6eq3dLX2hwPGtin7XqfICV0tgbPZguSqSTYF3q2v1nNLEzEUvtz5SWUDeyjtIE1Ll66th1CurHyimysGNrNrYGbxT5E4IfiyntZz4tJKclcIN2Epfq38ZKXHp1N24EaMttQB4Ttu2Ob3C1tUBov0oLoe2mTp7iOyaji+azEA+Y1NxwObL8GErq5/5CX8NgmdgqqWY7lUFiewDfOgbO5qahP3aqiDoT7ox8APjN72LydoYVbUadifSc+c7drdHULCBx2lyLxbbsLW/UYeMvryCxh/FancB8522IHGafN5jD+Lt7yg8Wk/Cc2+Lv96A7Xp/xTq95eotA1HkTyNxGGxivURcvkqoLK6tYkCwIBvN9nlEyrjAvYX0R/3xnxvjB90qe2/iZ9kYTcO35z452gLVqo/Pf6xmZaR4iJkJuvNJs+nW2iVrUkqKKFVgrqHW90F7HS9ie+aVN+5lh/aT/wDt6v16cQO5Xtu07NJ4ah6TPGlM6Mqs88vPJ7A9BmG5R51BbyjKPNGhayg8coIv/OZgS/ibDziQAACSdABbeTA54MVUYgWJBKj6TfSAJNidLOp/06nVJWJorm8yoFAsCGQsdb23DjdeI3HTXTM7Y2qGyrh8XSDhmDL5RVJbzMoNw2l3W4Av569hh4jawXD1VfHUVrFnrU3TNlWiCtTUBL2FMnpOo1O+BDODISpdhcEBSqZcuhe5udxFh/5l3D7OJembVSM1j5iqLHpF92o1HykbEVXSk7NtIkBEYvavfKxD0zZVFr0mptcaliQdDLlLBF3emcdUZh9kXutW1qeRnU+eBZswJA4mykCQZjEbOK2y0i973tYW3Dj2/AyIuzGZai+Rdc2oLkW1K+aLbtMx9xlGz8PTovh2avWql6tV0LL6WWm1Js4z2ufKqb2/BjQak3dm7Jo4uo2JR6gzVKVWzKot5N3TLcMeNM68BoN8ojnZLH8ASczsQKii5I3WOo3L7m65lsLs3KlO6ZSMpK3zWN+LcT1yFh8Zg8PWrOWc1Heo3nUmz0yzuGpr5oNyS511Kp0LMxhtqU66uaZJyPka4trYEEdRBB1seoQJsQJVApnk9lJgez2UyqB7PIiAl2jLUu0YE+jKjvlNGHOsgkYPcO35z492utsTXH+LV+uZ9g4NtB2/OfIW3v8Am8T+mr/XaSWkCIiZCb7zL1QNpsPWw9UDtDU28FM0KZLk7tlsJi6FddfJuCR6ynR196kj3wPpwieS1s7HpXo06tJsyVFDIw6DwPQQbgjgQZIyzbKiJXljLKKFEv7UwpejUVdSyWHC57ZbyyWMabAWGnG2sDmVDkvWXFvUZqSr5dn86ooJUHCagcfvNQe6e7Q5Ku+dhWo2+xnpHznYgvSp0lJCodMynvHTOjNlJJ8lTudSciknv7J6jZb5VUXNzZV1N79HTINDxexFq0KlMYimC1LDUx5tVtUo0aV7BdQWTTtEytDZS0sTUdqvpHEDKEfTyy0gDm3WGS59qbV9kNwsOxVHylQxb+uYGpnCIxoWqP8AcWqbqTnN5UoRx0tl4/8AmXyfoDCUstqlQBFbMEymzPUq3Kk6AeUtv4TYTjH9du8zw4hz9Nu8wMCmy6BWy7NdgAQLqWFnYvvYk6t52m7N1mZivs4U1bKgXM2ZrADMxtcnr3S55Q+se8yki/GBbvPZU6WHdFpRblJlwrKckDwT0QElQSBTaJdRRbUi88LKOIgUhZIpJLS1hwMvrVA4wJINhI5rXJ6pDxG0b6LqfCScDS0v/wBkwJNXEClTZ2NlRWdj0BQWPwBnyBia2eo7eszN3kn5zvnPRywXD4M4VGHlsSLMOKUb+cx9ojKP83RPn6YloiIkCIiBsvJDl7X2exCWekxu9Fict/WU/QbrG/iDOucmudHD4w5ArU6lr+Te3ndORh6VvceqfP0qp1CpBUkEEEEaEEbiDwltKfTr8oEH0T3S2eUq+q3cZxfZPOdXpgLWQVgLDNfI/vNiG7pnaHOpQJ86jUXrAV/mJq4SnSTylHqN3Sk8o/8ADaaVR5wsG34cL1NTqDwBEunl7g/70v8At1P4Zdim3/8AqI/kz8JT/wCoH/J/ETTW5w8H/eCeylU/dLb85OEH4WoeykfnaS4KbqdvVPU+M8+3lT1R3/ymjPzn4UbjWPZTUeLSO/Oph+CVz7qY/ai4KdB+3NX1R8Y+21Xq+M503OrR/I1/1kEoPOtS/u9b/cUfsxcFOkfbSr0juMfbKr0zmbc66cMLU99YfwS2edgf3M++uf4IuFp2DZbM/nM+itqtvS98y/2Qvq/GcQw3PS9MEJgxYm5vVJ/Ykijz5vfz8GLcctSx+KRZTs/2UPU+M8+yh6o+M55sznD+zKbtSR6WRgrZirZiwJFrdkufb2sfwjd8JTfvsr80fGVDFfmjumjU9q1D+EfvMkLtd0R3LM2RHfKSRmyqWtf3SlM7t3BhlD6ht2hIHdNdNN8ws9x13vNKq8+NQ7sGnvqOflIGK536zK2TD0kYg5XBZip4EA6G3XJa06dTYj6UmUQ7cSfhOGtzlY8/jPdTo/wSj/iNtDhjHHYEHgsmop9GYHZ1tW7v3zWeWnOxhsErJRZa9fcqIb06Z6ajjTT1Rr02nDNo8rsZXBFXF1nU6FS7BT2qDaYiLVL2rtWria1StWcvUc3Zj4AcANwA3SJETIREQEREBERAREQEREBERAREQEREBERAREQOg82w/q+I/S0/qtNvSjNS5sBejif0lH6rzeqdKbjhmVunTnuKX7hX/Q1vqNJIpSnEUvuNYf4VX6jSj5+iInNoiIgIiICIiAiIgIiICIiAiIgIiICIiAiIgIiICIiAiIgb1zb4fEecyMgoM9qwNi5ZUJXLppq44zo9LBOR98PcJx/k5yzqYOmyLTR1LF/OzAgkAbwd3miZ4c7lciy4ekptvJdt3VeaiUdHGGI31G+Ej7b2fiWw5GEqKKjHKTVAtkIIa2h11E0JedPEhSzUqJAtoA67+vNKv+M1e1hhaI99Q/tS3A5/XolHZTvUlTbpBsfCUS5XrF3ZjvYsxtuuTc+MtzCkREBERAREQEREBERAREQEREBERAREQEREBERAREQEREBLlD0teg+EtyujUym/UR3wJlcDyXvFt8gSZVxoNMrY30+EhwEREBERAREQEREBERAREQEREBERAREQEREBERAREQEREBERAREQEREBERAREQEREBERAREQP//Z"/>
          <p:cNvSpPr>
            <a:spLocks noChangeAspect="1" noChangeArrowheads="1"/>
          </p:cNvSpPr>
          <p:nvPr/>
        </p:nvSpPr>
        <p:spPr bwMode="auto">
          <a:xfrm>
            <a:off x="0" y="-914400"/>
            <a:ext cx="2381250" cy="1914525"/>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pic>
        <p:nvPicPr>
          <p:cNvPr id="6154" name="Picture 10" descr="http://t0.gstatic.com/images?q=tbn:ANd9GcQZITNrMbfYcoo7C-QCR3Su-CTgOuC8HqbBCMrPqDoWMbfHVyo_EA"/>
          <p:cNvPicPr>
            <a:picLocks noChangeAspect="1" noChangeArrowheads="1"/>
          </p:cNvPicPr>
          <p:nvPr/>
        </p:nvPicPr>
        <p:blipFill>
          <a:blip r:embed="rId4" cstate="print"/>
          <a:srcRect/>
          <a:stretch>
            <a:fillRect/>
          </a:stretch>
        </p:blipFill>
        <p:spPr bwMode="auto">
          <a:xfrm>
            <a:off x="6477000" y="3524249"/>
            <a:ext cx="2019300" cy="2266951"/>
          </a:xfrm>
          <a:prstGeom prst="rect">
            <a:avLst/>
          </a:prstGeom>
          <a:noFill/>
        </p:spPr>
      </p:pic>
      <p:sp>
        <p:nvSpPr>
          <p:cNvPr id="9" name="Date Placeholder 8"/>
          <p:cNvSpPr>
            <a:spLocks noGrp="1"/>
          </p:cNvSpPr>
          <p:nvPr>
            <p:ph type="dt" sz="half" idx="10"/>
          </p:nvPr>
        </p:nvSpPr>
        <p:spPr/>
        <p:txBody>
          <a:bodyPr/>
          <a:lstStyle/>
          <a:p>
            <a:r>
              <a:rPr lang="en-US" altLang="ja-JP" dirty="0" smtClean="0"/>
              <a:t>July 2012</a:t>
            </a:r>
            <a:endParaRPr lang="en-US" altLang="ja-JP" dirty="0"/>
          </a:p>
        </p:txBody>
      </p:sp>
      <p:sp>
        <p:nvSpPr>
          <p:cNvPr id="10" name="Slide Number Placeholder 9"/>
          <p:cNvSpPr>
            <a:spLocks noGrp="1"/>
          </p:cNvSpPr>
          <p:nvPr>
            <p:ph type="sldNum" sz="quarter" idx="12"/>
          </p:nvPr>
        </p:nvSpPr>
        <p:spPr/>
        <p:txBody>
          <a:bodyPr/>
          <a:lstStyle/>
          <a:p>
            <a:pPr>
              <a:defRPr/>
            </a:pPr>
            <a:r>
              <a:rPr lang="en-US" altLang="ja-JP" dirty="0" smtClean="0"/>
              <a:t>Slide </a:t>
            </a:r>
            <a:fld id="{49780912-06D0-44A5-8D71-81D0A97D2CA8}" type="slidenum">
              <a:rPr lang="en-US" altLang="ja-JP" smtClean="0"/>
              <a:pPr>
                <a:defRPr/>
              </a:pPr>
              <a:t>6</a:t>
            </a:fld>
            <a:endParaRPr lang="en-US" altLang="ja-JP" dirty="0"/>
          </a:p>
        </p:txBody>
      </p:sp>
      <p:sp>
        <p:nvSpPr>
          <p:cNvPr id="11" name="Footer Placeholder 10"/>
          <p:cNvSpPr>
            <a:spLocks noGrp="1"/>
          </p:cNvSpPr>
          <p:nvPr>
            <p:ph type="ftr" sz="quarter" idx="11"/>
          </p:nvPr>
        </p:nvSpPr>
        <p:spPr/>
        <p:txBody>
          <a:bodyPr/>
          <a:lstStyle/>
          <a:p>
            <a:r>
              <a:rPr lang="en-US" altLang="ja-JP" dirty="0" smtClean="0"/>
              <a:t>Samsung</a:t>
            </a:r>
            <a:endParaRPr lang="en-US" altLang="ja-JP"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Inventory and Retail management</a:t>
            </a:r>
            <a:endParaRPr lang="en-US" dirty="0"/>
          </a:p>
        </p:txBody>
      </p:sp>
      <p:sp>
        <p:nvSpPr>
          <p:cNvPr id="3" name="Content Placeholder 2"/>
          <p:cNvSpPr>
            <a:spLocks noGrp="1"/>
          </p:cNvSpPr>
          <p:nvPr>
            <p:ph idx="1"/>
          </p:nvPr>
        </p:nvSpPr>
        <p:spPr>
          <a:xfrm>
            <a:off x="457200" y="1600201"/>
            <a:ext cx="4762872" cy="2819400"/>
          </a:xfrm>
        </p:spPr>
        <p:txBody>
          <a:bodyPr>
            <a:normAutofit fontScale="70000" lnSpcReduction="20000"/>
          </a:bodyPr>
          <a:lstStyle/>
          <a:p>
            <a:pPr>
              <a:buFont typeface="Wingdings" pitchFamily="2" charset="2"/>
              <a:buChar char="q"/>
            </a:pPr>
            <a:r>
              <a:rPr lang="en-US" sz="2600" dirty="0" smtClean="0"/>
              <a:t>Large scale inventory management</a:t>
            </a:r>
          </a:p>
          <a:p>
            <a:pPr lvl="1">
              <a:lnSpc>
                <a:spcPct val="90000"/>
              </a:lnSpc>
              <a:buFont typeface="Wingdings" pitchFamily="2" charset="2"/>
              <a:buChar char="ü"/>
            </a:pPr>
            <a:r>
              <a:rPr lang="en-US" sz="2000" dirty="0" smtClean="0"/>
              <a:t>Range greater than 100 m</a:t>
            </a:r>
          </a:p>
          <a:p>
            <a:pPr lvl="1">
              <a:lnSpc>
                <a:spcPct val="90000"/>
              </a:lnSpc>
              <a:buFont typeface="Wingdings" pitchFamily="2" charset="2"/>
              <a:buChar char="ü"/>
            </a:pPr>
            <a:r>
              <a:rPr lang="en-US" sz="2000" dirty="0" smtClean="0"/>
              <a:t>Helps in monitoring the stock /inventory on timely basis</a:t>
            </a:r>
          </a:p>
          <a:p>
            <a:pPr lvl="1">
              <a:lnSpc>
                <a:spcPct val="90000"/>
              </a:lnSpc>
              <a:buFont typeface="Wingdings" pitchFamily="2" charset="2"/>
              <a:buChar char="ü"/>
            </a:pPr>
            <a:r>
              <a:rPr lang="en-US" sz="2000" dirty="0" smtClean="0"/>
              <a:t>Thousands of sensors</a:t>
            </a:r>
          </a:p>
          <a:p>
            <a:pPr lvl="1">
              <a:lnSpc>
                <a:spcPct val="90000"/>
              </a:lnSpc>
              <a:buFont typeface="Wingdings" pitchFamily="2" charset="2"/>
              <a:buChar char="ü"/>
            </a:pPr>
            <a:r>
              <a:rPr lang="en-US" sz="2000" dirty="0" smtClean="0"/>
              <a:t>Each node requires &lt; 40 bytes </a:t>
            </a:r>
          </a:p>
          <a:p>
            <a:pPr lvl="1">
              <a:lnSpc>
                <a:spcPct val="90000"/>
              </a:lnSpc>
              <a:buFont typeface="Wingdings" pitchFamily="2" charset="2"/>
              <a:buChar char="ü"/>
            </a:pPr>
            <a:r>
              <a:rPr lang="en-US" sz="2000" dirty="0" smtClean="0"/>
              <a:t>Aggregate data rate within 320 Kbps </a:t>
            </a:r>
            <a:r>
              <a:rPr lang="en-US" sz="2000" dirty="0" smtClean="0"/>
              <a:t> for 1000 nodes</a:t>
            </a:r>
            <a:endParaRPr lang="en-US" sz="2000" dirty="0" smtClean="0"/>
          </a:p>
          <a:p>
            <a:pPr>
              <a:buFont typeface="Wingdings" pitchFamily="2" charset="2"/>
              <a:buChar char="q"/>
            </a:pPr>
            <a:r>
              <a:rPr lang="en-US" sz="2600" dirty="0" smtClean="0"/>
              <a:t>Retail management (&lt; 5 m)</a:t>
            </a:r>
          </a:p>
          <a:p>
            <a:pPr lvl="1">
              <a:lnSpc>
                <a:spcPct val="90000"/>
              </a:lnSpc>
              <a:buFont typeface="Wingdings" pitchFamily="2" charset="2"/>
              <a:buChar char="ü"/>
            </a:pPr>
            <a:r>
              <a:rPr lang="en-US" sz="2000" dirty="0" smtClean="0"/>
              <a:t>Regular purchase/sale and stock monitoring</a:t>
            </a:r>
          </a:p>
          <a:p>
            <a:pPr lvl="1">
              <a:lnSpc>
                <a:spcPct val="90000"/>
              </a:lnSpc>
              <a:buFont typeface="Wingdings" pitchFamily="2" charset="2"/>
              <a:buChar char="ü"/>
            </a:pPr>
            <a:r>
              <a:rPr lang="en-US" sz="2000" dirty="0" smtClean="0"/>
              <a:t>Poll based</a:t>
            </a:r>
          </a:p>
          <a:p>
            <a:pPr lvl="1">
              <a:lnSpc>
                <a:spcPct val="90000"/>
              </a:lnSpc>
              <a:buFont typeface="Wingdings" pitchFamily="2" charset="2"/>
              <a:buChar char="ü"/>
            </a:pPr>
            <a:r>
              <a:rPr lang="en-US" sz="2000" dirty="0" smtClean="0"/>
              <a:t>Data rates less than 10 kbps</a:t>
            </a:r>
          </a:p>
          <a:p>
            <a:pPr lvl="1"/>
            <a:endParaRPr lang="en-US" dirty="0"/>
          </a:p>
        </p:txBody>
      </p:sp>
      <p:pic>
        <p:nvPicPr>
          <p:cNvPr id="4" name="Picture 4" descr="Warehouses"/>
          <p:cNvPicPr>
            <a:picLocks noChangeAspect="1" noChangeArrowheads="1"/>
          </p:cNvPicPr>
          <p:nvPr/>
        </p:nvPicPr>
        <p:blipFill>
          <a:blip r:embed="rId2" cstate="print"/>
          <a:srcRect/>
          <a:stretch>
            <a:fillRect/>
          </a:stretch>
        </p:blipFill>
        <p:spPr bwMode="auto">
          <a:xfrm>
            <a:off x="838200" y="4572000"/>
            <a:ext cx="3048000" cy="1828800"/>
          </a:xfrm>
          <a:prstGeom prst="rect">
            <a:avLst/>
          </a:prstGeom>
          <a:noFill/>
        </p:spPr>
      </p:pic>
      <p:pic>
        <p:nvPicPr>
          <p:cNvPr id="5122" name="Picture 2" descr="http://t0.gstatic.com/images?q=tbn:ANd9GcS0UhR139WqFYDnmgF9-m2GSulX-jJPg_DwQ8GL54Se8jZEvFjklw"/>
          <p:cNvPicPr>
            <a:picLocks noChangeAspect="1" noChangeArrowheads="1"/>
          </p:cNvPicPr>
          <p:nvPr/>
        </p:nvPicPr>
        <p:blipFill>
          <a:blip r:embed="rId3" cstate="print"/>
          <a:srcRect/>
          <a:stretch>
            <a:fillRect/>
          </a:stretch>
        </p:blipFill>
        <p:spPr bwMode="auto">
          <a:xfrm>
            <a:off x="5410200" y="3124200"/>
            <a:ext cx="3238500" cy="3276600"/>
          </a:xfrm>
          <a:prstGeom prst="rect">
            <a:avLst/>
          </a:prstGeom>
          <a:noFill/>
        </p:spPr>
      </p:pic>
      <p:sp>
        <p:nvSpPr>
          <p:cNvPr id="6" name="Date Placeholder 5"/>
          <p:cNvSpPr>
            <a:spLocks noGrp="1"/>
          </p:cNvSpPr>
          <p:nvPr>
            <p:ph type="dt" sz="half" idx="10"/>
          </p:nvPr>
        </p:nvSpPr>
        <p:spPr/>
        <p:txBody>
          <a:bodyPr/>
          <a:lstStyle/>
          <a:p>
            <a:r>
              <a:rPr lang="en-US" altLang="ja-JP" dirty="0" smtClean="0"/>
              <a:t>July 2012</a:t>
            </a:r>
            <a:endParaRPr lang="en-US" altLang="ja-JP" dirty="0"/>
          </a:p>
        </p:txBody>
      </p:sp>
      <p:sp>
        <p:nvSpPr>
          <p:cNvPr id="7" name="Slide Number Placeholder 6"/>
          <p:cNvSpPr>
            <a:spLocks noGrp="1"/>
          </p:cNvSpPr>
          <p:nvPr>
            <p:ph type="sldNum" sz="quarter" idx="12"/>
          </p:nvPr>
        </p:nvSpPr>
        <p:spPr/>
        <p:txBody>
          <a:bodyPr/>
          <a:lstStyle/>
          <a:p>
            <a:pPr>
              <a:defRPr/>
            </a:pPr>
            <a:r>
              <a:rPr lang="en-US" altLang="ja-JP" dirty="0" smtClean="0"/>
              <a:t>Slide </a:t>
            </a:r>
            <a:fld id="{49780912-06D0-44A5-8D71-81D0A97D2CA8}" type="slidenum">
              <a:rPr lang="en-US" altLang="ja-JP" smtClean="0"/>
              <a:pPr>
                <a:defRPr/>
              </a:pPr>
              <a:t>7</a:t>
            </a:fld>
            <a:endParaRPr lang="en-US" altLang="ja-JP" dirty="0"/>
          </a:p>
        </p:txBody>
      </p:sp>
      <p:sp>
        <p:nvSpPr>
          <p:cNvPr id="8" name="Footer Placeholder 7"/>
          <p:cNvSpPr>
            <a:spLocks noGrp="1"/>
          </p:cNvSpPr>
          <p:nvPr>
            <p:ph type="ftr" sz="quarter" idx="11"/>
          </p:nvPr>
        </p:nvSpPr>
        <p:spPr/>
        <p:txBody>
          <a:bodyPr/>
          <a:lstStyle/>
          <a:p>
            <a:r>
              <a:rPr lang="en-US" altLang="ja-JP" dirty="0" smtClean="0"/>
              <a:t>Samsung</a:t>
            </a:r>
            <a:endParaRPr lang="en-US" altLang="ja-JP"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Industrial monitoring</a:t>
            </a:r>
            <a:endParaRPr lang="en-US" dirty="0"/>
          </a:p>
        </p:txBody>
      </p:sp>
      <p:sp>
        <p:nvSpPr>
          <p:cNvPr id="3" name="Content Placeholder 2"/>
          <p:cNvSpPr>
            <a:spLocks noGrp="1"/>
          </p:cNvSpPr>
          <p:nvPr>
            <p:ph idx="1"/>
          </p:nvPr>
        </p:nvSpPr>
        <p:spPr>
          <a:xfrm>
            <a:off x="457200" y="1600201"/>
            <a:ext cx="8229600" cy="2209800"/>
          </a:xfrm>
        </p:spPr>
        <p:txBody>
          <a:bodyPr/>
          <a:lstStyle/>
          <a:p>
            <a:pPr>
              <a:buFont typeface="Wingdings" pitchFamily="2" charset="2"/>
              <a:buChar char="q"/>
            </a:pPr>
            <a:r>
              <a:rPr lang="en-US" sz="2400" dirty="0" smtClean="0"/>
              <a:t>Typically large network of sensors</a:t>
            </a:r>
          </a:p>
          <a:p>
            <a:pPr lvl="1">
              <a:lnSpc>
                <a:spcPct val="80000"/>
              </a:lnSpc>
              <a:buFont typeface="Wingdings" pitchFamily="2" charset="2"/>
              <a:buChar char="ü"/>
            </a:pPr>
            <a:r>
              <a:rPr lang="en-US" sz="1800" dirty="0" smtClean="0"/>
              <a:t>Periodic monitoring, event driven monitoring of sensors required</a:t>
            </a:r>
          </a:p>
          <a:p>
            <a:pPr lvl="1">
              <a:lnSpc>
                <a:spcPct val="80000"/>
              </a:lnSpc>
              <a:buFont typeface="Wingdings" pitchFamily="2" charset="2"/>
              <a:buChar char="ü"/>
            </a:pPr>
            <a:r>
              <a:rPr lang="en-US" sz="1800" dirty="0" smtClean="0"/>
              <a:t>Periodicity can range from few sec to few times in a day</a:t>
            </a:r>
          </a:p>
          <a:p>
            <a:pPr lvl="1">
              <a:lnSpc>
                <a:spcPct val="80000"/>
              </a:lnSpc>
              <a:buFont typeface="Wingdings" pitchFamily="2" charset="2"/>
              <a:buChar char="ü"/>
            </a:pPr>
            <a:r>
              <a:rPr lang="en-US" sz="1800" dirty="0" smtClean="0"/>
              <a:t>hundreds of sensors in network with data rate requirement as low as 40 bytes in 10 seconds</a:t>
            </a:r>
          </a:p>
          <a:p>
            <a:pPr lvl="1">
              <a:lnSpc>
                <a:spcPct val="80000"/>
              </a:lnSpc>
              <a:buFont typeface="Wingdings" pitchFamily="2" charset="2"/>
              <a:buChar char="ü"/>
            </a:pPr>
            <a:r>
              <a:rPr lang="en-US" sz="1800" dirty="0" smtClean="0"/>
              <a:t>Data rates required are less than 100 kbps for 1000 nodes</a:t>
            </a:r>
          </a:p>
          <a:p>
            <a:pPr lvl="1">
              <a:lnSpc>
                <a:spcPct val="80000"/>
              </a:lnSpc>
              <a:buFont typeface="Wingdings" pitchFamily="2" charset="2"/>
              <a:buChar char="ü"/>
            </a:pPr>
            <a:endParaRPr lang="en-US" sz="1800" dirty="0" smtClean="0"/>
          </a:p>
          <a:p>
            <a:endParaRPr lang="en-US" dirty="0"/>
          </a:p>
        </p:txBody>
      </p:sp>
      <p:pic>
        <p:nvPicPr>
          <p:cNvPr id="4098" name="Picture 2" descr="http://t3.gstatic.com/images?q=tbn:ANd9GcSOGHAFhWAK_7-p5TcNcVTbFJ7t0L7CxXR1Z3DENv_ZRP0F_AOs8XUJmxtMkQ"/>
          <p:cNvPicPr>
            <a:picLocks noChangeAspect="1" noChangeArrowheads="1"/>
          </p:cNvPicPr>
          <p:nvPr/>
        </p:nvPicPr>
        <p:blipFill>
          <a:blip r:embed="rId2" cstate="print"/>
          <a:srcRect/>
          <a:stretch>
            <a:fillRect/>
          </a:stretch>
        </p:blipFill>
        <p:spPr bwMode="auto">
          <a:xfrm>
            <a:off x="685800" y="3886200"/>
            <a:ext cx="3886200" cy="2362200"/>
          </a:xfrm>
          <a:prstGeom prst="rect">
            <a:avLst/>
          </a:prstGeom>
          <a:noFill/>
        </p:spPr>
      </p:pic>
      <p:pic>
        <p:nvPicPr>
          <p:cNvPr id="4100" name="Picture 4" descr="http://t0.gstatic.com/images?q=tbn:ANd9GcT1m81-LsqWymuQhl0NGMmmVAqCItk_8jwHYbgDyGGrvvvB2hsU"/>
          <p:cNvPicPr>
            <a:picLocks noChangeAspect="1" noChangeArrowheads="1"/>
          </p:cNvPicPr>
          <p:nvPr/>
        </p:nvPicPr>
        <p:blipFill>
          <a:blip r:embed="rId3" cstate="print"/>
          <a:srcRect/>
          <a:stretch>
            <a:fillRect/>
          </a:stretch>
        </p:blipFill>
        <p:spPr bwMode="auto">
          <a:xfrm>
            <a:off x="5181600" y="3819524"/>
            <a:ext cx="3429000" cy="2428876"/>
          </a:xfrm>
          <a:prstGeom prst="rect">
            <a:avLst/>
          </a:prstGeom>
          <a:noFill/>
        </p:spPr>
      </p:pic>
      <p:sp>
        <p:nvSpPr>
          <p:cNvPr id="6" name="Date Placeholder 5"/>
          <p:cNvSpPr>
            <a:spLocks noGrp="1"/>
          </p:cNvSpPr>
          <p:nvPr>
            <p:ph type="dt" sz="half" idx="10"/>
          </p:nvPr>
        </p:nvSpPr>
        <p:spPr/>
        <p:txBody>
          <a:bodyPr/>
          <a:lstStyle/>
          <a:p>
            <a:r>
              <a:rPr lang="en-US" altLang="ja-JP" dirty="0" smtClean="0"/>
              <a:t>July 2012</a:t>
            </a:r>
            <a:endParaRPr lang="en-US" altLang="ja-JP" dirty="0"/>
          </a:p>
        </p:txBody>
      </p:sp>
      <p:sp>
        <p:nvSpPr>
          <p:cNvPr id="7" name="Slide Number Placeholder 6"/>
          <p:cNvSpPr>
            <a:spLocks noGrp="1"/>
          </p:cNvSpPr>
          <p:nvPr>
            <p:ph type="sldNum" sz="quarter" idx="12"/>
          </p:nvPr>
        </p:nvSpPr>
        <p:spPr/>
        <p:txBody>
          <a:bodyPr/>
          <a:lstStyle/>
          <a:p>
            <a:pPr>
              <a:defRPr/>
            </a:pPr>
            <a:r>
              <a:rPr lang="en-US" altLang="ja-JP" dirty="0" smtClean="0"/>
              <a:t>Slide </a:t>
            </a:r>
            <a:fld id="{49780912-06D0-44A5-8D71-81D0A97D2CA8}" type="slidenum">
              <a:rPr lang="en-US" altLang="ja-JP" smtClean="0"/>
              <a:pPr>
                <a:defRPr/>
              </a:pPr>
              <a:t>8</a:t>
            </a:fld>
            <a:endParaRPr lang="en-US" altLang="ja-JP" dirty="0"/>
          </a:p>
        </p:txBody>
      </p:sp>
      <p:sp>
        <p:nvSpPr>
          <p:cNvPr id="8" name="Footer Placeholder 7"/>
          <p:cNvSpPr>
            <a:spLocks noGrp="1"/>
          </p:cNvSpPr>
          <p:nvPr>
            <p:ph type="ftr" sz="quarter" idx="11"/>
          </p:nvPr>
        </p:nvSpPr>
        <p:spPr/>
        <p:txBody>
          <a:bodyPr/>
          <a:lstStyle/>
          <a:p>
            <a:r>
              <a:rPr lang="en-US" altLang="ja-JP" dirty="0" smtClean="0"/>
              <a:t>Samsung</a:t>
            </a:r>
            <a:endParaRPr lang="en-US" altLang="ja-JP"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692696"/>
            <a:ext cx="7772400" cy="755104"/>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tx1"/>
                </a:solidFill>
                <a:effectLst/>
                <a:uLnTx/>
                <a:uFillTx/>
                <a:latin typeface="+mj-lt"/>
                <a:ea typeface="+mj-ea"/>
                <a:cs typeface="+mj-cs"/>
              </a:rPr>
              <a:t>Telecom Service</a:t>
            </a:r>
            <a:endParaRPr kumimoji="0" lang="en-US" sz="3600" b="0" i="0" u="none" strike="noStrike" kern="1200" cap="none" spc="0" normalizeH="0" baseline="0" noProof="0" dirty="0">
              <a:ln>
                <a:noFill/>
              </a:ln>
              <a:solidFill>
                <a:schemeClr val="tx1"/>
              </a:solidFill>
              <a:effectLst/>
              <a:uLnTx/>
              <a:uFillTx/>
              <a:latin typeface="+mj-lt"/>
              <a:ea typeface="+mj-ea"/>
              <a:cs typeface="+mj-cs"/>
            </a:endParaRPr>
          </a:p>
        </p:txBody>
      </p:sp>
      <p:grpSp>
        <p:nvGrpSpPr>
          <p:cNvPr id="2" name="Group 7"/>
          <p:cNvGrpSpPr/>
          <p:nvPr/>
        </p:nvGrpSpPr>
        <p:grpSpPr>
          <a:xfrm>
            <a:off x="1714128" y="4453136"/>
            <a:ext cx="5829672" cy="1947664"/>
            <a:chOff x="1143000" y="1295400"/>
            <a:chExt cx="6648450" cy="4011613"/>
          </a:xfrm>
        </p:grpSpPr>
        <p:sp>
          <p:nvSpPr>
            <p:cNvPr id="9" name="Cloud"/>
            <p:cNvSpPr>
              <a:spLocks noChangeAspect="1" noEditPoints="1" noChangeArrowheads="1"/>
            </p:cNvSpPr>
            <p:nvPr/>
          </p:nvSpPr>
          <p:spPr bwMode="auto">
            <a:xfrm>
              <a:off x="1143000" y="1295400"/>
              <a:ext cx="6400800" cy="40116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gradFill rotWithShape="1">
              <a:gsLst>
                <a:gs pos="0">
                  <a:srgbClr val="FFFF00"/>
                </a:gs>
                <a:gs pos="100000">
                  <a:srgbClr val="FFFF00">
                    <a:gamma/>
                    <a:tint val="12549"/>
                    <a:invGamma/>
                  </a:srgbClr>
                </a:gs>
              </a:gsLst>
              <a:path path="rect">
                <a:fillToRect l="50000" t="50000" r="50000" b="50000"/>
              </a:path>
            </a:gradFill>
            <a:ln w="28575">
              <a:solidFill>
                <a:srgbClr val="FFFF00"/>
              </a:solidFill>
              <a:miter lim="800000"/>
              <a:headEnd/>
              <a:tailEnd/>
            </a:ln>
            <a:effectLst>
              <a:outerShdw dist="107763" dir="2700000" algn="ctr" rotWithShape="0">
                <a:schemeClr val="accent1">
                  <a:alpha val="50000"/>
                </a:schemeClr>
              </a:outerShdw>
            </a:effectLst>
          </p:spPr>
          <p:txBody>
            <a:bodyPr/>
            <a:lstStyle/>
            <a:p>
              <a:pPr marL="177800" indent="-38100" algn="ctr" eaLnBrk="1" hangingPunct="1">
                <a:spcBef>
                  <a:spcPct val="20000"/>
                </a:spcBef>
                <a:buClr>
                  <a:schemeClr val="tx2"/>
                </a:buClr>
                <a:buFont typeface="Wingdings" pitchFamily="2" charset="2"/>
                <a:buNone/>
              </a:pPr>
              <a:endParaRPr lang="it-IT">
                <a:solidFill>
                  <a:schemeClr val="tx2"/>
                </a:solidFill>
                <a:latin typeface="Arial" charset="0"/>
              </a:endParaRPr>
            </a:p>
          </p:txBody>
        </p:sp>
        <p:graphicFrame>
          <p:nvGraphicFramePr>
            <p:cNvPr id="10" name="Object 9"/>
            <p:cNvGraphicFramePr>
              <a:graphicFrameLocks noChangeAspect="1"/>
            </p:cNvGraphicFramePr>
            <p:nvPr/>
          </p:nvGraphicFramePr>
          <p:xfrm>
            <a:off x="3732213" y="4592638"/>
            <a:ext cx="382587" cy="360362"/>
          </p:xfrm>
          <a:graphic>
            <a:graphicData uri="http://schemas.openxmlformats.org/presentationml/2006/ole">
              <p:oleObj spid="_x0000_s37890" name="Visio" r:id="rId3" imgW="531571" imgH="531571" progId="Visio.Drawing.11">
                <p:embed/>
              </p:oleObj>
            </a:graphicData>
          </a:graphic>
        </p:graphicFrame>
        <p:graphicFrame>
          <p:nvGraphicFramePr>
            <p:cNvPr id="11" name="Object 10"/>
            <p:cNvGraphicFramePr>
              <a:graphicFrameLocks noChangeAspect="1"/>
            </p:cNvGraphicFramePr>
            <p:nvPr/>
          </p:nvGraphicFramePr>
          <p:xfrm>
            <a:off x="4802188" y="4038600"/>
            <a:ext cx="455612" cy="428625"/>
          </p:xfrm>
          <a:graphic>
            <a:graphicData uri="http://schemas.openxmlformats.org/presentationml/2006/ole">
              <p:oleObj spid="_x0000_s37891" name="Visio" r:id="rId4" imgW="723595" imgH="723595" progId="Visio.Drawing.11">
                <p:embed/>
              </p:oleObj>
            </a:graphicData>
          </a:graphic>
        </p:graphicFrame>
        <p:graphicFrame>
          <p:nvGraphicFramePr>
            <p:cNvPr id="12" name="Object 11"/>
            <p:cNvGraphicFramePr>
              <a:graphicFrameLocks noChangeAspect="1"/>
            </p:cNvGraphicFramePr>
            <p:nvPr/>
          </p:nvGraphicFramePr>
          <p:xfrm>
            <a:off x="6172200" y="3048000"/>
            <a:ext cx="369888" cy="347663"/>
          </p:xfrm>
          <a:graphic>
            <a:graphicData uri="http://schemas.openxmlformats.org/presentationml/2006/ole">
              <p:oleObj spid="_x0000_s37892" name="Visio" r:id="rId5" imgW="394411" imgH="394411" progId="Visio.Drawing.11">
                <p:embed/>
              </p:oleObj>
            </a:graphicData>
          </a:graphic>
        </p:graphicFrame>
        <p:graphicFrame>
          <p:nvGraphicFramePr>
            <p:cNvPr id="13" name="Object 12"/>
            <p:cNvGraphicFramePr>
              <a:graphicFrameLocks noChangeAspect="1"/>
            </p:cNvGraphicFramePr>
            <p:nvPr/>
          </p:nvGraphicFramePr>
          <p:xfrm>
            <a:off x="1878013" y="3192463"/>
            <a:ext cx="434975" cy="409575"/>
          </p:xfrm>
          <a:graphic>
            <a:graphicData uri="http://schemas.openxmlformats.org/presentationml/2006/ole">
              <p:oleObj spid="_x0000_s37893" name="Visio" r:id="rId6" imgW="769315" imgH="769315" progId="Visio.Drawing.11">
                <p:embed/>
              </p:oleObj>
            </a:graphicData>
          </a:graphic>
        </p:graphicFrame>
        <p:graphicFrame>
          <p:nvGraphicFramePr>
            <p:cNvPr id="14" name="Object 13"/>
            <p:cNvGraphicFramePr>
              <a:graphicFrameLocks noChangeAspect="1"/>
            </p:cNvGraphicFramePr>
            <p:nvPr/>
          </p:nvGraphicFramePr>
          <p:xfrm>
            <a:off x="4640263" y="2762250"/>
            <a:ext cx="465137" cy="438150"/>
          </p:xfrm>
          <a:graphic>
            <a:graphicData uri="http://schemas.openxmlformats.org/presentationml/2006/ole">
              <p:oleObj spid="_x0000_s37894" name="Visio" r:id="rId7" imgW="494995" imgH="494995" progId="Visio.Drawing.11">
                <p:embed/>
              </p:oleObj>
            </a:graphicData>
          </a:graphic>
        </p:graphicFrame>
        <p:graphicFrame>
          <p:nvGraphicFramePr>
            <p:cNvPr id="15" name="Object 14"/>
            <p:cNvGraphicFramePr>
              <a:graphicFrameLocks noChangeAspect="1"/>
            </p:cNvGraphicFramePr>
            <p:nvPr/>
          </p:nvGraphicFramePr>
          <p:xfrm>
            <a:off x="2433638" y="3984625"/>
            <a:ext cx="465137" cy="438150"/>
          </p:xfrm>
          <a:graphic>
            <a:graphicData uri="http://schemas.openxmlformats.org/presentationml/2006/ole">
              <p:oleObj spid="_x0000_s37895" name="Visio" r:id="rId8" imgW="494995" imgH="494995" progId="Visio.Drawing.11">
                <p:embed/>
              </p:oleObj>
            </a:graphicData>
          </a:graphic>
        </p:graphicFrame>
        <p:graphicFrame>
          <p:nvGraphicFramePr>
            <p:cNvPr id="16" name="Object 15"/>
            <p:cNvGraphicFramePr>
              <a:graphicFrameLocks noChangeAspect="1"/>
            </p:cNvGraphicFramePr>
            <p:nvPr/>
          </p:nvGraphicFramePr>
          <p:xfrm>
            <a:off x="5638800" y="2057400"/>
            <a:ext cx="393700" cy="369888"/>
          </p:xfrm>
          <a:graphic>
            <a:graphicData uri="http://schemas.openxmlformats.org/presentationml/2006/ole">
              <p:oleObj spid="_x0000_s37896" name="Visio" r:id="rId9" imgW="494995" imgH="494995" progId="Visio.Drawing.11">
                <p:embed/>
              </p:oleObj>
            </a:graphicData>
          </a:graphic>
        </p:graphicFrame>
        <p:sp>
          <p:nvSpPr>
            <p:cNvPr id="17" name="Oval 18"/>
            <p:cNvSpPr>
              <a:spLocks noChangeAspect="1" noChangeArrowheads="1"/>
            </p:cNvSpPr>
            <p:nvPr/>
          </p:nvSpPr>
          <p:spPr bwMode="auto">
            <a:xfrm>
              <a:off x="1927225" y="1828800"/>
              <a:ext cx="244475" cy="228600"/>
            </a:xfrm>
            <a:prstGeom prst="ellipse">
              <a:avLst/>
            </a:prstGeom>
            <a:gradFill rotWithShape="1">
              <a:gsLst>
                <a:gs pos="0">
                  <a:srgbClr val="0000FF"/>
                </a:gs>
                <a:gs pos="50000">
                  <a:srgbClr val="0000FF">
                    <a:gamma/>
                    <a:shade val="46275"/>
                    <a:invGamma/>
                  </a:srgbClr>
                </a:gs>
                <a:gs pos="100000">
                  <a:srgbClr val="0000FF"/>
                </a:gs>
              </a:gsLst>
              <a:lin ang="5400000" scaled="1"/>
            </a:gradFill>
            <a:ln w="9525">
              <a:solidFill>
                <a:schemeClr val="tx1"/>
              </a:solidFill>
              <a:round/>
              <a:headEnd/>
              <a:tailEnd/>
            </a:ln>
            <a:effectLst>
              <a:outerShdw dist="35921" dir="2700000" algn="ctr" rotWithShape="0">
                <a:schemeClr val="bg2"/>
              </a:outerShdw>
            </a:effectLst>
          </p:spPr>
          <p:txBody>
            <a:bodyPr wrap="none" anchor="ctr"/>
            <a:lstStyle/>
            <a:p>
              <a:endParaRPr lang="en-US" dirty="0"/>
            </a:p>
          </p:txBody>
        </p:sp>
        <p:graphicFrame>
          <p:nvGraphicFramePr>
            <p:cNvPr id="18" name="Object 19"/>
            <p:cNvGraphicFramePr>
              <a:graphicFrameLocks noChangeAspect="1"/>
            </p:cNvGraphicFramePr>
            <p:nvPr/>
          </p:nvGraphicFramePr>
          <p:xfrm>
            <a:off x="5943600" y="4038600"/>
            <a:ext cx="714375" cy="1174750"/>
          </p:xfrm>
          <a:graphic>
            <a:graphicData uri="http://schemas.openxmlformats.org/presentationml/2006/ole">
              <p:oleObj spid="_x0000_s37897" name="Visio" r:id="rId10" imgW="1131141" imgH="1859816" progId="Visio.Drawing.11">
                <p:embed/>
              </p:oleObj>
            </a:graphicData>
          </a:graphic>
        </p:graphicFrame>
        <p:sp>
          <p:nvSpPr>
            <p:cNvPr id="19" name="Oval 21"/>
            <p:cNvSpPr>
              <a:spLocks noChangeAspect="1" noChangeArrowheads="1"/>
            </p:cNvSpPr>
            <p:nvPr/>
          </p:nvSpPr>
          <p:spPr bwMode="auto">
            <a:xfrm>
              <a:off x="3009900" y="2133600"/>
              <a:ext cx="244475" cy="228600"/>
            </a:xfrm>
            <a:prstGeom prst="ellipse">
              <a:avLst/>
            </a:prstGeom>
            <a:gradFill rotWithShape="1">
              <a:gsLst>
                <a:gs pos="0">
                  <a:srgbClr val="FF3300"/>
                </a:gs>
                <a:gs pos="50000">
                  <a:srgbClr val="FF3300">
                    <a:gamma/>
                    <a:shade val="46275"/>
                    <a:invGamma/>
                  </a:srgbClr>
                </a:gs>
                <a:gs pos="100000">
                  <a:srgbClr val="FF3300"/>
                </a:gs>
              </a:gsLst>
              <a:lin ang="5400000" scaled="1"/>
            </a:gradFill>
            <a:ln w="9525" algn="ctr">
              <a:solidFill>
                <a:schemeClr val="tx1"/>
              </a:solidFill>
              <a:round/>
              <a:headEnd/>
              <a:tailEnd/>
            </a:ln>
            <a:effectLst>
              <a:outerShdw dist="35921" dir="2700000" algn="ctr" rotWithShape="0">
                <a:schemeClr val="bg2"/>
              </a:outerShdw>
            </a:effectLst>
          </p:spPr>
          <p:txBody>
            <a:bodyPr wrap="none" anchor="ctr"/>
            <a:lstStyle/>
            <a:p>
              <a:endParaRPr lang="en-US" dirty="0"/>
            </a:p>
          </p:txBody>
        </p:sp>
        <p:sp>
          <p:nvSpPr>
            <p:cNvPr id="20" name="Oval 22"/>
            <p:cNvSpPr>
              <a:spLocks noChangeAspect="1" noChangeArrowheads="1"/>
            </p:cNvSpPr>
            <p:nvPr/>
          </p:nvSpPr>
          <p:spPr bwMode="auto">
            <a:xfrm>
              <a:off x="4175125" y="1679575"/>
              <a:ext cx="244475" cy="228600"/>
            </a:xfrm>
            <a:prstGeom prst="ellipse">
              <a:avLst/>
            </a:prstGeom>
            <a:gradFill rotWithShape="1">
              <a:gsLst>
                <a:gs pos="0">
                  <a:srgbClr val="0000FF"/>
                </a:gs>
                <a:gs pos="50000">
                  <a:srgbClr val="0000FF">
                    <a:gamma/>
                    <a:shade val="46275"/>
                    <a:invGamma/>
                  </a:srgbClr>
                </a:gs>
                <a:gs pos="100000">
                  <a:srgbClr val="0000FF"/>
                </a:gs>
              </a:gsLst>
              <a:lin ang="5400000" scaled="1"/>
            </a:gradFill>
            <a:ln w="9525">
              <a:solidFill>
                <a:schemeClr val="tx1"/>
              </a:solidFill>
              <a:round/>
              <a:headEnd/>
              <a:tailEnd/>
            </a:ln>
            <a:effectLst>
              <a:outerShdw dist="35921" dir="2700000" algn="ctr" rotWithShape="0">
                <a:schemeClr val="bg2"/>
              </a:outerShdw>
            </a:effectLst>
          </p:spPr>
          <p:txBody>
            <a:bodyPr wrap="none" anchor="ctr"/>
            <a:lstStyle/>
            <a:p>
              <a:endParaRPr lang="en-US" dirty="0"/>
            </a:p>
          </p:txBody>
        </p:sp>
        <p:sp>
          <p:nvSpPr>
            <p:cNvPr id="21" name="Oval 23"/>
            <p:cNvSpPr>
              <a:spLocks noChangeAspect="1" noChangeArrowheads="1"/>
            </p:cNvSpPr>
            <p:nvPr/>
          </p:nvSpPr>
          <p:spPr bwMode="auto">
            <a:xfrm>
              <a:off x="5715000" y="1828800"/>
              <a:ext cx="244475" cy="228600"/>
            </a:xfrm>
            <a:prstGeom prst="ellipse">
              <a:avLst/>
            </a:prstGeom>
            <a:gradFill rotWithShape="1">
              <a:gsLst>
                <a:gs pos="0">
                  <a:srgbClr val="FF3300"/>
                </a:gs>
                <a:gs pos="50000">
                  <a:srgbClr val="FF3300">
                    <a:gamma/>
                    <a:shade val="46275"/>
                    <a:invGamma/>
                  </a:srgbClr>
                </a:gs>
                <a:gs pos="100000">
                  <a:srgbClr val="FF3300"/>
                </a:gs>
              </a:gsLst>
              <a:lin ang="5400000" scaled="1"/>
            </a:gradFill>
            <a:ln w="9525">
              <a:solidFill>
                <a:schemeClr val="tx1"/>
              </a:solidFill>
              <a:round/>
              <a:headEnd/>
              <a:tailEnd/>
            </a:ln>
            <a:effectLst>
              <a:outerShdw dist="35921" dir="2700000" algn="ctr" rotWithShape="0">
                <a:schemeClr val="bg2"/>
              </a:outerShdw>
            </a:effectLst>
          </p:spPr>
          <p:txBody>
            <a:bodyPr wrap="none" anchor="ctr"/>
            <a:lstStyle/>
            <a:p>
              <a:endParaRPr lang="en-US" dirty="0"/>
            </a:p>
          </p:txBody>
        </p:sp>
        <p:sp>
          <p:nvSpPr>
            <p:cNvPr id="22" name="Oval 24"/>
            <p:cNvSpPr>
              <a:spLocks noChangeAspect="1" noChangeArrowheads="1"/>
            </p:cNvSpPr>
            <p:nvPr/>
          </p:nvSpPr>
          <p:spPr bwMode="auto">
            <a:xfrm>
              <a:off x="4764088" y="2533650"/>
              <a:ext cx="244475" cy="228600"/>
            </a:xfrm>
            <a:prstGeom prst="ellipse">
              <a:avLst/>
            </a:prstGeom>
            <a:gradFill rotWithShape="1">
              <a:gsLst>
                <a:gs pos="0">
                  <a:srgbClr val="0000FF"/>
                </a:gs>
                <a:gs pos="50000">
                  <a:srgbClr val="0000FF">
                    <a:gamma/>
                    <a:shade val="46275"/>
                    <a:invGamma/>
                  </a:srgbClr>
                </a:gs>
                <a:gs pos="100000">
                  <a:srgbClr val="0000FF"/>
                </a:gs>
              </a:gsLst>
              <a:lin ang="5400000" scaled="1"/>
            </a:gradFill>
            <a:ln w="9525">
              <a:solidFill>
                <a:schemeClr val="tx1"/>
              </a:solidFill>
              <a:round/>
              <a:headEnd/>
              <a:tailEnd/>
            </a:ln>
            <a:effectLst>
              <a:outerShdw dist="35921" dir="2700000" algn="ctr" rotWithShape="0">
                <a:schemeClr val="bg2"/>
              </a:outerShdw>
            </a:effectLst>
          </p:spPr>
          <p:txBody>
            <a:bodyPr wrap="none" anchor="ctr"/>
            <a:lstStyle/>
            <a:p>
              <a:endParaRPr lang="en-US" dirty="0"/>
            </a:p>
          </p:txBody>
        </p:sp>
        <p:sp>
          <p:nvSpPr>
            <p:cNvPr id="23" name="Oval 25"/>
            <p:cNvSpPr>
              <a:spLocks noChangeAspect="1" noChangeArrowheads="1"/>
            </p:cNvSpPr>
            <p:nvPr/>
          </p:nvSpPr>
          <p:spPr bwMode="auto">
            <a:xfrm>
              <a:off x="1965325" y="2971800"/>
              <a:ext cx="244475" cy="228600"/>
            </a:xfrm>
            <a:prstGeom prst="ellipse">
              <a:avLst/>
            </a:prstGeom>
            <a:gradFill rotWithShape="1">
              <a:gsLst>
                <a:gs pos="0">
                  <a:srgbClr val="0000FF"/>
                </a:gs>
                <a:gs pos="50000">
                  <a:srgbClr val="0000FF">
                    <a:gamma/>
                    <a:shade val="46275"/>
                    <a:invGamma/>
                  </a:srgbClr>
                </a:gs>
                <a:gs pos="100000">
                  <a:srgbClr val="0000FF"/>
                </a:gs>
              </a:gsLst>
              <a:lin ang="5400000" scaled="1"/>
            </a:gradFill>
            <a:ln w="9525">
              <a:solidFill>
                <a:schemeClr val="tx1"/>
              </a:solidFill>
              <a:round/>
              <a:headEnd/>
              <a:tailEnd/>
            </a:ln>
            <a:effectLst>
              <a:outerShdw dist="35921" dir="2700000" algn="ctr" rotWithShape="0">
                <a:schemeClr val="bg2"/>
              </a:outerShdw>
            </a:effectLst>
          </p:spPr>
          <p:txBody>
            <a:bodyPr wrap="none" anchor="ctr"/>
            <a:lstStyle/>
            <a:p>
              <a:endParaRPr lang="en-US" dirty="0"/>
            </a:p>
          </p:txBody>
        </p:sp>
        <p:sp>
          <p:nvSpPr>
            <p:cNvPr id="24" name="Oval 26"/>
            <p:cNvSpPr>
              <a:spLocks noChangeAspect="1" noChangeArrowheads="1"/>
            </p:cNvSpPr>
            <p:nvPr/>
          </p:nvSpPr>
          <p:spPr bwMode="auto">
            <a:xfrm>
              <a:off x="2543175" y="3762375"/>
              <a:ext cx="244475" cy="228600"/>
            </a:xfrm>
            <a:prstGeom prst="ellipse">
              <a:avLst/>
            </a:prstGeom>
            <a:gradFill rotWithShape="1">
              <a:gsLst>
                <a:gs pos="0">
                  <a:srgbClr val="FF3300"/>
                </a:gs>
                <a:gs pos="50000">
                  <a:srgbClr val="FF3300">
                    <a:gamma/>
                    <a:shade val="46275"/>
                    <a:invGamma/>
                  </a:srgbClr>
                </a:gs>
                <a:gs pos="100000">
                  <a:srgbClr val="FF3300"/>
                </a:gs>
              </a:gsLst>
              <a:lin ang="5400000" scaled="1"/>
            </a:gradFill>
            <a:ln w="9525" algn="ctr">
              <a:solidFill>
                <a:schemeClr val="tx1"/>
              </a:solidFill>
              <a:round/>
              <a:headEnd/>
              <a:tailEnd/>
            </a:ln>
            <a:effectLst>
              <a:outerShdw dist="35921" dir="2700000" algn="ctr" rotWithShape="0">
                <a:schemeClr val="bg2"/>
              </a:outerShdw>
            </a:effectLst>
          </p:spPr>
          <p:txBody>
            <a:bodyPr wrap="none" anchor="ctr"/>
            <a:lstStyle/>
            <a:p>
              <a:endParaRPr lang="en-US" dirty="0"/>
            </a:p>
          </p:txBody>
        </p:sp>
        <p:sp>
          <p:nvSpPr>
            <p:cNvPr id="25" name="Oval 27"/>
            <p:cNvSpPr>
              <a:spLocks noChangeAspect="1" noChangeArrowheads="1"/>
            </p:cNvSpPr>
            <p:nvPr/>
          </p:nvSpPr>
          <p:spPr bwMode="auto">
            <a:xfrm>
              <a:off x="4916488" y="3810000"/>
              <a:ext cx="244475" cy="228600"/>
            </a:xfrm>
            <a:prstGeom prst="ellipse">
              <a:avLst/>
            </a:prstGeom>
            <a:gradFill rotWithShape="1">
              <a:gsLst>
                <a:gs pos="0">
                  <a:srgbClr val="FF3300"/>
                </a:gs>
                <a:gs pos="50000">
                  <a:srgbClr val="FF3300">
                    <a:gamma/>
                    <a:shade val="46275"/>
                    <a:invGamma/>
                  </a:srgbClr>
                </a:gs>
                <a:gs pos="100000">
                  <a:srgbClr val="FF3300"/>
                </a:gs>
              </a:gsLst>
              <a:lin ang="5400000" scaled="1"/>
            </a:gradFill>
            <a:ln w="9525" algn="ctr">
              <a:solidFill>
                <a:schemeClr val="tx1"/>
              </a:solidFill>
              <a:round/>
              <a:headEnd/>
              <a:tailEnd/>
            </a:ln>
            <a:effectLst>
              <a:outerShdw dist="35921" dir="2700000" algn="ctr" rotWithShape="0">
                <a:schemeClr val="bg2"/>
              </a:outerShdw>
            </a:effectLst>
          </p:spPr>
          <p:txBody>
            <a:bodyPr wrap="none" anchor="ctr"/>
            <a:lstStyle/>
            <a:p>
              <a:endParaRPr lang="en-US" dirty="0"/>
            </a:p>
          </p:txBody>
        </p:sp>
        <p:cxnSp>
          <p:nvCxnSpPr>
            <p:cNvPr id="26" name="AutoShape 28"/>
            <p:cNvCxnSpPr>
              <a:cxnSpLocks noChangeShapeType="1"/>
              <a:stCxn id="17" idx="4"/>
              <a:endCxn id="23" idx="0"/>
            </p:cNvCxnSpPr>
            <p:nvPr/>
          </p:nvCxnSpPr>
          <p:spPr bwMode="auto">
            <a:xfrm>
              <a:off x="2049463" y="2057400"/>
              <a:ext cx="38100" cy="914400"/>
            </a:xfrm>
            <a:prstGeom prst="straightConnector1">
              <a:avLst/>
            </a:prstGeom>
            <a:noFill/>
            <a:ln w="12700">
              <a:solidFill>
                <a:schemeClr val="tx1"/>
              </a:solidFill>
              <a:prstDash val="sysDot"/>
              <a:round/>
              <a:headEnd type="none" w="sm" len="sm"/>
              <a:tailEnd type="none" w="sm" len="sm"/>
            </a:ln>
            <a:effectLst/>
          </p:spPr>
        </p:cxnSp>
        <p:sp>
          <p:nvSpPr>
            <p:cNvPr id="27" name="Oval 29"/>
            <p:cNvSpPr>
              <a:spLocks noChangeAspect="1" noChangeArrowheads="1"/>
            </p:cNvSpPr>
            <p:nvPr/>
          </p:nvSpPr>
          <p:spPr bwMode="auto">
            <a:xfrm>
              <a:off x="3808413" y="4335463"/>
              <a:ext cx="244475" cy="228600"/>
            </a:xfrm>
            <a:prstGeom prst="ellipse">
              <a:avLst/>
            </a:prstGeom>
            <a:gradFill rotWithShape="1">
              <a:gsLst>
                <a:gs pos="0">
                  <a:srgbClr val="0000FF"/>
                </a:gs>
                <a:gs pos="50000">
                  <a:srgbClr val="0000FF">
                    <a:gamma/>
                    <a:shade val="46275"/>
                    <a:invGamma/>
                  </a:srgbClr>
                </a:gs>
                <a:gs pos="100000">
                  <a:srgbClr val="0000FF"/>
                </a:gs>
              </a:gsLst>
              <a:lin ang="5400000" scaled="1"/>
            </a:gradFill>
            <a:ln w="9525">
              <a:solidFill>
                <a:schemeClr val="tx1"/>
              </a:solidFill>
              <a:round/>
              <a:headEnd/>
              <a:tailEnd/>
            </a:ln>
            <a:effectLst>
              <a:outerShdw dist="35921" dir="2700000" algn="ctr" rotWithShape="0">
                <a:schemeClr val="bg2"/>
              </a:outerShdw>
            </a:effectLst>
          </p:spPr>
          <p:txBody>
            <a:bodyPr wrap="none" anchor="ctr"/>
            <a:lstStyle/>
            <a:p>
              <a:endParaRPr lang="en-US" dirty="0"/>
            </a:p>
          </p:txBody>
        </p:sp>
        <p:sp>
          <p:nvSpPr>
            <p:cNvPr id="28" name="Oval 30"/>
            <p:cNvSpPr>
              <a:spLocks noChangeAspect="1" noChangeArrowheads="1"/>
            </p:cNvSpPr>
            <p:nvPr/>
          </p:nvSpPr>
          <p:spPr bwMode="auto">
            <a:xfrm>
              <a:off x="6248400" y="2819400"/>
              <a:ext cx="244475" cy="228600"/>
            </a:xfrm>
            <a:prstGeom prst="ellipse">
              <a:avLst/>
            </a:prstGeom>
            <a:gradFill rotWithShape="1">
              <a:gsLst>
                <a:gs pos="0">
                  <a:srgbClr val="0000FF"/>
                </a:gs>
                <a:gs pos="50000">
                  <a:srgbClr val="0000FF">
                    <a:gamma/>
                    <a:shade val="46275"/>
                    <a:invGamma/>
                  </a:srgbClr>
                </a:gs>
                <a:gs pos="100000">
                  <a:srgbClr val="0000FF"/>
                </a:gs>
              </a:gsLst>
              <a:lin ang="5400000" scaled="1"/>
            </a:gradFill>
            <a:ln w="9525">
              <a:solidFill>
                <a:schemeClr val="tx1"/>
              </a:solidFill>
              <a:round/>
              <a:headEnd/>
              <a:tailEnd/>
            </a:ln>
            <a:effectLst>
              <a:outerShdw dist="35921" dir="2700000" algn="ctr" rotWithShape="0">
                <a:schemeClr val="bg2"/>
              </a:outerShdw>
            </a:effectLst>
          </p:spPr>
          <p:txBody>
            <a:bodyPr wrap="none" anchor="ctr"/>
            <a:lstStyle/>
            <a:p>
              <a:endParaRPr lang="en-US" dirty="0"/>
            </a:p>
          </p:txBody>
        </p:sp>
        <p:graphicFrame>
          <p:nvGraphicFramePr>
            <p:cNvPr id="29" name="Object 31"/>
            <p:cNvGraphicFramePr>
              <a:graphicFrameLocks noChangeAspect="1"/>
            </p:cNvGraphicFramePr>
            <p:nvPr/>
          </p:nvGraphicFramePr>
          <p:xfrm>
            <a:off x="1752600" y="2057400"/>
            <a:ext cx="603250" cy="387350"/>
          </p:xfrm>
          <a:graphic>
            <a:graphicData uri="http://schemas.openxmlformats.org/presentationml/2006/ole">
              <p:oleObj spid="_x0000_s37898" name="Visio" r:id="rId11" imgW="717499" imgH="488899" progId="Visio.Drawing.11">
                <p:embed/>
              </p:oleObj>
            </a:graphicData>
          </a:graphic>
        </p:graphicFrame>
        <p:cxnSp>
          <p:nvCxnSpPr>
            <p:cNvPr id="30" name="AutoShape 32"/>
            <p:cNvCxnSpPr>
              <a:cxnSpLocks noChangeShapeType="1"/>
              <a:stCxn id="23" idx="6"/>
              <a:endCxn id="19" idx="2"/>
            </p:cNvCxnSpPr>
            <p:nvPr/>
          </p:nvCxnSpPr>
          <p:spPr bwMode="auto">
            <a:xfrm flipV="1">
              <a:off x="2209800" y="2247900"/>
              <a:ext cx="800100" cy="838200"/>
            </a:xfrm>
            <a:prstGeom prst="straightConnector1">
              <a:avLst/>
            </a:prstGeom>
            <a:noFill/>
            <a:ln w="12700">
              <a:solidFill>
                <a:schemeClr val="tx1"/>
              </a:solidFill>
              <a:prstDash val="sysDot"/>
              <a:round/>
              <a:headEnd type="none" w="sm" len="sm"/>
              <a:tailEnd type="none" w="sm" len="sm"/>
            </a:ln>
            <a:effectLst/>
          </p:spPr>
        </p:cxnSp>
        <p:cxnSp>
          <p:nvCxnSpPr>
            <p:cNvPr id="31" name="AutoShape 33"/>
            <p:cNvCxnSpPr>
              <a:cxnSpLocks noChangeShapeType="1"/>
              <a:stCxn id="19" idx="7"/>
              <a:endCxn id="20" idx="2"/>
            </p:cNvCxnSpPr>
            <p:nvPr/>
          </p:nvCxnSpPr>
          <p:spPr bwMode="auto">
            <a:xfrm flipV="1">
              <a:off x="3217863" y="1793875"/>
              <a:ext cx="957262" cy="373063"/>
            </a:xfrm>
            <a:prstGeom prst="straightConnector1">
              <a:avLst/>
            </a:prstGeom>
            <a:noFill/>
            <a:ln w="12700">
              <a:solidFill>
                <a:schemeClr val="tx1"/>
              </a:solidFill>
              <a:prstDash val="sysDot"/>
              <a:round/>
              <a:headEnd type="none" w="sm" len="sm"/>
              <a:tailEnd type="none" w="sm" len="sm"/>
            </a:ln>
            <a:effectLst/>
          </p:spPr>
        </p:cxnSp>
        <p:cxnSp>
          <p:nvCxnSpPr>
            <p:cNvPr id="32" name="AutoShape 34"/>
            <p:cNvCxnSpPr>
              <a:cxnSpLocks noChangeShapeType="1"/>
              <a:endCxn id="20" idx="4"/>
            </p:cNvCxnSpPr>
            <p:nvPr/>
          </p:nvCxnSpPr>
          <p:spPr bwMode="auto">
            <a:xfrm flipV="1">
              <a:off x="3817938" y="1908175"/>
              <a:ext cx="479425" cy="1309688"/>
            </a:xfrm>
            <a:prstGeom prst="straightConnector1">
              <a:avLst/>
            </a:prstGeom>
            <a:noFill/>
            <a:ln w="12700">
              <a:solidFill>
                <a:schemeClr val="tx1"/>
              </a:solidFill>
              <a:prstDash val="sysDot"/>
              <a:round/>
              <a:headEnd type="none" w="sm" len="sm"/>
              <a:tailEnd type="none" w="sm" len="sm"/>
            </a:ln>
            <a:effectLst/>
          </p:spPr>
        </p:cxnSp>
        <p:graphicFrame>
          <p:nvGraphicFramePr>
            <p:cNvPr id="33" name="Object 35"/>
            <p:cNvGraphicFramePr>
              <a:graphicFrameLocks noChangeAspect="1"/>
            </p:cNvGraphicFramePr>
            <p:nvPr/>
          </p:nvGraphicFramePr>
          <p:xfrm>
            <a:off x="4038600" y="1908175"/>
            <a:ext cx="482600" cy="454025"/>
          </p:xfrm>
          <a:graphic>
            <a:graphicData uri="http://schemas.openxmlformats.org/presentationml/2006/ole">
              <p:oleObj spid="_x0000_s37899" name="Visio" r:id="rId12" imgW="494995" imgH="494995" progId="Visio.Drawing.11">
                <p:embed/>
              </p:oleObj>
            </a:graphicData>
          </a:graphic>
        </p:graphicFrame>
        <p:cxnSp>
          <p:nvCxnSpPr>
            <p:cNvPr id="34" name="AutoShape 36"/>
            <p:cNvCxnSpPr>
              <a:cxnSpLocks noChangeShapeType="1"/>
              <a:endCxn id="19" idx="5"/>
            </p:cNvCxnSpPr>
            <p:nvPr/>
          </p:nvCxnSpPr>
          <p:spPr bwMode="auto">
            <a:xfrm flipH="1" flipV="1">
              <a:off x="3217863" y="2328863"/>
              <a:ext cx="600075" cy="889000"/>
            </a:xfrm>
            <a:prstGeom prst="straightConnector1">
              <a:avLst/>
            </a:prstGeom>
            <a:noFill/>
            <a:ln w="12700">
              <a:solidFill>
                <a:schemeClr val="tx1"/>
              </a:solidFill>
              <a:prstDash val="sysDot"/>
              <a:round/>
              <a:headEnd type="none" w="sm" len="sm"/>
              <a:tailEnd type="none" w="sm" len="sm"/>
            </a:ln>
            <a:effectLst/>
          </p:spPr>
        </p:cxnSp>
        <p:graphicFrame>
          <p:nvGraphicFramePr>
            <p:cNvPr id="35" name="Object 37"/>
            <p:cNvGraphicFramePr>
              <a:graphicFrameLocks noChangeAspect="1"/>
            </p:cNvGraphicFramePr>
            <p:nvPr/>
          </p:nvGraphicFramePr>
          <p:xfrm>
            <a:off x="2895600" y="2362200"/>
            <a:ext cx="465138" cy="436563"/>
          </p:xfrm>
          <a:graphic>
            <a:graphicData uri="http://schemas.openxmlformats.org/presentationml/2006/ole">
              <p:oleObj spid="_x0000_s37900" name="Visio" r:id="rId13" imgW="494995" imgH="494995" progId="Visio.Drawing.11">
                <p:embed/>
              </p:oleObj>
            </a:graphicData>
          </a:graphic>
        </p:graphicFrame>
        <p:cxnSp>
          <p:nvCxnSpPr>
            <p:cNvPr id="36" name="AutoShape 38"/>
            <p:cNvCxnSpPr>
              <a:cxnSpLocks noChangeShapeType="1"/>
              <a:stCxn id="19" idx="2"/>
              <a:endCxn id="17" idx="6"/>
            </p:cNvCxnSpPr>
            <p:nvPr/>
          </p:nvCxnSpPr>
          <p:spPr bwMode="auto">
            <a:xfrm flipH="1" flipV="1">
              <a:off x="2171700" y="1943100"/>
              <a:ext cx="838200" cy="304800"/>
            </a:xfrm>
            <a:prstGeom prst="straightConnector1">
              <a:avLst/>
            </a:prstGeom>
            <a:noFill/>
            <a:ln w="12700">
              <a:solidFill>
                <a:schemeClr val="tx1"/>
              </a:solidFill>
              <a:prstDash val="sysDot"/>
              <a:round/>
              <a:headEnd type="none" w="sm" len="sm"/>
              <a:tailEnd type="none" w="sm" len="sm"/>
            </a:ln>
            <a:effectLst/>
          </p:spPr>
        </p:cxnSp>
        <p:cxnSp>
          <p:nvCxnSpPr>
            <p:cNvPr id="37" name="AutoShape 39"/>
            <p:cNvCxnSpPr>
              <a:cxnSpLocks noChangeShapeType="1"/>
              <a:endCxn id="22" idx="2"/>
            </p:cNvCxnSpPr>
            <p:nvPr/>
          </p:nvCxnSpPr>
          <p:spPr bwMode="auto">
            <a:xfrm flipV="1">
              <a:off x="3817938" y="2647950"/>
              <a:ext cx="946150" cy="569913"/>
            </a:xfrm>
            <a:prstGeom prst="straightConnector1">
              <a:avLst/>
            </a:prstGeom>
            <a:noFill/>
            <a:ln w="12700">
              <a:solidFill>
                <a:schemeClr val="tx1"/>
              </a:solidFill>
              <a:prstDash val="sysDot"/>
              <a:round/>
              <a:headEnd type="none" w="sm" len="sm"/>
              <a:tailEnd type="none" w="sm" len="sm"/>
            </a:ln>
            <a:effectLst/>
          </p:spPr>
        </p:cxnSp>
        <p:cxnSp>
          <p:nvCxnSpPr>
            <p:cNvPr id="38" name="AutoShape 40"/>
            <p:cNvCxnSpPr>
              <a:cxnSpLocks noChangeShapeType="1"/>
              <a:stCxn id="24" idx="6"/>
            </p:cNvCxnSpPr>
            <p:nvPr/>
          </p:nvCxnSpPr>
          <p:spPr bwMode="auto">
            <a:xfrm flipV="1">
              <a:off x="2787650" y="3332163"/>
              <a:ext cx="908050" cy="544512"/>
            </a:xfrm>
            <a:prstGeom prst="straightConnector1">
              <a:avLst/>
            </a:prstGeom>
            <a:noFill/>
            <a:ln w="12700">
              <a:solidFill>
                <a:schemeClr val="tx1"/>
              </a:solidFill>
              <a:prstDash val="sysDot"/>
              <a:round/>
              <a:headEnd type="none" w="sm" len="sm"/>
              <a:tailEnd type="none" w="sm" len="sm"/>
            </a:ln>
            <a:effectLst/>
          </p:spPr>
        </p:cxnSp>
        <p:cxnSp>
          <p:nvCxnSpPr>
            <p:cNvPr id="39" name="AutoShape 41"/>
            <p:cNvCxnSpPr>
              <a:cxnSpLocks noChangeShapeType="1"/>
              <a:stCxn id="23" idx="6"/>
              <a:endCxn id="24" idx="0"/>
            </p:cNvCxnSpPr>
            <p:nvPr/>
          </p:nvCxnSpPr>
          <p:spPr bwMode="auto">
            <a:xfrm>
              <a:off x="2209800" y="3086100"/>
              <a:ext cx="455613" cy="676275"/>
            </a:xfrm>
            <a:prstGeom prst="straightConnector1">
              <a:avLst/>
            </a:prstGeom>
            <a:noFill/>
            <a:ln w="12700">
              <a:solidFill>
                <a:schemeClr val="tx1"/>
              </a:solidFill>
              <a:prstDash val="sysDot"/>
              <a:round/>
              <a:headEnd type="none" w="sm" len="sm"/>
              <a:tailEnd type="none" w="sm" len="sm"/>
            </a:ln>
            <a:effectLst/>
          </p:spPr>
        </p:cxnSp>
        <p:cxnSp>
          <p:nvCxnSpPr>
            <p:cNvPr id="40" name="AutoShape 42"/>
            <p:cNvCxnSpPr>
              <a:cxnSpLocks noChangeShapeType="1"/>
              <a:stCxn id="24" idx="6"/>
              <a:endCxn id="27" idx="0"/>
            </p:cNvCxnSpPr>
            <p:nvPr/>
          </p:nvCxnSpPr>
          <p:spPr bwMode="auto">
            <a:xfrm>
              <a:off x="2787650" y="3876675"/>
              <a:ext cx="1143000" cy="458788"/>
            </a:xfrm>
            <a:prstGeom prst="straightConnector1">
              <a:avLst/>
            </a:prstGeom>
            <a:noFill/>
            <a:ln w="12700">
              <a:solidFill>
                <a:schemeClr val="tx1"/>
              </a:solidFill>
              <a:prstDash val="sysDot"/>
              <a:round/>
              <a:headEnd type="none" w="sm" len="sm"/>
              <a:tailEnd type="none" w="sm" len="sm"/>
            </a:ln>
            <a:effectLst/>
          </p:spPr>
        </p:cxnSp>
        <p:cxnSp>
          <p:nvCxnSpPr>
            <p:cNvPr id="41" name="AutoShape 43"/>
            <p:cNvCxnSpPr>
              <a:cxnSpLocks noChangeShapeType="1"/>
              <a:stCxn id="27" idx="0"/>
              <a:endCxn id="25" idx="2"/>
            </p:cNvCxnSpPr>
            <p:nvPr/>
          </p:nvCxnSpPr>
          <p:spPr bwMode="auto">
            <a:xfrm flipV="1">
              <a:off x="3930650" y="3924300"/>
              <a:ext cx="985838" cy="411163"/>
            </a:xfrm>
            <a:prstGeom prst="straightConnector1">
              <a:avLst/>
            </a:prstGeom>
            <a:noFill/>
            <a:ln w="12700">
              <a:solidFill>
                <a:schemeClr val="tx1"/>
              </a:solidFill>
              <a:prstDash val="sysDot"/>
              <a:round/>
              <a:headEnd type="none" w="sm" len="sm"/>
              <a:tailEnd type="none" w="sm" len="sm"/>
            </a:ln>
            <a:effectLst/>
          </p:spPr>
        </p:cxnSp>
        <p:cxnSp>
          <p:nvCxnSpPr>
            <p:cNvPr id="42" name="AutoShape 44"/>
            <p:cNvCxnSpPr>
              <a:cxnSpLocks noChangeShapeType="1"/>
              <a:stCxn id="25" idx="2"/>
            </p:cNvCxnSpPr>
            <p:nvPr/>
          </p:nvCxnSpPr>
          <p:spPr bwMode="auto">
            <a:xfrm flipH="1" flipV="1">
              <a:off x="3940175" y="3332163"/>
              <a:ext cx="976313" cy="592137"/>
            </a:xfrm>
            <a:prstGeom prst="straightConnector1">
              <a:avLst/>
            </a:prstGeom>
            <a:noFill/>
            <a:ln w="12700">
              <a:solidFill>
                <a:schemeClr val="tx1"/>
              </a:solidFill>
              <a:prstDash val="sysDot"/>
              <a:round/>
              <a:headEnd type="none" w="sm" len="sm"/>
              <a:tailEnd type="none" w="sm" len="sm"/>
            </a:ln>
            <a:effectLst/>
          </p:spPr>
        </p:cxnSp>
        <p:cxnSp>
          <p:nvCxnSpPr>
            <p:cNvPr id="43" name="AutoShape 45"/>
            <p:cNvCxnSpPr>
              <a:cxnSpLocks noChangeShapeType="1"/>
              <a:stCxn id="22" idx="6"/>
              <a:endCxn id="28" idx="2"/>
            </p:cNvCxnSpPr>
            <p:nvPr/>
          </p:nvCxnSpPr>
          <p:spPr bwMode="auto">
            <a:xfrm>
              <a:off x="5008563" y="2647950"/>
              <a:ext cx="1239837" cy="285750"/>
            </a:xfrm>
            <a:prstGeom prst="straightConnector1">
              <a:avLst/>
            </a:prstGeom>
            <a:noFill/>
            <a:ln w="12700">
              <a:solidFill>
                <a:schemeClr val="tx1"/>
              </a:solidFill>
              <a:prstDash val="sysDot"/>
              <a:round/>
              <a:headEnd type="none" w="sm" len="sm"/>
              <a:tailEnd type="none" w="sm" len="sm"/>
            </a:ln>
            <a:effectLst/>
          </p:spPr>
        </p:cxnSp>
        <p:cxnSp>
          <p:nvCxnSpPr>
            <p:cNvPr id="44" name="AutoShape 46"/>
            <p:cNvCxnSpPr>
              <a:cxnSpLocks noChangeShapeType="1"/>
              <a:stCxn id="25" idx="0"/>
              <a:endCxn id="28" idx="2"/>
            </p:cNvCxnSpPr>
            <p:nvPr/>
          </p:nvCxnSpPr>
          <p:spPr bwMode="auto">
            <a:xfrm flipV="1">
              <a:off x="5038725" y="2933700"/>
              <a:ext cx="1209675" cy="876300"/>
            </a:xfrm>
            <a:prstGeom prst="straightConnector1">
              <a:avLst/>
            </a:prstGeom>
            <a:noFill/>
            <a:ln w="12700">
              <a:solidFill>
                <a:schemeClr val="tx1"/>
              </a:solidFill>
              <a:prstDash val="sysDot"/>
              <a:round/>
              <a:headEnd type="none" w="sm" len="sm"/>
              <a:tailEnd type="none" w="sm" len="sm"/>
            </a:ln>
            <a:effectLst/>
          </p:spPr>
        </p:cxnSp>
        <p:cxnSp>
          <p:nvCxnSpPr>
            <p:cNvPr id="45" name="AutoShape 47"/>
            <p:cNvCxnSpPr>
              <a:cxnSpLocks noChangeShapeType="1"/>
              <a:stCxn id="22" idx="6"/>
              <a:endCxn id="21" idx="2"/>
            </p:cNvCxnSpPr>
            <p:nvPr/>
          </p:nvCxnSpPr>
          <p:spPr bwMode="auto">
            <a:xfrm flipV="1">
              <a:off x="5008563" y="1943100"/>
              <a:ext cx="706437" cy="704850"/>
            </a:xfrm>
            <a:prstGeom prst="straightConnector1">
              <a:avLst/>
            </a:prstGeom>
            <a:noFill/>
            <a:ln w="12700">
              <a:solidFill>
                <a:schemeClr val="tx1"/>
              </a:solidFill>
              <a:prstDash val="sysDot"/>
              <a:round/>
              <a:headEnd type="none" w="sm" len="sm"/>
              <a:tailEnd type="none" w="sm" len="sm"/>
            </a:ln>
            <a:effectLst/>
          </p:spPr>
        </p:cxnSp>
        <p:cxnSp>
          <p:nvCxnSpPr>
            <p:cNvPr id="46" name="AutoShape 48"/>
            <p:cNvCxnSpPr>
              <a:cxnSpLocks noChangeShapeType="1"/>
              <a:stCxn id="22" idx="0"/>
              <a:endCxn id="20" idx="6"/>
            </p:cNvCxnSpPr>
            <p:nvPr/>
          </p:nvCxnSpPr>
          <p:spPr bwMode="auto">
            <a:xfrm flipH="1" flipV="1">
              <a:off x="4419600" y="1793875"/>
              <a:ext cx="466725" cy="739775"/>
            </a:xfrm>
            <a:prstGeom prst="straightConnector1">
              <a:avLst/>
            </a:prstGeom>
            <a:noFill/>
            <a:ln w="12700">
              <a:solidFill>
                <a:schemeClr val="tx1"/>
              </a:solidFill>
              <a:prstDash val="sysDot"/>
              <a:round/>
              <a:headEnd type="none" w="sm" len="sm"/>
              <a:tailEnd type="none" w="sm" len="sm"/>
            </a:ln>
            <a:effectLst/>
          </p:spPr>
        </p:cxnSp>
        <p:sp>
          <p:nvSpPr>
            <p:cNvPr id="47" name="Line 49"/>
            <p:cNvSpPr>
              <a:spLocks noChangeShapeType="1"/>
            </p:cNvSpPr>
            <p:nvPr/>
          </p:nvSpPr>
          <p:spPr bwMode="auto">
            <a:xfrm>
              <a:off x="5181600" y="3962400"/>
              <a:ext cx="762000" cy="304800"/>
            </a:xfrm>
            <a:prstGeom prst="line">
              <a:avLst/>
            </a:prstGeom>
            <a:noFill/>
            <a:ln w="12700">
              <a:solidFill>
                <a:schemeClr val="tx1"/>
              </a:solidFill>
              <a:prstDash val="sysDot"/>
              <a:round/>
              <a:headEnd type="none" w="sm" len="sm"/>
              <a:tailEnd type="none" w="sm" len="sm"/>
            </a:ln>
            <a:effectLst/>
          </p:spPr>
          <p:txBody>
            <a:bodyPr/>
            <a:lstStyle/>
            <a:p>
              <a:endParaRPr lang="en-US" dirty="0"/>
            </a:p>
          </p:txBody>
        </p:sp>
        <p:sp>
          <p:nvSpPr>
            <p:cNvPr id="48" name="Line 50"/>
            <p:cNvSpPr>
              <a:spLocks noChangeShapeType="1"/>
            </p:cNvSpPr>
            <p:nvPr/>
          </p:nvSpPr>
          <p:spPr bwMode="auto">
            <a:xfrm>
              <a:off x="6486525" y="2914650"/>
              <a:ext cx="752475" cy="133350"/>
            </a:xfrm>
            <a:prstGeom prst="line">
              <a:avLst/>
            </a:prstGeom>
            <a:noFill/>
            <a:ln w="12700">
              <a:solidFill>
                <a:schemeClr val="tx1"/>
              </a:solidFill>
              <a:prstDash val="sysDot"/>
              <a:round/>
              <a:headEnd type="none" w="sm" len="sm"/>
              <a:tailEnd type="none" w="sm" len="sm"/>
            </a:ln>
            <a:effectLst/>
          </p:spPr>
          <p:txBody>
            <a:bodyPr/>
            <a:lstStyle/>
            <a:p>
              <a:endParaRPr lang="en-US" dirty="0"/>
            </a:p>
          </p:txBody>
        </p:sp>
        <p:grpSp>
          <p:nvGrpSpPr>
            <p:cNvPr id="3" name="Group 54"/>
            <p:cNvGrpSpPr>
              <a:grpSpLocks/>
            </p:cNvGrpSpPr>
            <p:nvPr/>
          </p:nvGrpSpPr>
          <p:grpSpPr bwMode="auto">
            <a:xfrm>
              <a:off x="3429000" y="2590800"/>
              <a:ext cx="762000" cy="990600"/>
              <a:chOff x="1126" y="2016"/>
              <a:chExt cx="314" cy="480"/>
            </a:xfrm>
          </p:grpSpPr>
          <p:graphicFrame>
            <p:nvGraphicFramePr>
              <p:cNvPr id="54" name="Object 55"/>
              <p:cNvGraphicFramePr>
                <a:graphicFrameLocks noChangeAspect="1"/>
              </p:cNvGraphicFramePr>
              <p:nvPr/>
            </p:nvGraphicFramePr>
            <p:xfrm>
              <a:off x="1248" y="2016"/>
              <a:ext cx="158" cy="367"/>
            </p:xfrm>
            <a:graphic>
              <a:graphicData uri="http://schemas.openxmlformats.org/presentationml/2006/ole">
                <p:oleObj spid="_x0000_s37901" name="Visio" r:id="rId14" imgW="250295" imgH="582687" progId="Visio.Drawing.11">
                  <p:embed/>
                </p:oleObj>
              </a:graphicData>
            </a:graphic>
          </p:graphicFrame>
          <p:graphicFrame>
            <p:nvGraphicFramePr>
              <p:cNvPr id="55" name="Object 56"/>
              <p:cNvGraphicFramePr>
                <a:graphicFrameLocks noChangeAspect="1"/>
              </p:cNvGraphicFramePr>
              <p:nvPr/>
            </p:nvGraphicFramePr>
            <p:xfrm>
              <a:off x="1126" y="2239"/>
              <a:ext cx="314" cy="257"/>
            </p:xfrm>
            <a:graphic>
              <a:graphicData uri="http://schemas.openxmlformats.org/presentationml/2006/ole">
                <p:oleObj spid="_x0000_s37902" name="Visio" r:id="rId15" imgW="498796" imgH="407484" progId="Visio.Drawing.11">
                  <p:embed/>
                </p:oleObj>
              </a:graphicData>
            </a:graphic>
          </p:graphicFrame>
        </p:grpSp>
        <p:sp>
          <p:nvSpPr>
            <p:cNvPr id="50" name="Text Box 58"/>
            <p:cNvSpPr txBox="1">
              <a:spLocks noChangeArrowheads="1"/>
            </p:cNvSpPr>
            <p:nvPr/>
          </p:nvSpPr>
          <p:spPr bwMode="auto">
            <a:xfrm>
              <a:off x="5791200" y="3352800"/>
              <a:ext cx="1676400" cy="825500"/>
            </a:xfrm>
            <a:prstGeom prst="rect">
              <a:avLst/>
            </a:prstGeom>
            <a:noFill/>
            <a:ln w="12700">
              <a:noFill/>
              <a:miter lim="800000"/>
              <a:headEnd type="none" w="sm" len="sm"/>
              <a:tailEnd type="none" w="sm" len="sm"/>
            </a:ln>
            <a:effectLst/>
          </p:spPr>
          <p:txBody>
            <a:bodyPr>
              <a:spAutoFit/>
            </a:bodyPr>
            <a:lstStyle/>
            <a:p>
              <a:pPr algn="ctr">
                <a:spcBef>
                  <a:spcPct val="50000"/>
                </a:spcBef>
              </a:pPr>
              <a:r>
                <a:rPr lang="en-US" sz="1600" dirty="0"/>
                <a:t>Information Delivery (charged)</a:t>
              </a:r>
            </a:p>
          </p:txBody>
        </p:sp>
        <p:grpSp>
          <p:nvGrpSpPr>
            <p:cNvPr id="5" name="Group 65"/>
            <p:cNvGrpSpPr>
              <a:grpSpLocks/>
            </p:cNvGrpSpPr>
            <p:nvPr/>
          </p:nvGrpSpPr>
          <p:grpSpPr bwMode="auto">
            <a:xfrm>
              <a:off x="7029450" y="2533650"/>
              <a:ext cx="762000" cy="1047750"/>
              <a:chOff x="3708" y="1596"/>
              <a:chExt cx="480" cy="660"/>
            </a:xfrm>
          </p:grpSpPr>
          <p:graphicFrame>
            <p:nvGraphicFramePr>
              <p:cNvPr id="52" name="Object 61"/>
              <p:cNvGraphicFramePr>
                <a:graphicFrameLocks noChangeAspect="1"/>
              </p:cNvGraphicFramePr>
              <p:nvPr/>
            </p:nvGraphicFramePr>
            <p:xfrm>
              <a:off x="3708" y="1920"/>
              <a:ext cx="480" cy="336"/>
            </p:xfrm>
            <a:graphic>
              <a:graphicData uri="http://schemas.openxmlformats.org/presentationml/2006/ole">
                <p:oleObj spid="_x0000_s37903" name="Visio" r:id="rId16" imgW="498796" imgH="407484" progId="Visio.Drawing.11">
                  <p:embed/>
                </p:oleObj>
              </a:graphicData>
            </a:graphic>
          </p:graphicFrame>
          <p:graphicFrame>
            <p:nvGraphicFramePr>
              <p:cNvPr id="53" name="Object 62"/>
              <p:cNvGraphicFramePr>
                <a:graphicFrameLocks noChangeAspect="1"/>
              </p:cNvGraphicFramePr>
              <p:nvPr/>
            </p:nvGraphicFramePr>
            <p:xfrm>
              <a:off x="3888" y="1596"/>
              <a:ext cx="241" cy="477"/>
            </p:xfrm>
            <a:graphic>
              <a:graphicData uri="http://schemas.openxmlformats.org/presentationml/2006/ole">
                <p:oleObj spid="_x0000_s37904" name="Visio" r:id="rId17" imgW="250295" imgH="582687" progId="Visio.Drawing.11">
                  <p:embed/>
                </p:oleObj>
              </a:graphicData>
            </a:graphic>
          </p:graphicFrame>
        </p:grpSp>
      </p:grpSp>
      <p:sp>
        <p:nvSpPr>
          <p:cNvPr id="56" name="Rectangle 55"/>
          <p:cNvSpPr/>
          <p:nvPr/>
        </p:nvSpPr>
        <p:spPr>
          <a:xfrm>
            <a:off x="755576" y="1628801"/>
            <a:ext cx="7704856" cy="2862322"/>
          </a:xfrm>
          <a:prstGeom prst="rect">
            <a:avLst/>
          </a:prstGeom>
        </p:spPr>
        <p:txBody>
          <a:bodyPr wrap="square">
            <a:spAutoFit/>
          </a:bodyPr>
          <a:lstStyle/>
          <a:p>
            <a:pPr marL="119063" indent="-119063">
              <a:buFont typeface="Wingdings" pitchFamily="2" charset="2"/>
              <a:buChar char="q"/>
            </a:pPr>
            <a:r>
              <a:rPr lang="en-US" sz="1800" dirty="0" smtClean="0"/>
              <a:t>Low data rate , Low range mobile applications</a:t>
            </a:r>
          </a:p>
          <a:p>
            <a:pPr marL="576263" lvl="1" indent="-119063">
              <a:buFont typeface="Wingdings" pitchFamily="2" charset="2"/>
              <a:buChar char="ü"/>
            </a:pPr>
            <a:r>
              <a:rPr lang="en-US" sz="1400" dirty="0" smtClean="0"/>
              <a:t>secure mobile payments zone billing, mobile office access control, payments.</a:t>
            </a:r>
          </a:p>
          <a:p>
            <a:pPr marL="576263" lvl="1" indent="-119063">
              <a:buFont typeface="Wingdings" pitchFamily="2" charset="2"/>
              <a:buChar char="ü"/>
            </a:pPr>
            <a:r>
              <a:rPr lang="en-US" sz="1400" dirty="0" smtClean="0"/>
              <a:t>Majorly a peer-peer type of network</a:t>
            </a:r>
          </a:p>
          <a:p>
            <a:pPr marL="576263" lvl="1" indent="-119063">
              <a:buFont typeface="Wingdings" pitchFamily="2" charset="2"/>
              <a:buChar char="ü"/>
            </a:pPr>
            <a:r>
              <a:rPr lang="en-US" sz="1400" dirty="0" smtClean="0"/>
              <a:t>Range less than 2 </a:t>
            </a:r>
            <a:r>
              <a:rPr lang="en-US" sz="1400" dirty="0" smtClean="0"/>
              <a:t>m</a:t>
            </a:r>
          </a:p>
          <a:p>
            <a:pPr marL="576263" lvl="1" indent="-119063">
              <a:buFont typeface="Wingdings" pitchFamily="2" charset="2"/>
              <a:buChar char="ü"/>
            </a:pPr>
            <a:r>
              <a:rPr lang="en-US" sz="1400" dirty="0" smtClean="0"/>
              <a:t>Data </a:t>
            </a:r>
            <a:r>
              <a:rPr lang="en-US" sz="1400" dirty="0" smtClean="0"/>
              <a:t>rates upto 100 kbps</a:t>
            </a:r>
          </a:p>
          <a:p>
            <a:pPr marL="119063" indent="-119063">
              <a:buFont typeface="Wingdings" pitchFamily="2" charset="2"/>
              <a:buChar char="q"/>
            </a:pPr>
            <a:endParaRPr lang="en-US" sz="1400" dirty="0" smtClean="0"/>
          </a:p>
          <a:p>
            <a:pPr marL="119063" indent="-119063">
              <a:buFont typeface="Wingdings" pitchFamily="2" charset="2"/>
              <a:buChar char="q"/>
            </a:pPr>
            <a:r>
              <a:rPr lang="en-US" sz="1800" dirty="0" smtClean="0"/>
              <a:t>High data rate applications</a:t>
            </a:r>
          </a:p>
          <a:p>
            <a:pPr marL="576263" lvl="1" indent="-119063">
              <a:buFont typeface="Wingdings" pitchFamily="2" charset="2"/>
              <a:buChar char="ü"/>
            </a:pPr>
            <a:r>
              <a:rPr lang="en-US" sz="1400" dirty="0" smtClean="0"/>
              <a:t>Mobile gaming, peer-to-peer data-sharing services</a:t>
            </a:r>
          </a:p>
          <a:p>
            <a:pPr marL="576263" lvl="1" indent="-119063">
              <a:buFont typeface="Wingdings" pitchFamily="2" charset="2"/>
              <a:buChar char="ü"/>
            </a:pPr>
            <a:r>
              <a:rPr lang="en-US" sz="1400" dirty="0" smtClean="0"/>
              <a:t>Data rates upto 1 Mbps</a:t>
            </a:r>
          </a:p>
          <a:p>
            <a:pPr marL="576263" lvl="1" indent="-119063">
              <a:buFont typeface="Wingdings" pitchFamily="2" charset="2"/>
              <a:buChar char="ü"/>
            </a:pPr>
            <a:r>
              <a:rPr lang="en-US" sz="1400" dirty="0" smtClean="0"/>
              <a:t>Link Range upto 10 m</a:t>
            </a:r>
          </a:p>
          <a:p>
            <a:pPr marL="576263" lvl="1" indent="-119063">
              <a:buFont typeface="Arial" pitchFamily="34" charset="0"/>
              <a:buChar char="•"/>
            </a:pPr>
            <a:endParaRPr lang="en-US" sz="1600" dirty="0" smtClean="0"/>
          </a:p>
          <a:p>
            <a:pPr marL="119063" indent="-119063">
              <a:buFont typeface="Arial" pitchFamily="34" charset="0"/>
              <a:buChar char="•"/>
            </a:pPr>
            <a:endParaRPr lang="en-US" sz="1600" dirty="0" smtClean="0">
              <a:latin typeface="+mn-lt"/>
            </a:endParaRPr>
          </a:p>
        </p:txBody>
      </p:sp>
      <p:sp>
        <p:nvSpPr>
          <p:cNvPr id="57" name="Date Placeholder 56"/>
          <p:cNvSpPr>
            <a:spLocks noGrp="1"/>
          </p:cNvSpPr>
          <p:nvPr>
            <p:ph type="dt" sz="half" idx="10"/>
          </p:nvPr>
        </p:nvSpPr>
        <p:spPr/>
        <p:txBody>
          <a:bodyPr/>
          <a:lstStyle/>
          <a:p>
            <a:r>
              <a:rPr lang="en-US" altLang="ja-JP" dirty="0" smtClean="0"/>
              <a:t>July 2012</a:t>
            </a:r>
            <a:endParaRPr lang="en-US" altLang="ja-JP" dirty="0"/>
          </a:p>
        </p:txBody>
      </p:sp>
      <p:sp>
        <p:nvSpPr>
          <p:cNvPr id="58" name="Slide Number Placeholder 57"/>
          <p:cNvSpPr>
            <a:spLocks noGrp="1"/>
          </p:cNvSpPr>
          <p:nvPr>
            <p:ph type="sldNum" sz="quarter" idx="12"/>
          </p:nvPr>
        </p:nvSpPr>
        <p:spPr/>
        <p:txBody>
          <a:bodyPr/>
          <a:lstStyle/>
          <a:p>
            <a:pPr>
              <a:defRPr/>
            </a:pPr>
            <a:r>
              <a:rPr lang="en-US" altLang="ja-JP" dirty="0" smtClean="0"/>
              <a:t>Slide </a:t>
            </a:r>
            <a:fld id="{49780912-06D0-44A5-8D71-81D0A97D2CA8}" type="slidenum">
              <a:rPr lang="en-US" altLang="ja-JP" smtClean="0"/>
              <a:pPr>
                <a:defRPr/>
              </a:pPr>
              <a:t>9</a:t>
            </a:fld>
            <a:endParaRPr lang="en-US" altLang="ja-JP" dirty="0"/>
          </a:p>
        </p:txBody>
      </p:sp>
      <p:sp>
        <p:nvSpPr>
          <p:cNvPr id="59" name="Footer Placeholder 58"/>
          <p:cNvSpPr>
            <a:spLocks noGrp="1"/>
          </p:cNvSpPr>
          <p:nvPr>
            <p:ph type="ftr" sz="quarter" idx="11"/>
          </p:nvPr>
        </p:nvSpPr>
        <p:spPr/>
        <p:txBody>
          <a:bodyPr/>
          <a:lstStyle/>
          <a:p>
            <a:r>
              <a:rPr lang="en-US" altLang="ja-JP" dirty="0" smtClean="0"/>
              <a:t>Samsung</a:t>
            </a:r>
            <a:endParaRPr lang="en-US" altLang="ja-JP"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6"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2281</TotalTime>
  <Words>773</Words>
  <Application>Microsoft Office PowerPoint</Application>
  <PresentationFormat>On-screen Show (4:3)</PresentationFormat>
  <Paragraphs>181</Paragraphs>
  <Slides>13</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IEEE-P802_15</vt:lpstr>
      <vt:lpstr>Visio</vt:lpstr>
      <vt:lpstr>Slide 1</vt:lpstr>
      <vt:lpstr>Application technical requirements for ULP SG</vt:lpstr>
      <vt:lpstr>Objective</vt:lpstr>
      <vt:lpstr>Health applications</vt:lpstr>
      <vt:lpstr>Home Automation applications</vt:lpstr>
      <vt:lpstr>Smart Utility applications</vt:lpstr>
      <vt:lpstr>Inventory and Retail management</vt:lpstr>
      <vt:lpstr>Industrial monitoring</vt:lpstr>
      <vt:lpstr>Slide 9</vt:lpstr>
      <vt:lpstr>Co-existence of applications</vt:lpstr>
      <vt:lpstr>Applications summary</vt:lpstr>
      <vt:lpstr>Min and Maximum data rates</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Applications of ULP Wireless Sensors</dc:title>
  <dc:subject/>
  <dc:creator>Chunhui Zhu</dc:creator>
  <dc:description>15-12-0258-00-0ulp</dc:description>
  <cp:lastModifiedBy>kiran.bynam</cp:lastModifiedBy>
  <cp:revision>105</cp:revision>
  <cp:lastPrinted>1998-02-10T13:28:06Z</cp:lastPrinted>
  <dcterms:created xsi:type="dcterms:W3CDTF">2010-11-09T05:34:29Z</dcterms:created>
  <dcterms:modified xsi:type="dcterms:W3CDTF">2012-07-17T18:12:38Z</dcterms:modified>
</cp:coreProperties>
</file>