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0" r:id="rId4"/>
    <p:sldId id="258" r:id="rId5"/>
    <p:sldId id="262" r:id="rId6"/>
    <p:sldId id="263"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88" autoAdjust="0"/>
    <p:restoredTop sz="94607" autoAdjust="0"/>
  </p:normalViewPr>
  <p:slideViewPr>
    <p:cSldViewPr>
      <p:cViewPr varScale="1">
        <p:scale>
          <a:sx n="81" d="100"/>
          <a:sy n="81" d="100"/>
        </p:scale>
        <p:origin x="-1230" y="-90"/>
      </p:cViewPr>
      <p:guideLst>
        <p:guide orient="horz" pos="2160"/>
        <p:guide pos="2880"/>
      </p:guideLst>
    </p:cSldViewPr>
  </p:slideViewPr>
  <p:outlineViewPr>
    <p:cViewPr>
      <p:scale>
        <a:sx n="33" d="100"/>
        <a:sy n="33" d="100"/>
      </p:scale>
      <p:origin x="0" y="55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2EE131-7F6E-4F9B-9B7D-71F748573DC3}" type="datetimeFigureOut">
              <a:rPr lang="en-US" smtClean="0"/>
              <a:t>5/17/2012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A09BCF-5E1F-4883-9E92-07DF877741E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5/17/2012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dirty="0"/>
          </a:p>
        </p:txBody>
      </p:sp>
      <p:sp>
        <p:nvSpPr>
          <p:cNvPr id="7"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1A0F8EE4-DA3B-4864-A0C2-6EBABAC1A5B1}"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0" name="Straight Connector 9"/>
          <p:cNvCxnSpPr/>
          <p:nvPr userDrawn="1"/>
        </p:nvCxnSpPr>
        <p:spPr>
          <a:xfrm>
            <a:off x="381000" y="6400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
        <p:nvSpPr>
          <p:cNvPr id="7"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1A0F8EE4-DA3B-4864-A0C2-6EBABAC1A5B1}"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0" name="Straight Connector 9"/>
          <p:cNvCxnSpPr/>
          <p:nvPr userDrawn="1"/>
        </p:nvCxnSpPr>
        <p:spPr>
          <a:xfrm>
            <a:off x="381000" y="6400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914625-3639-4AC3-91D6-D82686F6BA75}" type="datetimeFigureOut">
              <a:rPr lang="en-US" smtClean="0"/>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
        <p:nvSpPr>
          <p:cNvPr id="7"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1A0F8EE4-DA3B-4864-A0C2-6EBABAC1A5B1}"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0" name="Straight Connector 9"/>
          <p:cNvCxnSpPr/>
          <p:nvPr userDrawn="1"/>
        </p:nvCxnSpPr>
        <p:spPr>
          <a:xfrm>
            <a:off x="381000" y="6400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914625-3639-4AC3-91D6-D82686F6BA75}" type="datetimeFigureOut">
              <a:rPr lang="en-US" smtClean="0"/>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F8EE4-DA3B-4864-A0C2-6EBABAC1A5B1}" type="slidenum">
              <a:rPr lang="en-US" smtClean="0"/>
              <a:t>‹#›</a:t>
            </a:fld>
            <a:endParaRPr lang="en-US"/>
          </a:p>
        </p:txBody>
      </p:sp>
      <p:sp>
        <p:nvSpPr>
          <p:cNvPr id="8"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9"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1A0F8EE4-DA3B-4864-A0C2-6EBABAC1A5B1}"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10"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1" name="Straight Connector 10"/>
          <p:cNvCxnSpPr/>
          <p:nvPr userDrawn="1"/>
        </p:nvCxnSpPr>
        <p:spPr>
          <a:xfrm>
            <a:off x="381000" y="6400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14625-3639-4AC3-91D6-D82686F6BA75}" type="datetimeFigureOut">
              <a:rPr lang="en-US" smtClean="0"/>
              <a:t>5/17/2012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F8EE4-DA3B-4864-A0C2-6EBABAC1A5B1}" type="slidenum">
              <a:rPr lang="en-US" smtClean="0"/>
              <a:t>‹#›</a:t>
            </a:fld>
            <a:endParaRPr lang="en-US"/>
          </a:p>
        </p:txBody>
      </p:sp>
      <p:sp>
        <p:nvSpPr>
          <p:cNvPr id="10"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11"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1A0F8EE4-DA3B-4864-A0C2-6EBABAC1A5B1}"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12"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3" name="Straight Connector 12"/>
          <p:cNvCxnSpPr/>
          <p:nvPr userDrawn="1"/>
        </p:nvCxnSpPr>
        <p:spPr>
          <a:xfrm>
            <a:off x="381000" y="6400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914625-3639-4AC3-91D6-D82686F6BA75}" type="datetimeFigureOut">
              <a:rPr lang="en-US" smtClean="0"/>
              <a:t>5/16/2012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14625-3639-4AC3-91D6-D82686F6BA75}" type="datetimeFigureOut">
              <a:rPr lang="en-US" smtClean="0"/>
              <a:t>5/16/2012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14625-3639-4AC3-91D6-D82686F6BA75}" type="datetimeFigureOut">
              <a:rPr lang="en-US" smtClean="0"/>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14625-3639-4AC3-91D6-D82686F6BA75}" type="datetimeFigureOut">
              <a:rPr lang="en-US" smtClean="0"/>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609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95400"/>
            <a:ext cx="8229600" cy="48307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Submission</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a:t>
            </a:r>
            <a:fld id="{1A0F8EE4-DA3B-4864-A0C2-6EBABAC1A5B1}" type="slidenum">
              <a:rPr lang="en-US" smtClean="0"/>
              <a:pPr/>
              <a:t>‹#›</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7" name="Date Placeholder 3"/>
          <p:cNvSpPr txBox="1">
            <a:spLocks/>
          </p:cNvSpPr>
          <p:nvPr userDrawn="1"/>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May 2012</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b="1" dirty="0" smtClean="0"/>
              <a:t>15-12-0296-00-004k</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81000" y="6400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a:t>
            </a:r>
            <a:r>
              <a:rPr lang="en-US" b="1" dirty="0" smtClean="0"/>
              <a:t>Title: Miscellaneous MAC work update</a:t>
            </a:r>
            <a:endParaRPr lang="en-US" b="1" dirty="0"/>
          </a:p>
          <a:p>
            <a:r>
              <a:rPr lang="en-US" b="1" dirty="0"/>
              <a:t>Date Submitted: </a:t>
            </a:r>
            <a:r>
              <a:rPr lang="en-US" b="1" dirty="0" smtClean="0"/>
              <a:t>[Sept 16, </a:t>
            </a:r>
            <a:r>
              <a:rPr lang="en-US" b="1" dirty="0"/>
              <a:t>2011]</a:t>
            </a:r>
          </a:p>
          <a:p>
            <a:r>
              <a:rPr lang="en-US" b="1" dirty="0"/>
              <a:t>Source</a:t>
            </a:r>
            <a:r>
              <a:rPr lang="en-US" b="1" dirty="0" smtClean="0"/>
              <a:t>:[Benjamin </a:t>
            </a:r>
            <a:r>
              <a:rPr lang="en-US" b="1" dirty="0" smtClean="0"/>
              <a:t>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:[Update on MAC related fixes and ]</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Transaction ID Uniqueness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do we determine the Transaction ID?</a:t>
            </a:r>
          </a:p>
          <a:p>
            <a:pPr lvl="1"/>
            <a:r>
              <a:rPr lang="en-US" dirty="0" smtClean="0"/>
              <a:t>In the context of a fragmentation transaction, the TID replaces addressing; </a:t>
            </a:r>
          </a:p>
          <a:p>
            <a:pPr lvl="1"/>
            <a:r>
              <a:rPr lang="en-US" dirty="0" smtClean="0"/>
              <a:t>Need to avoid unintended devices  </a:t>
            </a:r>
            <a:r>
              <a:rPr lang="en-US" dirty="0" err="1" smtClean="0"/>
              <a:t>recogizing</a:t>
            </a:r>
            <a:r>
              <a:rPr lang="en-US" dirty="0" smtClean="0"/>
              <a:t> TID at the wrong time</a:t>
            </a:r>
          </a:p>
          <a:p>
            <a:r>
              <a:rPr lang="en-US" dirty="0" smtClean="0"/>
              <a:t>Can it be done with sufficiently low probability of conflict over the duration of the transaction? </a:t>
            </a:r>
          </a:p>
          <a:p>
            <a:pPr lvl="1"/>
            <a:r>
              <a:rPr lang="en-US" dirty="0" smtClean="0"/>
              <a:t>YES, several methods discussed </a:t>
            </a:r>
          </a:p>
          <a:p>
            <a:pPr lvl="1"/>
            <a:r>
              <a:rPr lang="en-US" dirty="0" smtClean="0"/>
              <a:t>Depends on PHY (example: Code separation in DSSS)</a:t>
            </a:r>
          </a:p>
          <a:p>
            <a:pPr lvl="1"/>
            <a:r>
              <a:rPr lang="en-US" dirty="0" smtClean="0"/>
              <a:t>Want to avoid  overhead in fragment</a:t>
            </a:r>
          </a:p>
          <a:p>
            <a:r>
              <a:rPr lang="en-US" dirty="0" smtClean="0"/>
              <a:t>Should we specify the function for determining the TID? </a:t>
            </a:r>
          </a:p>
          <a:p>
            <a:pPr lvl="1"/>
            <a:r>
              <a:rPr lang="en-US" dirty="0" smtClean="0"/>
              <a:t>No, should be implementation specific</a:t>
            </a:r>
          </a:p>
          <a:p>
            <a:r>
              <a:rPr lang="en-US" dirty="0" smtClean="0"/>
              <a:t>Should provide sufficient means for interoperability</a:t>
            </a:r>
          </a:p>
          <a:p>
            <a:pPr lvl="1"/>
            <a:r>
              <a:rPr lang="en-US" dirty="0" smtClean="0"/>
              <a:t>Possibly give an example in the informative annex?</a:t>
            </a:r>
          </a:p>
          <a:p>
            <a:pPr lvl="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Transaction ID Uniqueness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Methods to provide:</a:t>
            </a:r>
          </a:p>
          <a:p>
            <a:pPr lvl="1"/>
            <a:r>
              <a:rPr lang="en-US" dirty="0" smtClean="0"/>
              <a:t>Provide parameters in the setup message:</a:t>
            </a:r>
          </a:p>
          <a:p>
            <a:pPr lvl="2"/>
            <a:r>
              <a:rPr lang="en-US" dirty="0" smtClean="0"/>
              <a:t>Offset for FVS location in the cell;</a:t>
            </a:r>
          </a:p>
          <a:p>
            <a:pPr lvl="3"/>
            <a:r>
              <a:rPr lang="en-US" dirty="0" smtClean="0"/>
              <a:t>Default is zero</a:t>
            </a:r>
          </a:p>
          <a:p>
            <a:pPr lvl="3"/>
            <a:r>
              <a:rPr lang="en-US" dirty="0" smtClean="0"/>
              <a:t>Support for non-zero optional</a:t>
            </a:r>
          </a:p>
          <a:p>
            <a:pPr lvl="2"/>
            <a:r>
              <a:rPr lang="en-US" dirty="0" smtClean="0"/>
              <a:t>FVS CRC  initialization vector</a:t>
            </a:r>
          </a:p>
          <a:p>
            <a:pPr lvl="3"/>
            <a:r>
              <a:rPr lang="en-US" dirty="0" smtClean="0"/>
              <a:t>Default is same as FCS IV</a:t>
            </a:r>
          </a:p>
          <a:p>
            <a:pPr lvl="3"/>
            <a:r>
              <a:rPr lang="en-US" dirty="0" smtClean="0"/>
              <a:t>Support for non-zero optional </a:t>
            </a:r>
            <a:endParaRPr lang="en-US" dirty="0"/>
          </a:p>
          <a:p>
            <a:pPr lvl="1"/>
            <a:r>
              <a:rPr lang="en-US" dirty="0" smtClean="0"/>
              <a:t>Allow for optimally including addressing in fragment</a:t>
            </a:r>
          </a:p>
          <a:p>
            <a:pPr lvl="2"/>
            <a:r>
              <a:rPr lang="en-US" dirty="0" smtClean="0"/>
              <a:t>Makes sense for FSK and other PHYs in base standard</a:t>
            </a:r>
          </a:p>
          <a:p>
            <a:pPr lvl="2"/>
            <a:r>
              <a:rPr lang="en-US" dirty="0" smtClean="0"/>
              <a:t>Optional and only when makes sense (i.e. not in 16-octet fixed PPDU mode)</a:t>
            </a:r>
          </a:p>
          <a:p>
            <a:pPr lvl="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Transaction Uniqueness</a:t>
            </a:r>
            <a:endParaRPr lang="en-US" dirty="0"/>
          </a:p>
        </p:txBody>
      </p:sp>
      <p:sp>
        <p:nvSpPr>
          <p:cNvPr id="3" name="Content Placeholder 2"/>
          <p:cNvSpPr>
            <a:spLocks noGrp="1"/>
          </p:cNvSpPr>
          <p:nvPr>
            <p:ph idx="1"/>
          </p:nvPr>
        </p:nvSpPr>
        <p:spPr>
          <a:xfrm>
            <a:off x="457200" y="1219200"/>
            <a:ext cx="8229600" cy="5029200"/>
          </a:xfrm>
        </p:spPr>
        <p:txBody>
          <a:bodyPr>
            <a:normAutofit fontScale="92500" lnSpcReduction="20000"/>
          </a:bodyPr>
          <a:lstStyle/>
          <a:p>
            <a:pPr algn="ctr">
              <a:buNone/>
            </a:pPr>
            <a:r>
              <a:rPr lang="en-US" dirty="0" smtClean="0"/>
              <a:t>Probability of random conflict w/o addressing:</a:t>
            </a:r>
          </a:p>
          <a:p>
            <a:r>
              <a:rPr lang="en-US" dirty="0" smtClean="0"/>
              <a:t>For devices on common logical channel:</a:t>
            </a:r>
          </a:p>
          <a:p>
            <a:pPr lvl="1"/>
            <a:r>
              <a:rPr lang="en-US" dirty="0" smtClean="0"/>
              <a:t>Transaction ID @ 10 bits 1/1024</a:t>
            </a:r>
          </a:p>
          <a:p>
            <a:pPr lvl="2"/>
            <a:r>
              <a:rPr lang="en-US" dirty="0" smtClean="0"/>
              <a:t>With 1000 active transactions 97%</a:t>
            </a:r>
          </a:p>
          <a:p>
            <a:pPr lvl="1"/>
            <a:r>
              <a:rPr lang="en-US" dirty="0" smtClean="0"/>
              <a:t>Offset location of CRC in fragment cell</a:t>
            </a:r>
          </a:p>
          <a:p>
            <a:pPr lvl="2"/>
            <a:r>
              <a:rPr lang="en-US" dirty="0" smtClean="0"/>
              <a:t>Fragment: &gt; ~1/80 [DSSS 16 octet PSDU, better with longer PSDU]</a:t>
            </a:r>
          </a:p>
          <a:p>
            <a:pPr lvl="2"/>
            <a:r>
              <a:rPr lang="en-US" dirty="0" smtClean="0"/>
              <a:t>I-ACK: &gt;~ 1/16 [shortest IACK]</a:t>
            </a:r>
          </a:p>
          <a:p>
            <a:pPr lvl="1"/>
            <a:r>
              <a:rPr lang="en-US" dirty="0" smtClean="0"/>
              <a:t>Variable CRC initialization vector:</a:t>
            </a:r>
          </a:p>
          <a:p>
            <a:pPr lvl="2"/>
            <a:r>
              <a:rPr lang="en-US" dirty="0" smtClean="0"/>
              <a:t>Approximately 1/2</a:t>
            </a:r>
            <a:r>
              <a:rPr lang="en-US" baseline="30000" dirty="0" smtClean="0"/>
              <a:t>16  </a:t>
            </a:r>
            <a:r>
              <a:rPr lang="en-US" dirty="0" smtClean="0"/>
              <a:t>or</a:t>
            </a:r>
            <a:r>
              <a:rPr lang="en-US" baseline="30000" dirty="0" smtClean="0"/>
              <a:t> </a:t>
            </a:r>
            <a:r>
              <a:rPr lang="en-US" dirty="0" smtClean="0"/>
              <a:t>1/2</a:t>
            </a:r>
            <a:r>
              <a:rPr lang="en-US" baseline="30000" dirty="0" smtClean="0"/>
              <a:t>32</a:t>
            </a:r>
          </a:p>
          <a:p>
            <a:pPr lvl="2"/>
            <a:endParaRPr lang="en-US" baseline="30000" dirty="0" smtClean="0"/>
          </a:p>
          <a:p>
            <a:pPr algn="ctr">
              <a:buNone/>
            </a:pPr>
            <a:r>
              <a:rPr lang="en-US" dirty="0" smtClean="0"/>
              <a:t>At least 9.313368e-10 , as much as 2.842171e-15 of separation provided if all three used </a:t>
            </a:r>
            <a:endParaRPr lang="en-US" baseline="30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Transaction Uniqueness</a:t>
            </a:r>
            <a:endParaRPr lang="en-US" dirty="0"/>
          </a:p>
        </p:txBody>
      </p:sp>
      <p:sp>
        <p:nvSpPr>
          <p:cNvPr id="3" name="Content Placeholder 2"/>
          <p:cNvSpPr>
            <a:spLocks noGrp="1"/>
          </p:cNvSpPr>
          <p:nvPr>
            <p:ph idx="1"/>
          </p:nvPr>
        </p:nvSpPr>
        <p:spPr>
          <a:xfrm>
            <a:off x="457200" y="1219200"/>
            <a:ext cx="8229600" cy="5029200"/>
          </a:xfrm>
        </p:spPr>
        <p:txBody>
          <a:bodyPr>
            <a:normAutofit/>
          </a:bodyPr>
          <a:lstStyle/>
          <a:p>
            <a:r>
              <a:rPr lang="en-US" dirty="0" smtClean="0"/>
              <a:t>PHY dependence?</a:t>
            </a:r>
          </a:p>
          <a:p>
            <a:pPr lvl="1"/>
            <a:r>
              <a:rPr lang="en-US" dirty="0" smtClean="0"/>
              <a:t>For LECIM DSSS, code separation can be used</a:t>
            </a:r>
          </a:p>
          <a:p>
            <a:pPr lvl="1"/>
            <a:r>
              <a:rPr lang="en-US" dirty="0" smtClean="0"/>
              <a:t>For UWB PHY, preamble codes provide separation </a:t>
            </a:r>
          </a:p>
          <a:p>
            <a:pPr lvl="1"/>
            <a:r>
              <a:rPr lang="en-US" dirty="0" smtClean="0"/>
              <a:t>For other PHYs when used with frequency hopping, randomization in hopping may be enough</a:t>
            </a:r>
          </a:p>
          <a:p>
            <a:pPr lvl="1"/>
            <a:r>
              <a:rPr lang="en-US" dirty="0" smtClean="0"/>
              <a:t>So…Minimize set-up overhead and add no fragment overhead</a:t>
            </a:r>
          </a:p>
          <a:p>
            <a:pPr>
              <a:buNone/>
            </a:pPr>
            <a:endParaRPr lang="en-US" dirty="0" smtClean="0"/>
          </a:p>
          <a:p>
            <a:endParaRPr lang="en-US" dirty="0" smtClean="0"/>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Parameters for Context </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Add to 5.2.4.23 MPDU Fragment Sequence Context Description IE:</a:t>
            </a:r>
          </a:p>
          <a:p>
            <a:pPr>
              <a:buNone/>
            </a:pPr>
            <a:endParaRPr lang="en-US" dirty="0" smtClean="0"/>
          </a:p>
          <a:p>
            <a:pPr>
              <a:buNone/>
            </a:pPr>
            <a:r>
              <a:rPr lang="en-US" dirty="0" smtClean="0"/>
              <a:t>Change Reserved field in Figure 48no to TID Extension field.  Show TID parameters before addressing, length is 0/24/40 bits;</a:t>
            </a:r>
          </a:p>
          <a:p>
            <a:pPr>
              <a:buNone/>
            </a:pPr>
            <a:endParaRPr lang="en-US" dirty="0" smtClean="0"/>
          </a:p>
          <a:p>
            <a:pPr>
              <a:buNone/>
            </a:pPr>
            <a:r>
              <a:rPr lang="en-US" dirty="0" smtClean="0"/>
              <a:t>Add description: TID extension: Indicates that a TID Parameters field is present. </a:t>
            </a:r>
          </a:p>
          <a:p>
            <a:pPr>
              <a:buNone/>
            </a:pPr>
            <a:endParaRPr lang="en-US" dirty="0" smtClean="0"/>
          </a:p>
          <a:p>
            <a:pPr>
              <a:buNone/>
            </a:pPr>
            <a:r>
              <a:rPr lang="en-US" dirty="0" smtClean="0"/>
              <a:t>Add description of TID Parameters Field:</a:t>
            </a:r>
          </a:p>
          <a:p>
            <a:pPr>
              <a:buNone/>
            </a:pPr>
            <a:endParaRPr lang="en-US" dirty="0" smtClean="0"/>
          </a:p>
          <a:p>
            <a:pPr lvl="1">
              <a:buNone/>
            </a:pPr>
            <a:r>
              <a:rPr lang="en-US" dirty="0" smtClean="0"/>
              <a:t>FVS Offset [7 bits]: indicates an octet offset from the last octet of the PSDU; A value of zero means the FVS follows last octet of PSDU (i.e. at the end); value must be bounded by PSDU length.  </a:t>
            </a:r>
          </a:p>
          <a:p>
            <a:pPr lvl="1">
              <a:buNone/>
            </a:pPr>
            <a:endParaRPr lang="en-US" dirty="0" smtClean="0"/>
          </a:p>
          <a:p>
            <a:pPr lvl="1">
              <a:buNone/>
            </a:pPr>
            <a:r>
              <a:rPr lang="en-US" dirty="0" smtClean="0"/>
              <a:t>CRC IV 16 or 32 bits depends on </a:t>
            </a:r>
            <a:r>
              <a:rPr lang="en-US" i="1" dirty="0" err="1" smtClean="0"/>
              <a:t>macFragmentCVSType</a:t>
            </a:r>
            <a:r>
              <a:rPr lang="en-US" i="1" dirty="0" smtClean="0"/>
              <a:t> </a:t>
            </a:r>
            <a:r>
              <a:rPr lang="en-US" dirty="0" smtClean="0"/>
              <a:t>value; provides initialization value to be used in the CRC calculation.  </a:t>
            </a:r>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misc issues</a:t>
            </a:r>
            <a:endParaRPr lang="en-US" dirty="0"/>
          </a:p>
        </p:txBody>
      </p:sp>
      <p:sp>
        <p:nvSpPr>
          <p:cNvPr id="3" name="Content Placeholder 2"/>
          <p:cNvSpPr>
            <a:spLocks noGrp="1"/>
          </p:cNvSpPr>
          <p:nvPr>
            <p:ph idx="1"/>
          </p:nvPr>
        </p:nvSpPr>
        <p:spPr/>
        <p:txBody>
          <a:bodyPr/>
          <a:lstStyle/>
          <a:p>
            <a:r>
              <a:rPr lang="en-US" dirty="0" smtClean="0"/>
              <a:t>Fragment # value for “abort”</a:t>
            </a:r>
          </a:p>
          <a:p>
            <a:pPr lvl="1"/>
            <a:r>
              <a:rPr lang="en-US" dirty="0" smtClean="0"/>
              <a:t>In one place says use 0 to mean “quit” (Fragment)</a:t>
            </a:r>
          </a:p>
          <a:p>
            <a:pPr lvl="1"/>
            <a:r>
              <a:rPr lang="en-US" dirty="0" smtClean="0"/>
              <a:t>In another (IACK) says use 0 to mean “I-ACK”</a:t>
            </a:r>
          </a:p>
          <a:p>
            <a:r>
              <a:rPr lang="en-US" dirty="0" smtClean="0"/>
              <a:t>Suggest fragment # of zero means “abort” both ways</a:t>
            </a:r>
          </a:p>
          <a:p>
            <a:r>
              <a:rPr lang="en-US" dirty="0" smtClean="0"/>
              <a:t>Suggest in I-ACK fragment # is the last fragment </a:t>
            </a:r>
            <a:r>
              <a:rPr lang="en-US" dirty="0" err="1" smtClean="0"/>
              <a:t>recieved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18745</TotalTime>
  <Words>670</Words>
  <Application>Microsoft Office PowerPoint</Application>
  <PresentationFormat>On-screen Show (4:3)</PresentationFormat>
  <Paragraphs>74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Transaction ID Uniqueness</vt:lpstr>
      <vt:lpstr>Transaction ID Uniqueness</vt:lpstr>
      <vt:lpstr>Transaction Uniqueness</vt:lpstr>
      <vt:lpstr>Transaction Uniqueness</vt:lpstr>
      <vt:lpstr>Additional Parameters for Context </vt:lpstr>
      <vt:lpstr>Other misc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10</cp:revision>
  <dcterms:created xsi:type="dcterms:W3CDTF">2012-05-16T18:04:22Z</dcterms:created>
  <dcterms:modified xsi:type="dcterms:W3CDTF">2012-05-29T18:30:02Z</dcterms:modified>
</cp:coreProperties>
</file>