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Default Extension="pict" ContentType="image/pi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66" r:id="rId3"/>
    <p:sldId id="270" r:id="rId4"/>
    <p:sldId id="272" r:id="rId5"/>
    <p:sldId id="279" r:id="rId6"/>
    <p:sldId id="277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-8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1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15-12/0291r0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8/dcn/12/18-12-0044-00-0000-tvws-third-opinion-memorandum-order.doc" TargetMode="External"/><Relationship Id="rId3" Type="http://schemas.openxmlformats.org/officeDocument/2006/relationships/hyperlink" Target="https://mentor.ieee.org/802.18/dcn/12/18-12-0040-00-0000-fcc-rules-for-aws-public-notice-noi-nprm.zi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pps.fcc.gov/ecfs/document/view?id=7021917314" TargetMode="External"/><Relationship Id="rId3" Type="http://schemas.openxmlformats.org/officeDocument/2006/relationships/hyperlink" Target="https://mentor.ieee.org/802.18/dcn/12/18-12-0040-00-0000-fcc-rules-for-aws-public-notice-noi-nprm.zi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8/dcn/12/18-12-0025-00-0000-question-itu-r-236-1.docx" TargetMode="External"/><Relationship Id="rId3" Type="http://schemas.openxmlformats.org/officeDocument/2006/relationships/hyperlink" Target="https://mentor.ieee.org/802.18/dcn/12/18-12-0041-09-0000-ieee-802-draft-of-comments-on-wireless-data-transmission-technologies-used-for-power-grid-management.do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8/dcn/12/18-12-0045-00-0000-wlan-issues.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May 17, 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165350"/>
          <a:ext cx="8243888" cy="2746375"/>
        </p:xfrm>
        <a:graphic>
          <a:graphicData uri="http://schemas.openxmlformats.org/presentationml/2006/ole">
            <p:oleObj spid="_x0000_s30731" name="Document" r:id="rId4" imgW="8255000" imgH="27559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May 2012 IEEE 802 Interim Meeting held at the Hyatt Regency, Atlanta, GA.</a:t>
            </a:r>
            <a:endParaRPr lang="en-US" sz="20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FCC Proceedings Reviewed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TVWS Third Opinion Memorandum &amp; Order</a:t>
            </a:r>
            <a:br>
              <a:rPr lang="en-US" sz="2000" b="0" dirty="0" smtClean="0"/>
            </a:br>
            <a:r>
              <a:rPr lang="en-US" sz="1000" b="0" dirty="0" smtClean="0">
                <a:hlinkClick r:id="rId2"/>
              </a:rPr>
              <a:t>https://mentor.ieee.org/802.18/dcn/12/18-12-0044-00-0000-tvws-third-opinion-memorandum-order.doc</a:t>
            </a:r>
            <a:endParaRPr lang="en-US" sz="10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FCC Rules for AWS Public Notice NOI NPRM</a:t>
            </a:r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1000" b="0" dirty="0" smtClean="0">
                <a:hlinkClick r:id="rId3"/>
              </a:rPr>
              <a:t>https://mentor.ieee.org/802.18/dcn/12/18-12-0040-00-0000-fcc-rules-for-aws-public-notice-noi-nprm.zip</a:t>
            </a:r>
            <a:endParaRPr lang="en-US" sz="10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sz="2800" dirty="0" smtClean="0"/>
              <a:t>Position Paper on TVWS Submitted to FCC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This document was reviewed, revised, and approved by 802.18 and the 802 EC between the March and May meetings.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0" dirty="0" smtClean="0"/>
              <a:t>The document has been submitted to the FCC. The FCC filing can be downloaded at this link:</a:t>
            </a:r>
            <a:br>
              <a:rPr lang="en-US" sz="1600" b="0" dirty="0" smtClean="0"/>
            </a:br>
            <a:r>
              <a:rPr lang="en-US" sz="1000" b="0" dirty="0" smtClean="0">
                <a:hlinkClick r:id="rId2"/>
              </a:rPr>
              <a:t>http://apps.fcc.gov/ecfs/document/view?id=7021917314</a:t>
            </a:r>
            <a:endParaRPr lang="en-US" sz="1000" b="0" dirty="0" smtClean="0">
              <a:hlinkClick r:id="rId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ITU-R Documents Reviewed and Approved by the RR-TAG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RR-TAG, working with members of the wireless working groups, created an input to ITU-R WP 1A, Question ITU-R 236/1, “</a:t>
            </a:r>
            <a:r>
              <a:rPr lang="en-GB" sz="2000" b="0" dirty="0" smtClean="0"/>
              <a:t>Impact on </a:t>
            </a:r>
            <a:r>
              <a:rPr lang="en-GB" sz="2000" b="0" dirty="0" err="1" smtClean="0"/>
              <a:t>radiocommunication</a:t>
            </a:r>
            <a:r>
              <a:rPr lang="en-GB" sz="2000" b="0" dirty="0" smtClean="0"/>
              <a:t> systems from wireless and wired data transmission technologies used for the support of power grid management systems</a:t>
            </a:r>
            <a:r>
              <a:rPr lang="en-US" sz="2000" b="0" dirty="0" smtClean="0"/>
              <a:t>”.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A copy of Question ITU-R 236/1 can be found at the following link:</a:t>
            </a:r>
            <a:r>
              <a:rPr lang="en-US" sz="1200" b="0" dirty="0" smtClean="0"/>
              <a:t> </a:t>
            </a:r>
            <a:r>
              <a:rPr lang="en-US" sz="1000" b="0" dirty="0" smtClean="0">
                <a:hlinkClick r:id="rId2"/>
              </a:rPr>
              <a:t>https://mentor.ieee.org/802.18/dcn/12/18-12-0025-00-0000-question-itu-r-236-1.docx</a:t>
            </a:r>
            <a:endParaRPr lang="en-US" sz="1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The 802.18 approved contribution to WP 1A, 18-12/41r9, is found at</a:t>
            </a:r>
            <a:r>
              <a:rPr lang="en-US" sz="1000" dirty="0" smtClean="0">
                <a:hlinkClick r:id="rId3"/>
              </a:rPr>
              <a:t>https://mentor.ieee.org/802.18/dcn/12/18-12-0041-09-0000-ieee-802-draft-of-comments-on-wireless-data-transmission-technologies-used-for-power-grid-management.doc</a:t>
            </a:r>
            <a:endParaRPr lang="en-US" sz="1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802.18 contribution will be submitted to a 10 day EC ballot. If approved the document will be submitted to ITU-R WP 1A for consideration at the June 2012 meeting.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GB" sz="2800" dirty="0" smtClean="0"/>
              <a:t>Informational Presentations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Richard Kennedy, Research in Motion, presented an overview of a variety of regulatory issues of interest to IEEE 802 on Tuesday PM1.</a:t>
            </a:r>
            <a:br>
              <a:rPr lang="en-US" sz="2000" b="0" dirty="0" smtClean="0"/>
            </a:br>
            <a:r>
              <a:rPr lang="en-US" sz="1600" b="0" dirty="0" smtClean="0"/>
              <a:t>Link: </a:t>
            </a:r>
            <a:r>
              <a:rPr lang="en-US" sz="1000" b="0" dirty="0" smtClean="0">
                <a:hlinkClick r:id="rId2"/>
              </a:rPr>
              <a:t>https://mentor.ieee.org/802.18/dcn/12/18-12-0045-00-0000-wlan-issues.ppt</a:t>
            </a:r>
            <a:endParaRPr lang="en-US" sz="1000" b="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343</TotalTime>
  <Words>620</Words>
  <Application>Microsoft Macintosh PowerPoint</Application>
  <PresentationFormat>On-screen Show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802-18-Submission</vt:lpstr>
      <vt:lpstr>Document</vt:lpstr>
      <vt:lpstr>Liaison Report from 802.18</vt:lpstr>
      <vt:lpstr>Overview</vt:lpstr>
      <vt:lpstr>FCC Proceedings Reviewed</vt:lpstr>
      <vt:lpstr>Position Paper on TVWS Submitted to FCC</vt:lpstr>
      <vt:lpstr>ITU-R Documents Reviewed and Approved by the RR-TAG</vt:lpstr>
      <vt:lpstr>Informational Presentations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form 802.18 May 2012</dc:title>
  <dc:subject/>
  <dc:creator>John H Notor</dc:creator>
  <cp:keywords/>
  <dc:description/>
  <cp:lastModifiedBy>John H Notor</cp:lastModifiedBy>
  <cp:revision>114</cp:revision>
  <cp:lastPrinted>2012-05-17T14:33:36Z</cp:lastPrinted>
  <dcterms:created xsi:type="dcterms:W3CDTF">2012-05-17T18:02:01Z</dcterms:created>
  <dcterms:modified xsi:type="dcterms:W3CDTF">2012-05-17T18:02:25Z</dcterms:modified>
  <cp:category/>
</cp:coreProperties>
</file>