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56" r:id="rId3"/>
    <p:sldId id="262" r:id="rId4"/>
    <p:sldId id="26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58" y="9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&lt;month year&gt;</a:t>
            </a:r>
          </a:p>
        </p:txBody>
      </p:sp>
      <p:sp>
        <p:nvSpPr>
          <p:cNvPr id="3" name="Footer Placeholder 2"/>
          <p:cNvSpPr>
            <a:spLocks noGrp="1"/>
          </p:cNvSpPr>
          <p:nvPr>
            <p:ph type="ftr" sz="quarter" idx="11"/>
          </p:nvPr>
        </p:nvSpPr>
        <p:spPr/>
        <p:txBody>
          <a:bodyPr/>
          <a:lstStyle>
            <a:lvl1pPr>
              <a:defRPr/>
            </a:lvl1pPr>
          </a:lstStyle>
          <a:p>
            <a:r>
              <a:rPr 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352800" y="394156"/>
            <a:ext cx="5105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802.15-12-0289-00-0ULP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a:t>
            </a:r>
            <a:r>
              <a:rPr lang="en-US" sz="1600" dirty="0" smtClean="0">
                <a:solidFill>
                  <a:schemeClr val="tx2"/>
                </a:solidFill>
              </a:rPr>
              <a:t> </a:t>
            </a:r>
            <a:r>
              <a:rPr lang="en-US" altLang="ko-KR" sz="1600" dirty="0">
                <a:ea typeface="Gulim" pitchFamily="34" charset="-127"/>
                <a:cs typeface="Times New Roman" pitchFamily="18" charset="0"/>
              </a:rPr>
              <a:t>Closing </a:t>
            </a:r>
            <a:r>
              <a:rPr lang="en-US" altLang="ko-KR" sz="1600" dirty="0" smtClean="0">
                <a:ea typeface="Gulim" pitchFamily="34" charset="-127"/>
                <a:cs typeface="Times New Roman" pitchFamily="18" charset="0"/>
              </a:rPr>
              <a:t>report </a:t>
            </a:r>
            <a:r>
              <a:rPr lang="en-US" altLang="ko-KR" sz="1600" dirty="0">
                <a:ea typeface="Gulim" pitchFamily="34" charset="-127"/>
                <a:cs typeface="Times New Roman" pitchFamily="18" charset="0"/>
              </a:rPr>
              <a:t>for </a:t>
            </a:r>
            <a:r>
              <a:rPr lang="en-US" altLang="ko-KR" sz="1600" dirty="0" smtClean="0">
                <a:ea typeface="Gulim" pitchFamily="34" charset="-127"/>
                <a:cs typeface="Times New Roman" pitchFamily="18" charset="0"/>
              </a:rPr>
              <a:t>ULP</a:t>
            </a:r>
            <a:endParaRPr lang="en-US" sz="1600" dirty="0">
              <a:solidFill>
                <a:schemeClr val="tx2"/>
              </a:solidFill>
            </a:endParaRPr>
          </a:p>
          <a:p>
            <a:r>
              <a:rPr lang="en-US" sz="1600" b="1" dirty="0">
                <a:solidFill>
                  <a:schemeClr val="tx2"/>
                </a:solidFill>
              </a:rPr>
              <a:t>Date Submitted: </a:t>
            </a:r>
            <a:r>
              <a:rPr lang="en-US" sz="1600" dirty="0">
                <a:solidFill>
                  <a:schemeClr val="tx2"/>
                </a:solidFill>
              </a:rPr>
              <a:t> </a:t>
            </a:r>
            <a:r>
              <a:rPr lang="en-US" sz="1600" dirty="0" smtClean="0">
                <a:solidFill>
                  <a:schemeClr val="tx2"/>
                </a:solidFill>
              </a:rPr>
              <a:t>May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a:t>
            </a:r>
            <a:r>
              <a:rPr lang="en-US" sz="1600" dirty="0" smtClean="0">
                <a:ea typeface="Gulim" pitchFamily="34" charset="-127"/>
                <a:cs typeface="Times New Roman" pitchFamily="18" charset="0"/>
              </a:rPr>
              <a:t>Emami, Samsung</a:t>
            </a:r>
            <a:endParaRPr lang="en-US" sz="1600" dirty="0">
              <a:solidFill>
                <a:schemeClr val="tx2"/>
              </a:solidFill>
            </a:endParaRPr>
          </a:p>
          <a:p>
            <a:r>
              <a:rPr lang="en-US" sz="1600" dirty="0" smtClean="0">
                <a:solidFill>
                  <a:schemeClr val="tx2"/>
                </a:solidFill>
              </a:rPr>
              <a:t>E-Mail: </a:t>
            </a:r>
            <a:r>
              <a:rPr lang="en-US" altLang="ko-KR" sz="1600" dirty="0" smtClean="0">
                <a:ea typeface="Gulim" pitchFamily="34" charset="-127"/>
                <a:cs typeface="Times New Roman" pitchFamily="18" charset="0"/>
              </a:rPr>
              <a:t>[</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Closing report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2</a:t>
            </a:fld>
            <a:endParaRPr lang="en-US"/>
          </a:p>
        </p:txBody>
      </p:sp>
      <p:sp>
        <p:nvSpPr>
          <p:cNvPr id="4098" name="Rectangle 2"/>
          <p:cNvSpPr>
            <a:spLocks noGrp="1" noChangeArrowheads="1"/>
          </p:cNvSpPr>
          <p:nvPr>
            <p:ph type="title"/>
          </p:nvPr>
        </p:nvSpPr>
        <p:spPr>
          <a:xfrm>
            <a:off x="685800" y="762000"/>
            <a:ext cx="7772400" cy="1066800"/>
          </a:xfrm>
          <a:ln/>
        </p:spPr>
        <p:txBody>
          <a:bodyPr/>
          <a:lstStyle/>
          <a:p>
            <a:r>
              <a:rPr lang="en-US" sz="3200" dirty="0" smtClean="0"/>
              <a:t>Meeting Report for ULP SG (1/3)</a:t>
            </a:r>
            <a:endParaRPr lang="en-US" sz="3200" dirty="0"/>
          </a:p>
        </p:txBody>
      </p:sp>
      <p:sp>
        <p:nvSpPr>
          <p:cNvPr id="4099" name="Rectangle 3"/>
          <p:cNvSpPr>
            <a:spLocks noGrp="1" noChangeArrowheads="1"/>
          </p:cNvSpPr>
          <p:nvPr>
            <p:ph type="body" idx="1"/>
          </p:nvPr>
        </p:nvSpPr>
        <p:spPr>
          <a:ln/>
        </p:spPr>
        <p:txBody>
          <a:bodyPr/>
          <a:lstStyle/>
          <a:p>
            <a:r>
              <a:rPr lang="en-US" sz="2800" dirty="0" smtClean="0">
                <a:latin typeface="+mj-lt"/>
              </a:rPr>
              <a:t>Number of meetings: 2</a:t>
            </a:r>
          </a:p>
          <a:p>
            <a:r>
              <a:rPr lang="en-US" sz="2800" dirty="0" smtClean="0">
                <a:latin typeface="+mj-lt"/>
              </a:rPr>
              <a:t>Total Number of Attendees: 20</a:t>
            </a:r>
          </a:p>
          <a:p>
            <a:r>
              <a:rPr lang="en-US" sz="2800" dirty="0" smtClean="0">
                <a:latin typeface="+mj-lt"/>
              </a:rPr>
              <a:t>Total Number of contributions: 3</a:t>
            </a:r>
            <a:endParaRPr lang="en-US" sz="28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3</a:t>
            </a:fld>
            <a:endParaRPr lang="en-US"/>
          </a:p>
        </p:txBody>
      </p:sp>
      <p:sp>
        <p:nvSpPr>
          <p:cNvPr id="4098" name="Rectangle 2"/>
          <p:cNvSpPr>
            <a:spLocks noGrp="1" noChangeArrowheads="1"/>
          </p:cNvSpPr>
          <p:nvPr>
            <p:ph type="title"/>
          </p:nvPr>
        </p:nvSpPr>
        <p:spPr>
          <a:ln/>
        </p:spPr>
        <p:txBody>
          <a:bodyPr/>
          <a:lstStyle/>
          <a:p>
            <a:r>
              <a:rPr lang="en-US" sz="3200" dirty="0" smtClean="0"/>
              <a:t>Closing Interim Meeting Report for ULP SG (2/3)</a:t>
            </a:r>
            <a:endParaRPr lang="en-US" sz="3200" dirty="0"/>
          </a:p>
        </p:txBody>
      </p:sp>
      <p:sp>
        <p:nvSpPr>
          <p:cNvPr id="10" name="Content Placeholder 9"/>
          <p:cNvSpPr>
            <a:spLocks noGrp="1"/>
          </p:cNvSpPr>
          <p:nvPr>
            <p:ph idx="1"/>
          </p:nvPr>
        </p:nvSpPr>
        <p:spPr/>
        <p:txBody>
          <a:bodyPr/>
          <a:lstStyle/>
          <a:p>
            <a:r>
              <a:rPr lang="en-US" sz="2800" dirty="0" smtClean="0">
                <a:latin typeface="+mj-lt"/>
              </a:rPr>
              <a:t>Meeting Objectives:</a:t>
            </a:r>
          </a:p>
          <a:p>
            <a:pPr>
              <a:buFont typeface="Arial" pitchFamily="34" charset="0"/>
              <a:buNone/>
            </a:pPr>
            <a:r>
              <a:rPr lang="en-US" sz="2800" dirty="0" smtClean="0">
                <a:latin typeface="+mj-lt"/>
              </a:rPr>
              <a:t>- Secretary election</a:t>
            </a:r>
          </a:p>
          <a:p>
            <a:pPr>
              <a:buFont typeface="Arial" pitchFamily="34" charset="0"/>
              <a:buNone/>
            </a:pPr>
            <a:r>
              <a:rPr lang="en-US" sz="2800" dirty="0" smtClean="0">
                <a:latin typeface="+mj-lt"/>
              </a:rPr>
              <a:t>- Presentations</a:t>
            </a:r>
          </a:p>
          <a:p>
            <a:pPr>
              <a:buFont typeface="Arial" pitchFamily="34" charset="0"/>
              <a:buNone/>
            </a:pPr>
            <a:r>
              <a:rPr lang="en-US" sz="2800" dirty="0" smtClean="0">
                <a:latin typeface="+mj-lt"/>
              </a:rPr>
              <a:t>- PAR discussion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4</a:t>
            </a:fld>
            <a:endParaRPr lang="en-US"/>
          </a:p>
        </p:txBody>
      </p:sp>
      <p:sp>
        <p:nvSpPr>
          <p:cNvPr id="4098" name="Rectangle 2"/>
          <p:cNvSpPr>
            <a:spLocks noGrp="1" noChangeArrowheads="1"/>
          </p:cNvSpPr>
          <p:nvPr>
            <p:ph type="title"/>
          </p:nvPr>
        </p:nvSpPr>
        <p:spPr>
          <a:ln/>
        </p:spPr>
        <p:txBody>
          <a:bodyPr/>
          <a:lstStyle/>
          <a:p>
            <a:r>
              <a:rPr lang="en-US" sz="3200" dirty="0" smtClean="0"/>
              <a:t>Closing Interim Meeting Report for ULP SG (3/3)</a:t>
            </a:r>
            <a:endParaRPr lang="en-US" sz="3200" dirty="0"/>
          </a:p>
        </p:txBody>
      </p:sp>
      <p:sp>
        <p:nvSpPr>
          <p:cNvPr id="12" name="Content Placeholder 11"/>
          <p:cNvSpPr>
            <a:spLocks noGrp="1"/>
          </p:cNvSpPr>
          <p:nvPr>
            <p:ph idx="1"/>
          </p:nvPr>
        </p:nvSpPr>
        <p:spPr/>
        <p:txBody>
          <a:bodyPr/>
          <a:lstStyle/>
          <a:p>
            <a:r>
              <a:rPr lang="en-US" sz="2800" dirty="0" smtClean="0">
                <a:latin typeface="+mj-lt"/>
              </a:rPr>
              <a:t>Contribution # 1 (Document 15-12-250-01)</a:t>
            </a:r>
          </a:p>
          <a:p>
            <a:r>
              <a:rPr lang="en-US" sz="2800" dirty="0" smtClean="0">
                <a:latin typeface="+mj-lt"/>
              </a:rPr>
              <a:t>Contribution # 2 (Document 15-12-260-00)</a:t>
            </a:r>
          </a:p>
          <a:p>
            <a:r>
              <a:rPr lang="en-US" sz="2800" dirty="0" smtClean="0">
                <a:latin typeface="+mj-lt"/>
              </a:rPr>
              <a:t>Contribution # 3 (Document 15-12-258-00)</a:t>
            </a:r>
          </a:p>
          <a:p>
            <a:r>
              <a:rPr lang="en-US" sz="2800" dirty="0" smtClean="0">
                <a:latin typeface="+mj-lt"/>
              </a:rPr>
              <a:t>Worked on PAR</a:t>
            </a:r>
            <a:endParaRPr lang="en-US" sz="2800"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202</TotalTime>
  <Words>209</Words>
  <Application>Microsoft Office PowerPoint</Application>
  <PresentationFormat>On-screen Show (4:3)</PresentationFormat>
  <Paragraphs>49</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Slide 1</vt:lpstr>
      <vt:lpstr>Meeting Report for ULP SG (1/3)</vt:lpstr>
      <vt:lpstr>Closing Interim Meeting Report for ULP SG (2/3)</vt:lpstr>
      <vt:lpstr>Closing Interim Meeting Report for ULP SG (3/3)</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Shahriar Emani</cp:lastModifiedBy>
  <cp:revision>27</cp:revision>
  <cp:lastPrinted>1998-02-10T13:28:06Z</cp:lastPrinted>
  <dcterms:created xsi:type="dcterms:W3CDTF">2012-05-11T20:07:05Z</dcterms:created>
  <dcterms:modified xsi:type="dcterms:W3CDTF">2012-05-17T13:10:39Z</dcterms:modified>
</cp:coreProperties>
</file>