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9" r:id="rId5"/>
    <p:sldId id="36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ingzx" initials="d"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E8E8F6"/>
    <a:srgbClr val="FDCFFE"/>
    <a:srgbClr val="C49500"/>
    <a:srgbClr val="CDCD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72" autoAdjust="0"/>
    <p:restoredTop sz="96271" autoAdjust="0"/>
  </p:normalViewPr>
  <p:slideViewPr>
    <p:cSldViewPr>
      <p:cViewPr>
        <p:scale>
          <a:sx n="80" d="100"/>
          <a:sy n="80" d="100"/>
        </p:scale>
        <p:origin x="-1590" y="-52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12"/>
    </p:cViewPr>
  </p:sorterViewPr>
  <p:notesViewPr>
    <p:cSldViewPr>
      <p:cViewPr varScale="1">
        <p:scale>
          <a:sx n="50" d="100"/>
          <a:sy n="50" d="100"/>
        </p:scale>
        <p:origin x="-1896"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dirty="0"/>
              <a:t>Page </a:t>
            </a:r>
            <a:fld id="{B4F8AD43-E402-41B7-B115-8DD5F30161B6}" type="slidenum">
              <a:rPr lang="en-US" altLang="ko-KR"/>
              <a:pPr>
                <a:defRPr/>
              </a:pPr>
              <a:t>‹#›</a:t>
            </a:fld>
            <a:endParaRPr lang="en-US" altLang="ko-KR"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dirty="0">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4202528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dirty="0"/>
              <a:t>Page </a:t>
            </a:r>
            <a:fld id="{D9D5E8B8-2455-4602-8B1C-152953E2E95B}" type="slidenum">
              <a:rPr lang="en-US" altLang="ko-KR"/>
              <a:pPr>
                <a:defRPr/>
              </a:pPr>
              <a:t>‹#›</a:t>
            </a:fld>
            <a:endParaRPr lang="en-US" altLang="ko-KR"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7203099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dirty="0"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dirty="0"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dirty="0"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dirty="0" smtClean="0">
                <a:ea typeface="굴림" charset="-127"/>
              </a:rPr>
              <a:t>Page </a:t>
            </a:r>
            <a:fld id="{11F965A4-AC5D-436E-8BA6-21F1A808BD1D}" type="slidenum">
              <a:rPr lang="en-US" altLang="ko-KR" smtClean="0">
                <a:ea typeface="굴림" charset="-127"/>
              </a:rPr>
              <a:pPr/>
              <a:t>1</a:t>
            </a:fld>
            <a:endParaRPr lang="en-US" altLang="ko-KR" dirty="0"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pPr marL="342900" lvl="1" indent="-228600">
              <a:buNone/>
            </a:pPr>
            <a:endParaRPr lang="en-US" altLang="ko-KR" baseline="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pPr marL="228600" indent="-228600">
              <a:buNone/>
            </a:pPr>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2</a:t>
            </a:fld>
            <a:endParaRPr lang="en-US" altLang="ko-K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B8505083-D182-4BF7-B1A7-D3F76AEDD19D}" type="slidenum">
              <a:rPr lang="en-US" altLang="ko-KR"/>
              <a:pPr>
                <a:defRPr/>
              </a:pPr>
              <a:t>‹#›</a:t>
            </a:fld>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0BC50D84-1EAC-4A17-AF61-D7DD116B5736}" type="slidenum">
              <a:rPr lang="en-US" altLang="ko-KR"/>
              <a:pPr>
                <a:defRPr/>
              </a:pPr>
              <a:t>‹#›</a:t>
            </a:fld>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5E3CA38D-8142-45EE-B811-9B3558A2F401}" type="slidenum">
              <a:rPr lang="en-US" altLang="ko-KR"/>
              <a:pPr>
                <a:defRPr/>
              </a:pPr>
              <a:t>‹#›</a:t>
            </a:fld>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Cheol Ryu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dirty="0"/>
              <a:t>Slide </a:t>
            </a:r>
            <a:fld id="{C164B3C6-2D55-496E-8471-DD3723B83220}" type="slidenum">
              <a:rPr lang="en-US" altLang="ko-KR"/>
              <a:pPr>
                <a:defRPr/>
              </a:pPr>
              <a:t>‹#›</a:t>
            </a:fld>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2620D5C4-2595-4CF8-89AE-D17BD365DF62}" type="slidenum">
              <a:rPr lang="en-US" altLang="ko-KR"/>
              <a:pPr>
                <a:defRPr/>
              </a:pPr>
              <a:t>‹#›</a:t>
            </a:fld>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4BA83FC4-CD48-4352-B4FA-3C1682037BB9}" type="slidenum">
              <a:rPr lang="en-US" altLang="ko-KR"/>
              <a:pPr>
                <a:defRPr/>
              </a:pPr>
              <a:t>‹#›</a:t>
            </a:fld>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dirty="0"/>
              <a:t>Slide </a:t>
            </a:r>
            <a:fld id="{4DF77B46-506C-47ED-AD0C-182D0234B9C5}" type="slidenum">
              <a:rPr lang="en-US" altLang="ko-KR"/>
              <a:pPr>
                <a:defRPr/>
              </a:pPr>
              <a:t>‹#›</a:t>
            </a:fld>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dirty="0"/>
              <a:t>Slide </a:t>
            </a:r>
            <a:fld id="{F1506DB4-C36A-4456-BE78-7F29087315D5}" type="slidenum">
              <a:rPr lang="en-US" altLang="ko-KR"/>
              <a:pPr>
                <a:defRPr/>
              </a:pPr>
              <a:t>‹#›</a:t>
            </a:fld>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2012&gt;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Cheol Ryu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dirty="0"/>
              <a:t>Slide </a:t>
            </a:r>
            <a:fld id="{4E722527-479E-4D1A-B5FB-1AD46EC2B973}" type="slidenum">
              <a:rPr lang="en-US" altLang="ko-KR"/>
              <a:pPr>
                <a:defRPr/>
              </a:pPr>
              <a:t>‹#›</a:t>
            </a:fld>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BDF97633-195F-4C6F-AB4D-C85C17EB09CB}" type="slidenum">
              <a:rPr lang="en-US" altLang="ko-KR"/>
              <a:pPr>
                <a:defRPr/>
              </a:pPr>
              <a:t>‹#›</a:t>
            </a:fld>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F2B6AA55-FD2B-4512-93D5-674D39FDB0D3}" type="slidenum">
              <a:rPr lang="en-US" altLang="ko-KR"/>
              <a:pPr>
                <a:defRPr/>
              </a:pPr>
              <a:t>‹#›</a:t>
            </a:fld>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Cheol Ryu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dirty="0"/>
              <a:t>Slide </a:t>
            </a:r>
            <a:fld id="{36554915-7DE9-4A2E-89A7-6EC8123C55CC}" type="slidenum">
              <a:rPr lang="en-US" altLang="ko-KR"/>
              <a:pPr>
                <a:defRPr/>
              </a:pPr>
              <a:t>‹#›</a:t>
            </a:fld>
            <a:endParaRPr lang="en-US" altLang="ko-KR" dirty="0"/>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sz="1400" b="1" i="0" kern="1200" dirty="0" smtClean="0">
                <a:solidFill>
                  <a:schemeClr val="tx1"/>
                </a:solidFill>
                <a:latin typeface="Times New Roman" pitchFamily="18" charset="0"/>
                <a:ea typeface="+mn-ea"/>
                <a:cs typeface="+mn-cs"/>
              </a:rPr>
              <a:t>IEEE 15-12-0287-00-0008</a:t>
            </a:r>
            <a:endParaRPr lang="en-US" altLang="ko-KR" sz="16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dt="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package" Target="../embeddings/Microsoft_Excel_____1.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바닥글 개체 틀 2"/>
          <p:cNvSpPr>
            <a:spLocks noGrp="1"/>
          </p:cNvSpPr>
          <p:nvPr>
            <p:ph type="ftr" sz="quarter" idx="11"/>
          </p:nvPr>
        </p:nvSpPr>
        <p:spPr>
          <a:xfrm>
            <a:off x="5143500" y="6475413"/>
            <a:ext cx="3467100" cy="184666"/>
          </a:xfrm>
          <a:noFill/>
        </p:spPr>
        <p:txBody>
          <a:bodyPr/>
          <a:lstStyle/>
          <a:p>
            <a:r>
              <a:rPr lang="en-US" altLang="ko-KR" smtClean="0">
                <a:ea typeface="굴림" charset="-127"/>
              </a:rPr>
              <a:t>Cheol Ryu (ETRI)</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dirty="0" smtClean="0">
                <a:ea typeface="굴림" charset="-127"/>
              </a:rPr>
              <a:t>Slide </a:t>
            </a:r>
            <a:fld id="{825B8318-F5FE-4708-835F-FCE426F82977}" type="slidenum">
              <a:rPr lang="en-US" altLang="ko-KR" smtClean="0">
                <a:ea typeface="굴림" charset="-127"/>
              </a:rPr>
              <a:pPr/>
              <a:t>1</a:t>
            </a:fld>
            <a:endParaRPr lang="en-US" altLang="ko-KR" dirty="0" smtClean="0">
              <a:ea typeface="굴림" charset="-127"/>
            </a:endParaRPr>
          </a:p>
        </p:txBody>
      </p:sp>
      <p:sp>
        <p:nvSpPr>
          <p:cNvPr id="6"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Measures of Application’s </a:t>
            </a:r>
            <a:r>
              <a:rPr lang="en-US" altLang="ko-KR" sz="1600" dirty="0" err="1" smtClean="0">
                <a:solidFill>
                  <a:srgbClr val="FF0000"/>
                </a:solidFill>
                <a:ea typeface="굴림" pitchFamily="50" charset="-127"/>
              </a:rPr>
              <a:t>Proximitness</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 [</a:t>
            </a:r>
            <a:r>
              <a:rPr lang="en-US" altLang="ko-KR" sz="1600" dirty="0" smtClean="0">
                <a:solidFill>
                  <a:srgbClr val="FF0000"/>
                </a:solidFill>
                <a:ea typeface="굴림" pitchFamily="50" charset="-127"/>
              </a:rPr>
              <a:t>17 May,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   [</a:t>
            </a:r>
            <a:r>
              <a:rPr lang="en-US" altLang="ko-KR" sz="1600" dirty="0" err="1">
                <a:solidFill>
                  <a:srgbClr val="FF0000"/>
                </a:solidFill>
                <a:ea typeface="굴림" pitchFamily="50" charset="-127"/>
              </a:rPr>
              <a:t>C</a:t>
            </a:r>
            <a:r>
              <a:rPr lang="en-US" altLang="ko-KR" sz="1600" dirty="0" err="1" smtClean="0">
                <a:solidFill>
                  <a:srgbClr val="FF0000"/>
                </a:solidFill>
                <a:ea typeface="굴림" pitchFamily="50" charset="-127"/>
              </a:rPr>
              <a:t>heol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chemeClr val="tx2"/>
                </a:solidFill>
                <a:ea typeface="굴림" pitchFamily="50" charset="-127"/>
              </a:rPr>
              <a:t>]</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  Company: [</a:t>
            </a:r>
            <a:r>
              <a:rPr lang="en-US" altLang="ko-KR" sz="1600" dirty="0" smtClean="0">
                <a:solidFill>
                  <a:srgbClr val="FF0000"/>
                </a:solidFill>
                <a:ea typeface="굴림" pitchFamily="50" charset="-127"/>
              </a:rPr>
              <a:t>ETRI</a:t>
            </a:r>
            <a:r>
              <a:rPr lang="en-US" altLang="ko-KR" sz="1600" dirty="0" smtClean="0">
                <a:ea typeface="굴림" pitchFamily="50" charset="-127"/>
              </a:rPr>
              <a:t>]</a:t>
            </a:r>
            <a:endParaRPr lang="en-US" altLang="ko-KR" sz="1600" dirty="0">
              <a:solidFill>
                <a:schemeClr val="tx2"/>
              </a:solidFill>
              <a:ea typeface="굴림" pitchFamily="50" charset="-127"/>
            </a:endParaRPr>
          </a:p>
          <a:p>
            <a:pPr>
              <a:defRPr/>
            </a:pPr>
            <a:r>
              <a:rPr lang="en-US" altLang="ko-KR" sz="1600" dirty="0" smtClean="0">
                <a:solidFill>
                  <a:schemeClr val="tx2"/>
                </a:solidFill>
                <a:ea typeface="굴림" pitchFamily="50" charset="-127"/>
              </a:rPr>
              <a:t>  Address: 						 </a:t>
            </a:r>
          </a:p>
          <a:p>
            <a:pPr>
              <a:defRPr/>
            </a:pPr>
            <a:r>
              <a:rPr lang="en-US" altLang="ko-KR" sz="1600" dirty="0" smtClean="0">
                <a:solidFill>
                  <a:schemeClr val="tx2"/>
                </a:solidFill>
                <a:ea typeface="굴림" pitchFamily="50" charset="-127"/>
              </a:rPr>
              <a:t>  E-Mail:  [</a:t>
            </a:r>
            <a:r>
              <a:rPr lang="en-US" altLang="ko-KR" sz="1600" dirty="0" smtClean="0">
                <a:solidFill>
                  <a:srgbClr val="FF0000"/>
                </a:solidFill>
                <a:ea typeface="굴림" pitchFamily="50" charset="-127"/>
              </a:rPr>
              <a:t>ryuch@etri.re.kr</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 		           	</a:t>
            </a: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Application Matrix Template Proposal in 15-12-0272-00-0008-</a:t>
            </a:r>
            <a:r>
              <a:rPr lang="en-US" altLang="ko-KR" sz="1600" dirty="0" smtClean="0">
                <a:solidFill>
                  <a:srgbClr val="FF0000"/>
                </a:solidFill>
              </a:rPr>
              <a:t>use-cases-and-applications-for-PAC</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This document presents an analysis for applications matrix</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use cases and concepts for 802.15.8 PAC</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solidFill>
                  <a:schemeClr val="accent2">
                    <a:lumMod val="50000"/>
                  </a:schemeClr>
                </a:solidFill>
                <a:latin typeface="Arial Black" pitchFamily="34" charset="0"/>
                <a:cs typeface="Arial" pitchFamily="34" charset="0"/>
              </a:rPr>
              <a:t>3 Measures for Application’s </a:t>
            </a:r>
            <a:r>
              <a:rPr lang="en-US" altLang="ko-KR" sz="2400" dirty="0" err="1" smtClean="0">
                <a:solidFill>
                  <a:schemeClr val="accent2">
                    <a:lumMod val="50000"/>
                  </a:schemeClr>
                </a:solidFill>
                <a:latin typeface="Arial Black" pitchFamily="34" charset="0"/>
                <a:cs typeface="Arial" pitchFamily="34" charset="0"/>
              </a:rPr>
              <a:t>Proximitness</a:t>
            </a:r>
            <a:endParaRPr lang="ko-KR" altLang="en-US" sz="2400" dirty="0">
              <a:solidFill>
                <a:schemeClr val="accent2">
                  <a:lumMod val="50000"/>
                </a:schemeClr>
              </a:solidFill>
              <a:latin typeface="Arial Black" pitchFamily="34" charset="0"/>
              <a:cs typeface="Arial" pitchFamily="34" charset="0"/>
            </a:endParaRPr>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solidFill>
                  <a:schemeClr val="accent2">
                    <a:lumMod val="75000"/>
                  </a:schemeClr>
                </a:solidFill>
                <a:latin typeface="+mn-lt"/>
              </a:rPr>
              <a:t>Information source : Who or what produces information.</a:t>
            </a:r>
          </a:p>
          <a:p>
            <a:r>
              <a:rPr lang="en-US" altLang="ko-KR" sz="2400" dirty="0" smtClean="0">
                <a:solidFill>
                  <a:schemeClr val="accent2">
                    <a:lumMod val="75000"/>
                  </a:schemeClr>
                </a:solidFill>
                <a:latin typeface="+mn-lt"/>
              </a:rPr>
              <a:t>Information sink : Who or  what consumes information. </a:t>
            </a:r>
          </a:p>
          <a:p>
            <a:r>
              <a:rPr lang="en-US" altLang="ko-KR" sz="2400" dirty="0" smtClean="0">
                <a:solidFill>
                  <a:schemeClr val="accent2">
                    <a:lumMod val="75000"/>
                  </a:schemeClr>
                </a:solidFill>
                <a:latin typeface="+mn-lt"/>
                <a:sym typeface="Wingdings" pitchFamily="2" charset="2"/>
              </a:rPr>
              <a:t>Benefits of locality : [ spatial locality | direct communication | broadcasting ]</a:t>
            </a:r>
          </a:p>
          <a:p>
            <a:endParaRPr lang="en-US" altLang="ko-KR" sz="2400" dirty="0">
              <a:solidFill>
                <a:schemeClr val="accent2">
                  <a:lumMod val="75000"/>
                </a:schemeClr>
              </a:solidFill>
              <a:latin typeface="+mn-lt"/>
              <a:sym typeface="Wingdings" pitchFamily="2" charset="2"/>
            </a:endParaRPr>
          </a:p>
          <a:p>
            <a:endParaRPr lang="en-US" altLang="ko-KR" sz="2400" dirty="0" smtClean="0">
              <a:solidFill>
                <a:schemeClr val="accent2">
                  <a:lumMod val="75000"/>
                </a:schemeClr>
              </a:solidFill>
              <a:latin typeface="+mn-lt"/>
              <a:sym typeface="Wingdings" pitchFamily="2" charset="2"/>
            </a:endParaRPr>
          </a:p>
        </p:txBody>
      </p:sp>
      <p:sp>
        <p:nvSpPr>
          <p:cNvPr id="6" name="슬라이드 번호 개체 틀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2</a:t>
            </a:fld>
            <a:endParaRPr lang="en-US" altLang="ko-KR" dirty="0"/>
          </a:p>
        </p:txBody>
      </p:sp>
      <p:sp>
        <p:nvSpPr>
          <p:cNvPr id="8" name="바닥글 개체 틀 2"/>
          <p:cNvSpPr>
            <a:spLocks noGrp="1"/>
          </p:cNvSpPr>
          <p:nvPr>
            <p:ph type="ftr" sz="quarter" idx="11"/>
          </p:nvPr>
        </p:nvSpPr>
        <p:spPr>
          <a:xfrm>
            <a:off x="5143500" y="6475413"/>
            <a:ext cx="3467100" cy="184666"/>
          </a:xfrm>
          <a:noFill/>
        </p:spPr>
        <p:txBody>
          <a:bodyPr/>
          <a:lstStyle/>
          <a:p>
            <a:r>
              <a:rPr lang="en-US" altLang="ko-KR" smtClean="0">
                <a:ea typeface="굴림" charset="-127"/>
              </a:rPr>
              <a:t>Cheol Ryu (ETRI)</a:t>
            </a:r>
            <a:endParaRPr lang="en-US" altLang="ko-KR" dirty="0">
              <a:ea typeface="굴림" charset="-127"/>
            </a:endParaRPr>
          </a:p>
        </p:txBody>
      </p:sp>
      <p:graphicFrame>
        <p:nvGraphicFramePr>
          <p:cNvPr id="4" name="개체 3"/>
          <p:cNvGraphicFramePr>
            <a:graphicFrameLocks noChangeAspect="1"/>
          </p:cNvGraphicFramePr>
          <p:nvPr>
            <p:extLst>
              <p:ext uri="{D42A27DB-BD31-4B8C-83A1-F6EECF244321}">
                <p14:modId xmlns:p14="http://schemas.microsoft.com/office/powerpoint/2010/main" val="3007150074"/>
              </p:ext>
            </p:extLst>
          </p:nvPr>
        </p:nvGraphicFramePr>
        <p:xfrm>
          <a:off x="3429000" y="4343400"/>
          <a:ext cx="1676400" cy="1414463"/>
        </p:xfrm>
        <a:graphic>
          <a:graphicData uri="http://schemas.openxmlformats.org/presentationml/2006/ole">
            <mc:AlternateContent xmlns:mc="http://schemas.openxmlformats.org/markup-compatibility/2006">
              <mc:Choice xmlns:v="urn:schemas-microsoft-com:vml" Requires="v">
                <p:oleObj spid="_x0000_s47113" name="워크시트" showAsIcon="1" r:id="rId4" imgW="914400" imgH="771480" progId="Excel.Sheet.12">
                  <p:embed/>
                </p:oleObj>
              </mc:Choice>
              <mc:Fallback>
                <p:oleObj name="워크시트" showAsIcon="1" r:id="rId4" imgW="914400" imgH="771480" progId="Excel.Sheet.12">
                  <p:embed/>
                  <p:pic>
                    <p:nvPicPr>
                      <p:cNvPr id="0" name=""/>
                      <p:cNvPicPr/>
                      <p:nvPr/>
                    </p:nvPicPr>
                    <p:blipFill>
                      <a:blip r:embed="rId5"/>
                      <a:stretch>
                        <a:fillRect/>
                      </a:stretch>
                    </p:blipFill>
                    <p:spPr>
                      <a:xfrm>
                        <a:off x="3429000" y="4343400"/>
                        <a:ext cx="1676400" cy="1414463"/>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6B53C503D2EF4B94F229D8E339B482" ma:contentTypeVersion="0" ma:contentTypeDescription="Create a new document." ma:contentTypeScope="" ma:versionID="19a43dde692bbfa871f5ed482cf2d88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82C791-154F-4393-AE6D-5512FCD317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1F4D79C-40EB-4C47-9721-A48AEA0C6885}">
  <ds:schemaRefs>
    <ds:schemaRef ds:uri="http://purl.org/dc/dcmitype/"/>
    <ds:schemaRef ds:uri="http://purl.org/dc/terms/"/>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1B6857F7-59B2-4F42-9B4C-489D6236EF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28712</TotalTime>
  <Words>111</Words>
  <Application>Microsoft Office PowerPoint</Application>
  <PresentationFormat>화면 슬라이드 쇼(4:3)</PresentationFormat>
  <Paragraphs>31</Paragraphs>
  <Slides>2</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vt:i4>
      </vt:variant>
    </vt:vector>
  </HeadingPairs>
  <TitlesOfParts>
    <vt:vector size="4" baseType="lpstr">
      <vt:lpstr>Blank Presentation</vt:lpstr>
      <vt:lpstr>Microsoft Excel 워크시트</vt:lpstr>
      <vt:lpstr>PowerPoint 프레젠테이션</vt:lpstr>
      <vt:lpstr>3 Measures for Application’s Proximitness</vt:lpstr>
    </vt:vector>
  </TitlesOfParts>
  <Company>InterDigital</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PAC</dc:subject>
  <dc:creator>Qing Li</dc:creator>
  <cp:lastModifiedBy>Windows 사용자</cp:lastModifiedBy>
  <cp:revision>1108</cp:revision>
  <cp:lastPrinted>1998-02-10T13:28:06Z</cp:lastPrinted>
  <dcterms:created xsi:type="dcterms:W3CDTF">1999-11-08T18:59:45Z</dcterms:created>
  <dcterms:modified xsi:type="dcterms:W3CDTF">2012-05-23T10:08:22Z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0x010100D36B53C503D2EF4B94F229D8E339B482</vt:lpwstr>
  </property>
</Properties>
</file>