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914625-3639-4AC3-91D6-D82686F6BA75}" type="datetimeFigureOut">
              <a:rPr lang="en-US" smtClean="0"/>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14625-3639-4AC3-91D6-D82686F6BA75}" type="datetimeFigureOut">
              <a:rPr lang="en-US" smtClean="0"/>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14625-3639-4AC3-91D6-D82686F6BA75}" type="datetimeFigureOut">
              <a:rPr lang="en-US" smtClean="0"/>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14625-3639-4AC3-91D6-D82686F6BA75}" type="datetimeFigureOut">
              <a:rPr lang="en-US" smtClean="0"/>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914625-3639-4AC3-91D6-D82686F6BA75}" type="datetimeFigureOut">
              <a:rPr lang="en-US" smtClean="0"/>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914625-3639-4AC3-91D6-D82686F6BA75}" type="datetimeFigureOut">
              <a:rPr lang="en-US" smtClean="0"/>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914625-3639-4AC3-91D6-D82686F6BA75}" type="datetimeFigureOut">
              <a:rPr lang="en-US" smtClean="0"/>
              <a:t>5/16/2012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914625-3639-4AC3-91D6-D82686F6BA75}" type="datetimeFigureOut">
              <a:rPr lang="en-US" smtClean="0"/>
              <a:t>5/16/2012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14625-3639-4AC3-91D6-D82686F6BA75}" type="datetimeFigureOut">
              <a:rPr lang="en-US" smtClean="0"/>
              <a:t>5/16/2012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914625-3639-4AC3-91D6-D82686F6BA75}" type="datetimeFigureOut">
              <a:rPr lang="en-US" smtClean="0"/>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914625-3639-4AC3-91D6-D82686F6BA75}" type="datetimeFigureOut">
              <a:rPr lang="en-US" smtClean="0"/>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F8EE4-DA3B-4864-A0C2-6EBABAC1A5B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609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95400"/>
            <a:ext cx="8229600" cy="48307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14625-3639-4AC3-91D6-D82686F6BA75}" type="datetimeFigureOut">
              <a:rPr lang="en-US" smtClean="0"/>
              <a:t>5/16/2012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Rolfe et al (BCA)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F8EE4-DA3B-4864-A0C2-6EBABAC1A5B1}" type="slidenum">
              <a:rPr lang="en-US" smtClean="0"/>
              <a:t>‹#›</a:t>
            </a:fld>
            <a:endParaRPr lang="en-US"/>
          </a:p>
        </p:txBody>
      </p:sp>
      <p:sp>
        <p:nvSpPr>
          <p:cNvPr id="7" name="Date Placeholder 3"/>
          <p:cNvSpPr txBox="1">
            <a:spLocks/>
          </p:cNvSpPr>
          <p:nvPr userDrawn="1"/>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May 2012</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p:cNvSpPr txBox="1"/>
          <p:nvPr userDrawn="1"/>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b="1" dirty="0" smtClean="0"/>
              <a:t> 15-12-0276-00-004k</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a:t>
            </a:r>
            <a:r>
              <a:rPr lang="en-US" b="1" dirty="0" smtClean="0"/>
              <a:t>Title: Miscellaneous MAC fix suggestions</a:t>
            </a:r>
            <a:endParaRPr lang="en-US" b="1" dirty="0"/>
          </a:p>
          <a:p>
            <a:r>
              <a:rPr lang="en-US" b="1" dirty="0"/>
              <a:t>Date Submitted: </a:t>
            </a:r>
            <a:r>
              <a:rPr lang="en-US" b="1" dirty="0" smtClean="0"/>
              <a:t>[Sept 16, </a:t>
            </a:r>
            <a:r>
              <a:rPr lang="en-US" b="1" dirty="0"/>
              <a:t>2011]</a:t>
            </a:r>
          </a:p>
          <a:p>
            <a:r>
              <a:rPr lang="en-US" b="1" dirty="0"/>
              <a:t>Source</a:t>
            </a:r>
            <a:r>
              <a:rPr lang="en-US" b="1" dirty="0" smtClean="0"/>
              <a:t>:[Benjamin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Progress and MAC work</a:t>
            </a:r>
            <a:r>
              <a:rPr lang="en-US" b="1" dirty="0" smtClean="0"/>
              <a:t>]</a:t>
            </a:r>
            <a:endParaRPr lang="en-US" b="1" dirty="0"/>
          </a:p>
          <a:p>
            <a:r>
              <a:rPr lang="en-US" b="1" dirty="0"/>
              <a:t>Abstract</a:t>
            </a:r>
            <a:r>
              <a:rPr lang="en-US" b="1" dirty="0" smtClean="0"/>
              <a:t>:[more MAC fixes]</a:t>
            </a:r>
            <a:endParaRPr lang="en-US" b="1" dirty="0"/>
          </a:p>
          <a:p>
            <a:r>
              <a:rPr lang="en-US" b="1" dirty="0"/>
              <a:t>Purpose</a:t>
            </a:r>
            <a:r>
              <a:rPr lang="en-US" b="1" dirty="0" smtClean="0"/>
              <a:t>:[</a:t>
            </a:r>
            <a:r>
              <a:rPr lang="en-US" dirty="0" smtClean="0"/>
              <a:t>Refine and complete technical content of draft]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MAC work</a:t>
            </a:r>
            <a:endParaRPr lang="en-US" dirty="0"/>
          </a:p>
        </p:txBody>
      </p:sp>
      <p:sp>
        <p:nvSpPr>
          <p:cNvPr id="3" name="Content Placeholder 2"/>
          <p:cNvSpPr>
            <a:spLocks noGrp="1"/>
          </p:cNvSpPr>
          <p:nvPr>
            <p:ph idx="1"/>
          </p:nvPr>
        </p:nvSpPr>
        <p:spPr/>
        <p:txBody>
          <a:bodyPr/>
          <a:lstStyle/>
          <a:p>
            <a:r>
              <a:rPr lang="en-US" dirty="0" smtClean="0"/>
              <a:t>Simplified SF specification that can be </a:t>
            </a:r>
            <a:r>
              <a:rPr lang="en-US" dirty="0" err="1" smtClean="0"/>
              <a:t>transmited</a:t>
            </a:r>
            <a:r>
              <a:rPr lang="en-US" dirty="0" smtClean="0"/>
              <a:t> un-fragmented always</a:t>
            </a:r>
          </a:p>
          <a:p>
            <a:pPr lvl="1"/>
            <a:r>
              <a:rPr lang="en-US" dirty="0" smtClean="0"/>
              <a:t>Work in progress</a:t>
            </a:r>
          </a:p>
          <a:p>
            <a:r>
              <a:rPr lang="en-US" dirty="0" smtClean="0"/>
              <a:t>Fragment Transaction Setup </a:t>
            </a:r>
          </a:p>
          <a:p>
            <a:pPr lvl="1"/>
            <a:r>
              <a:rPr lang="en-US" dirty="0" smtClean="0"/>
              <a:t>I-ACK Policy specification revision</a:t>
            </a:r>
          </a:p>
          <a:p>
            <a:pPr lvl="1"/>
            <a:r>
              <a:rPr lang="en-US" dirty="0" smtClean="0"/>
              <a:t>Fragment Size should be PHY dependent Parameter</a:t>
            </a:r>
          </a:p>
          <a:p>
            <a:r>
              <a:rPr lang="en-US" dirty="0" smtClean="0"/>
              <a:t>Missing fragment link quality report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I-ACK Policy - Now</a:t>
            </a:r>
            <a:endParaRPr lang="en-US" dirty="0"/>
          </a:p>
        </p:txBody>
      </p:sp>
      <p:sp>
        <p:nvSpPr>
          <p:cNvPr id="3" name="Content Placeholder 2"/>
          <p:cNvSpPr>
            <a:spLocks noGrp="1"/>
          </p:cNvSpPr>
          <p:nvPr>
            <p:ph idx="1"/>
          </p:nvPr>
        </p:nvSpPr>
        <p:spPr/>
        <p:txBody>
          <a:bodyPr/>
          <a:lstStyle/>
          <a:p>
            <a:r>
              <a:rPr lang="en-US" dirty="0" smtClean="0"/>
              <a:t>Currently we define an I-ACK Interval</a:t>
            </a:r>
          </a:p>
          <a:p>
            <a:pPr lvl="1"/>
            <a:r>
              <a:rPr lang="en-US" dirty="0" smtClean="0"/>
              <a:t>Uses 5 bits to specify to I-ACK after each n</a:t>
            </a:r>
            <a:r>
              <a:rPr lang="en-US" baseline="30000" dirty="0" smtClean="0"/>
              <a:t>th</a:t>
            </a:r>
            <a:r>
              <a:rPr lang="en-US" dirty="0" smtClean="0"/>
              <a:t> fragment </a:t>
            </a:r>
          </a:p>
          <a:p>
            <a:pPr lvl="1"/>
            <a:r>
              <a:rPr lang="en-US" dirty="0" smtClean="0"/>
              <a:t>Problems:  </a:t>
            </a:r>
          </a:p>
          <a:p>
            <a:pPr lvl="2"/>
            <a:r>
              <a:rPr lang="en-US" dirty="0" smtClean="0"/>
              <a:t>Not clear in some re-transmission cases</a:t>
            </a:r>
          </a:p>
          <a:p>
            <a:pPr lvl="2"/>
            <a:r>
              <a:rPr lang="en-US" dirty="0" smtClean="0"/>
              <a:t>Not clear what to do at end in all case</a:t>
            </a:r>
          </a:p>
          <a:p>
            <a:pPr lvl="2"/>
            <a:r>
              <a:rPr lang="en-US" dirty="0" smtClean="0"/>
              <a:t>Not clear why we need this resolution </a:t>
            </a:r>
          </a:p>
          <a:p>
            <a:pPr lvl="3"/>
            <a:r>
              <a:rPr lang="en-US" dirty="0" smtClean="0"/>
              <a:t>(we started with “every one” or “at the end”)</a:t>
            </a:r>
          </a:p>
          <a:p>
            <a:pPr lvl="2"/>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I-ACK Policy – Fix suggestions</a:t>
            </a:r>
            <a:endParaRPr lang="en-US" dirty="0"/>
          </a:p>
        </p:txBody>
      </p:sp>
      <p:sp>
        <p:nvSpPr>
          <p:cNvPr id="3" name="Content Placeholder 2"/>
          <p:cNvSpPr>
            <a:spLocks noGrp="1"/>
          </p:cNvSpPr>
          <p:nvPr>
            <p:ph idx="1"/>
          </p:nvPr>
        </p:nvSpPr>
        <p:spPr/>
        <p:txBody>
          <a:bodyPr>
            <a:normAutofit lnSpcReduction="10000"/>
          </a:bodyPr>
          <a:lstStyle/>
          <a:p>
            <a:r>
              <a:rPr lang="en-US" dirty="0" smtClean="0"/>
              <a:t>I-ACK interval =&gt; I-ACK Policy field </a:t>
            </a:r>
          </a:p>
          <a:p>
            <a:pPr marL="914400" lvl="1" indent="-514350">
              <a:buFont typeface="+mj-lt"/>
              <a:buAutoNum type="arabicPeriod"/>
            </a:pPr>
            <a:r>
              <a:rPr lang="en-US" dirty="0"/>
              <a:t>ACK every fragment cell</a:t>
            </a:r>
          </a:p>
          <a:p>
            <a:pPr marL="914400" lvl="1" indent="-514350">
              <a:buFont typeface="+mj-lt"/>
              <a:buAutoNum type="arabicPeriod"/>
            </a:pPr>
            <a:r>
              <a:rPr lang="en-US" dirty="0"/>
              <a:t>ACK/NACK based on time – repeat last </a:t>
            </a:r>
            <a:r>
              <a:rPr lang="en-US" dirty="0" smtClean="0"/>
              <a:t>ACK if </a:t>
            </a:r>
            <a:r>
              <a:rPr lang="en-US" dirty="0"/>
              <a:t>nothing heard within </a:t>
            </a:r>
            <a:r>
              <a:rPr lang="en-US" dirty="0" smtClean="0"/>
              <a:t>(configurable) timeout</a:t>
            </a:r>
            <a:r>
              <a:rPr lang="en-US" dirty="0"/>
              <a:t>.</a:t>
            </a:r>
          </a:p>
          <a:p>
            <a:pPr marL="914400" lvl="1" indent="-514350">
              <a:buFont typeface="+mj-lt"/>
              <a:buAutoNum type="arabicPeriod"/>
            </a:pPr>
            <a:r>
              <a:rPr lang="en-US" dirty="0"/>
              <a:t>ACK the ‘last outstanding’ fragment cell (i.e. highest number in retries)</a:t>
            </a:r>
          </a:p>
          <a:p>
            <a:pPr marL="914400" lvl="1" indent="-514350">
              <a:buFont typeface="+mj-lt"/>
              <a:buAutoNum type="arabicPeriod"/>
            </a:pPr>
            <a:r>
              <a:rPr lang="en-US" dirty="0"/>
              <a:t>ACK after n good received </a:t>
            </a:r>
            <a:endParaRPr lang="en-US" dirty="0" smtClean="0"/>
          </a:p>
          <a:p>
            <a:pPr marL="1314450" lvl="2" indent="-514350">
              <a:buFont typeface="+mj-lt"/>
              <a:buAutoNum type="arabicPeriod"/>
            </a:pPr>
            <a:r>
              <a:rPr lang="en-US" dirty="0" smtClean="0"/>
              <a:t>Can overload </a:t>
            </a:r>
            <a:r>
              <a:rPr lang="en-US" dirty="0"/>
              <a:t>MPDU size to be the number of fragments that defines </a:t>
            </a:r>
            <a:r>
              <a:rPr lang="en-US" dirty="0" smtClean="0"/>
              <a:t>“done”.</a:t>
            </a:r>
          </a:p>
          <a:p>
            <a:pPr marL="514350" indent="-514350"/>
            <a:r>
              <a:rPr lang="en-US" dirty="0" smtClean="0"/>
              <a:t> </a:t>
            </a:r>
          </a:p>
          <a:p>
            <a:pPr marL="514350" indent="-514350"/>
            <a:endParaRPr lang="en-US" dirty="0"/>
          </a:p>
          <a:p>
            <a:pPr lvl="1"/>
            <a:endParaRPr lang="en-US" dirty="0" smtClean="0"/>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2400" dirty="0" smtClean="0"/>
              <a:t>Fragment Size should be PHY dependent Parameter</a:t>
            </a:r>
            <a:endParaRPr lang="en-US" sz="2400" dirty="0"/>
          </a:p>
        </p:txBody>
      </p:sp>
      <p:sp>
        <p:nvSpPr>
          <p:cNvPr id="3" name="Content Placeholder 2"/>
          <p:cNvSpPr>
            <a:spLocks noGrp="1"/>
          </p:cNvSpPr>
          <p:nvPr>
            <p:ph idx="1"/>
          </p:nvPr>
        </p:nvSpPr>
        <p:spPr/>
        <p:txBody>
          <a:bodyPr/>
          <a:lstStyle/>
          <a:p>
            <a:r>
              <a:rPr lang="en-US" dirty="0" smtClean="0"/>
              <a:t>DSSS using Fixed PPDU size – fragment size already known </a:t>
            </a:r>
          </a:p>
          <a:p>
            <a:r>
              <a:rPr lang="en-US" dirty="0" smtClean="0"/>
              <a:t>Finally have something to put in the PHY dependent field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Missing fragment link quality report</a:t>
            </a:r>
            <a:endParaRPr lang="en-US" dirty="0"/>
          </a:p>
        </p:txBody>
      </p:sp>
      <p:sp>
        <p:nvSpPr>
          <p:cNvPr id="3" name="Content Placeholder 2"/>
          <p:cNvSpPr>
            <a:spLocks noGrp="1"/>
          </p:cNvSpPr>
          <p:nvPr>
            <p:ph idx="1"/>
          </p:nvPr>
        </p:nvSpPr>
        <p:spPr/>
        <p:txBody>
          <a:bodyPr/>
          <a:lstStyle/>
          <a:p>
            <a:r>
              <a:rPr lang="en-US" dirty="0" err="1" smtClean="0"/>
              <a:t>Origionally</a:t>
            </a:r>
            <a:r>
              <a:rPr lang="en-US" dirty="0" smtClean="0"/>
              <a:t> had a link quality indication in the I-ACK as feedback</a:t>
            </a:r>
          </a:p>
          <a:p>
            <a:pPr lvl="1"/>
            <a:r>
              <a:rPr lang="en-US" dirty="0" smtClean="0"/>
              <a:t>Can be used (by upper layer, implementation specific) for link adjustment </a:t>
            </a:r>
          </a:p>
          <a:p>
            <a:r>
              <a:rPr lang="en-US" dirty="0" smtClean="0"/>
              <a:t>Need 3-bit field in each fragment and I-ACK</a:t>
            </a:r>
            <a:endParaRPr lang="en-US" dirty="0"/>
          </a:p>
          <a:p>
            <a:r>
              <a:rPr lang="en-US" dirty="0" smtClean="0"/>
              <a:t>Appropriate SAP change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406</Words>
  <Application>Microsoft Office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Additional MAC work</vt:lpstr>
      <vt:lpstr>I-ACK Policy - Now</vt:lpstr>
      <vt:lpstr>I-ACK Policy – Fix suggestions</vt:lpstr>
      <vt:lpstr>Fragment Size should be PHY dependent Parameter</vt:lpstr>
      <vt:lpstr>Missing fragment link quality report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3</cp:revision>
  <dcterms:created xsi:type="dcterms:W3CDTF">2012-05-16T18:04:22Z</dcterms:created>
  <dcterms:modified xsi:type="dcterms:W3CDTF">2012-05-16T18:11:55Z</dcterms:modified>
</cp:coreProperties>
</file>