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370" r:id="rId2"/>
    <p:sldId id="372" r:id="rId3"/>
    <p:sldId id="373" r:id="rId4"/>
    <p:sldId id="378" r:id="rId5"/>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2" d="100"/>
          <a:sy n="122" d="100"/>
        </p:scale>
        <p:origin x="-2040" y="-1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5/16/12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5/16/12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a:t>
            </a:r>
            <a:r>
              <a:rPr lang="en-US" b="1" dirty="0" smtClean="0"/>
              <a:t>0273</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May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May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May </a:t>
            </a:r>
            <a:r>
              <a:rPr lang="en-US" sz="1800" dirty="0" smtClean="0"/>
              <a:t>2012</a:t>
            </a:r>
            <a:endParaRPr lang="en-US" sz="1800" dirty="0"/>
          </a:p>
          <a:p>
            <a:pPr marL="914400" indent="-914400" eaLnBrk="0" hangingPunct="0">
              <a:defRPr/>
            </a:pPr>
            <a:r>
              <a:rPr lang="en-US" sz="1800" b="1" dirty="0"/>
              <a:t>Date Submitted: </a:t>
            </a:r>
            <a:r>
              <a:rPr lang="en-US" sz="1800" dirty="0" smtClean="0"/>
              <a:t>1</a:t>
            </a:r>
            <a:r>
              <a:rPr lang="en-US" sz="1800" dirty="0"/>
              <a:t>6</a:t>
            </a:r>
            <a:r>
              <a:rPr lang="en-US" sz="1800" dirty="0" smtClean="0"/>
              <a:t> May </a:t>
            </a:r>
            <a:r>
              <a:rPr lang="en-US" sz="1800" dirty="0" smtClean="0"/>
              <a:t>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May 2012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Atlanta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SC WNG Presentations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WNG meeting included </a:t>
            </a:r>
            <a:r>
              <a:rPr lang="en-US" sz="2400" dirty="0" smtClean="0"/>
              <a:t>two presentations</a:t>
            </a:r>
            <a:r>
              <a:rPr lang="en-US" sz="2400" dirty="0"/>
              <a:t>:</a:t>
            </a:r>
          </a:p>
          <a:p>
            <a:pPr marL="457200" lvl="0" indent="-457200">
              <a:buFont typeface="+mj-lt"/>
              <a:buAutoNum type="arabicPeriod"/>
            </a:pPr>
            <a:r>
              <a:rPr lang="en-US" sz="2400" dirty="0"/>
              <a:t>Letter Ballot 81 MAC Features </a:t>
            </a:r>
          </a:p>
          <a:p>
            <a:pPr marL="457200" lvl="0" indent="-457200">
              <a:buFont typeface="+mj-lt"/>
              <a:buAutoNum type="arabicPeriod"/>
            </a:pPr>
            <a:r>
              <a:rPr lang="en-US" sz="2400" dirty="0"/>
              <a:t>L2 Routing Demands for FAN</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May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86800" cy="762000"/>
          </a:xfrm>
        </p:spPr>
        <p:txBody>
          <a:bodyPr/>
          <a:lstStyle/>
          <a:p>
            <a:r>
              <a:rPr lang="en-US" sz="3200" dirty="0"/>
              <a:t>Letter Ballot 81 MAC Features </a:t>
            </a:r>
            <a:br>
              <a:rPr lang="en-US" sz="3200" dirty="0"/>
            </a:br>
            <a:r>
              <a:rPr lang="en-US" sz="3200" dirty="0"/>
              <a:t>(</a:t>
            </a:r>
            <a:r>
              <a:rPr lang="en-US" sz="3200" dirty="0"/>
              <a:t>15-12-</a:t>
            </a:r>
            <a:r>
              <a:rPr lang="en-US" sz="3200" dirty="0" smtClean="0"/>
              <a:t>0261-</a:t>
            </a:r>
            <a:r>
              <a:rPr lang="en-US" sz="3200" dirty="0"/>
              <a:t>01) by R Krasinski (Philips) </a:t>
            </a:r>
            <a:br>
              <a:rPr lang="en-US" sz="3200" dirty="0"/>
            </a:br>
            <a:endParaRPr lang="en-US" sz="3200" dirty="0"/>
          </a:p>
        </p:txBody>
      </p:sp>
      <p:sp>
        <p:nvSpPr>
          <p:cNvPr id="3" name="Content Placeholder 2"/>
          <p:cNvSpPr>
            <a:spLocks noGrp="1"/>
          </p:cNvSpPr>
          <p:nvPr>
            <p:ph idx="1"/>
          </p:nvPr>
        </p:nvSpPr>
        <p:spPr>
          <a:xfrm>
            <a:off x="228600" y="1676400"/>
            <a:ext cx="8610600" cy="4876800"/>
          </a:xfrm>
        </p:spPr>
        <p:txBody>
          <a:bodyPr/>
          <a:lstStyle/>
          <a:p>
            <a:pPr marL="0" indent="0">
              <a:buNone/>
            </a:pPr>
            <a:r>
              <a:rPr lang="en-US" sz="2000" dirty="0" smtClean="0"/>
              <a:t>Ray Krasinski presented a</a:t>
            </a:r>
            <a:r>
              <a:rPr lang="en-US" sz="2000" dirty="0" smtClean="0"/>
              <a:t>n overview of the TG4j MBAN application needs and the </a:t>
            </a:r>
            <a:r>
              <a:rPr lang="en-US" sz="2000" dirty="0" smtClean="0"/>
              <a:t>following MAC features: </a:t>
            </a:r>
          </a:p>
          <a:p>
            <a:r>
              <a:rPr lang="en-GB" sz="2000" dirty="0"/>
              <a:t>Channel Switch Notification</a:t>
            </a:r>
          </a:p>
          <a:p>
            <a:r>
              <a:rPr lang="en-US" sz="2000" dirty="0"/>
              <a:t>Coordinator Switch</a:t>
            </a:r>
            <a:endParaRPr lang="en-GB" sz="2000" dirty="0"/>
          </a:p>
          <a:p>
            <a:r>
              <a:rPr lang="en-GB" sz="2000" dirty="0"/>
              <a:t>Multi-Periodic GTS</a:t>
            </a:r>
          </a:p>
          <a:p>
            <a:r>
              <a:rPr lang="en-US" sz="2000" dirty="0"/>
              <a:t>Association </a:t>
            </a:r>
            <a:r>
              <a:rPr lang="en-US" sz="2000" dirty="0" smtClean="0"/>
              <a:t>Proxy</a:t>
            </a:r>
          </a:p>
          <a:p>
            <a:pPr marL="0" indent="0">
              <a:buNone/>
            </a:pPr>
            <a:r>
              <a:rPr lang="en-US" sz="2000" dirty="0" smtClean="0"/>
              <a:t>Significant discussion ensued with the following points made:</a:t>
            </a:r>
          </a:p>
          <a:p>
            <a:r>
              <a:rPr lang="en-US" sz="2000" dirty="0" smtClean="0"/>
              <a:t>There was no need for these features since the current MAC functionality could accommodate the needs</a:t>
            </a:r>
          </a:p>
          <a:p>
            <a:r>
              <a:rPr lang="en-US" sz="2000" dirty="0" smtClean="0"/>
              <a:t>These features are not within the TG4j scope</a:t>
            </a:r>
          </a:p>
          <a:p>
            <a:r>
              <a:rPr lang="en-US" sz="2000" dirty="0" smtClean="0"/>
              <a:t>These features do not address the noted application needs</a:t>
            </a:r>
          </a:p>
          <a:p>
            <a:r>
              <a:rPr lang="en-US" sz="2000" dirty="0" smtClean="0"/>
              <a:t>Significant concern that the defined mechanisms will “break” 802.15.4</a:t>
            </a:r>
          </a:p>
          <a:p>
            <a:r>
              <a:rPr lang="en-US" sz="2000" dirty="0" smtClean="0"/>
              <a:t>TG4j should work with other 15.4 TGs to implement MAC enhancements </a:t>
            </a: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May 2012</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685800"/>
          </a:xfrm>
        </p:spPr>
        <p:txBody>
          <a:bodyPr/>
          <a:lstStyle/>
          <a:p>
            <a:pPr marL="457200" lvl="0" indent="-457200"/>
            <a:r>
              <a:rPr lang="en-US" sz="3200" dirty="0"/>
              <a:t>L2 Routing Demands for FAN (15-12-0268-01) </a:t>
            </a:r>
          </a:p>
        </p:txBody>
      </p:sp>
      <p:sp>
        <p:nvSpPr>
          <p:cNvPr id="3" name="Content Placeholder 2"/>
          <p:cNvSpPr>
            <a:spLocks noGrp="1"/>
          </p:cNvSpPr>
          <p:nvPr>
            <p:ph idx="1"/>
          </p:nvPr>
        </p:nvSpPr>
        <p:spPr>
          <a:xfrm>
            <a:off x="228600" y="1905000"/>
            <a:ext cx="8839200" cy="3048000"/>
          </a:xfrm>
        </p:spPr>
        <p:txBody>
          <a:bodyPr/>
          <a:lstStyle/>
          <a:p>
            <a:pPr marL="0" indent="0">
              <a:buNone/>
            </a:pPr>
            <a:r>
              <a:rPr lang="en-US" sz="2800" dirty="0" smtClean="0"/>
              <a:t>by </a:t>
            </a:r>
            <a:r>
              <a:rPr lang="en-US" sz="2800" dirty="0"/>
              <a:t>by Noriyuki Sato and Kiyoshi Fukui (OKI), Thomas Herbst (Silver Springs Networks)</a:t>
            </a:r>
            <a:r>
              <a:rPr lang="en-US" sz="2800" dirty="0"/>
              <a:t> </a:t>
            </a:r>
            <a:endParaRPr lang="en-US" sz="2800" dirty="0" smtClean="0"/>
          </a:p>
          <a:p>
            <a:pPr lvl="0"/>
            <a:r>
              <a:rPr lang="en-US" sz="2800" dirty="0" smtClean="0"/>
              <a:t>Straw </a:t>
            </a:r>
            <a:r>
              <a:rPr lang="en-US" sz="2800" dirty="0" smtClean="0"/>
              <a:t>poll conducted to show the amount of support </a:t>
            </a:r>
            <a:r>
              <a:rPr lang="en-US" sz="2800" dirty="0"/>
              <a:t>in forming an interest group </a:t>
            </a:r>
            <a:r>
              <a:rPr lang="en-US" sz="2800" dirty="0" smtClean="0"/>
              <a:t>resulted </a:t>
            </a:r>
            <a:r>
              <a:rPr lang="en-US" sz="2800" dirty="0" smtClean="0"/>
              <a:t>with </a:t>
            </a:r>
            <a:r>
              <a:rPr lang="en-US" sz="2800" dirty="0" smtClean="0"/>
              <a:t>18 </a:t>
            </a:r>
            <a:r>
              <a:rPr lang="en-US" sz="2800" dirty="0"/>
              <a:t>willing to </a:t>
            </a:r>
            <a:r>
              <a:rPr lang="en-US" sz="2800" dirty="0" smtClean="0"/>
              <a:t>participate, IG will be formed at closing plenary </a:t>
            </a:r>
          </a:p>
          <a:p>
            <a:pPr lvl="0"/>
            <a:r>
              <a:rPr lang="en-US" sz="2800" dirty="0" smtClean="0"/>
              <a:t>IG chair to be named</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May 2012</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19128</TotalTime>
  <Words>258</Words>
  <Application>Microsoft Macintosh PowerPoint</Application>
  <PresentationFormat>On-screen Show (4:3)</PresentationFormat>
  <Paragraphs>47</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SC WNG Presentations</vt:lpstr>
      <vt:lpstr>Letter Ballot 81 MAC Features  (15-12-0261-01) by R Krasinski (Philips)  </vt:lpstr>
      <vt:lpstr>L2 Routing Demands for FAN (15-12-0268-01)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876</cp:revision>
  <cp:lastPrinted>2000-03-07T00:55:37Z</cp:lastPrinted>
  <dcterms:created xsi:type="dcterms:W3CDTF">2008-07-14T18:46:05Z</dcterms:created>
  <dcterms:modified xsi:type="dcterms:W3CDTF">2012-05-16T19:38:31Z</dcterms:modified>
  <cp:category>15-12-0273-00-wng0</cp:category>
</cp:coreProperties>
</file>