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9" r:id="rId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955"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802.15-12-0250-00-0ulp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a:t>
            </a:r>
            <a:r>
              <a:rPr lang="en-US" altLang="ko-KR" sz="1600" dirty="0" smtClean="0">
                <a:ea typeface="Gulim" pitchFamily="34" charset="-127"/>
                <a:cs typeface="Times New Roman" pitchFamily="18" charset="0"/>
              </a:rPr>
              <a:t>2.4 </a:t>
            </a:r>
            <a:r>
              <a:rPr lang="en-US" altLang="ko-KR" sz="1600" dirty="0">
                <a:ea typeface="Gulim" pitchFamily="34" charset="-127"/>
                <a:cs typeface="Times New Roman" pitchFamily="18" charset="0"/>
              </a:rPr>
              <a:t>GHz IEEE 802.15.4 Chipsets: Existing &amp; Next Generation</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May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Emami, Kiran Bynam, Youngsoo Kim, Samsung; Chiu Ngo, Chunhui (Allan) Zhu, </a:t>
            </a:r>
            <a:r>
              <a:rPr lang="en-US" sz="1600" dirty="0" smtClean="0">
                <a:ea typeface="Gulim" pitchFamily="34" charset="-127"/>
                <a:cs typeface="Times New Roman" pitchFamily="18" charset="0"/>
              </a:rPr>
              <a:t>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ko-KR" sz="1600" dirty="0">
                <a:ea typeface="Gulim" pitchFamily="34" charset="-127"/>
                <a:cs typeface="Times New Roman" pitchFamily="18" charset="0"/>
              </a:rPr>
              <a:t> To request to compare/contrast 2.4 GHz silicon and establish a target for next generation </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ULP related information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136</TotalTime>
  <Words>71</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IEEE-P802_15</vt:lpstr>
      <vt:lpstr>Slide 1</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14</cp:revision>
  <cp:lastPrinted>1998-02-10T13:28:06Z</cp:lastPrinted>
  <dcterms:created xsi:type="dcterms:W3CDTF">2012-05-11T20:07:05Z</dcterms:created>
  <dcterms:modified xsi:type="dcterms:W3CDTF">2012-05-15T01:03:13Z</dcterms:modified>
</cp:coreProperties>
</file>