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9" r:id="rId3"/>
    <p:sldId id="290" r:id="rId4"/>
    <p:sldId id="264" r:id="rId5"/>
    <p:sldId id="265" r:id="rId6"/>
    <p:sldId id="266" r:id="rId7"/>
    <p:sldId id="267" r:id="rId8"/>
    <p:sldId id="268" r:id="rId9"/>
    <p:sldId id="269" r:id="rId10"/>
    <p:sldId id="270" r:id="rId11"/>
    <p:sldId id="271" r:id="rId12"/>
    <p:sldId id="272" r:id="rId13"/>
    <p:sldId id="28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1816"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May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May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5</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5</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6</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6</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7</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7</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10</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10</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12</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0242-</a:t>
            </a:r>
            <a:r>
              <a:rPr lang="en-US" b="1" dirty="0"/>
              <a:t>00-004k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ieee802.org/Mike_Spring_Article_on_Stds_Proces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Opening Report for </a:t>
            </a:r>
            <a:r>
              <a:rPr lang="en-US" sz="1600" dirty="0" smtClean="0">
                <a:solidFill>
                  <a:srgbClr val="FF0000"/>
                </a:solidFill>
                <a:latin typeface="Times New Roman" pitchFamily="18" charset="0"/>
                <a:ea typeface="ＭＳ Ｐゴシック" pitchFamily="-65" charset="-128"/>
                <a:cs typeface="+mn-cs"/>
              </a:rPr>
              <a:t>May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May </a:t>
            </a:r>
            <a:r>
              <a:rPr lang="en-US" sz="1600" dirty="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May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May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10</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11</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11</a:t>
            </a:fld>
            <a:endParaRPr lang="en-US"/>
          </a:p>
        </p:txBody>
      </p:sp>
      <p:sp>
        <p:nvSpPr>
          <p:cNvPr id="33797" name="Rectangle 2"/>
          <p:cNvSpPr>
            <a:spLocks noGrp="1" noChangeArrowheads="1"/>
          </p:cNvSpPr>
          <p:nvPr>
            <p:ph type="title" idx="4294967295"/>
          </p:nvPr>
        </p:nvSpPr>
        <p:spPr/>
        <p:txBody>
          <a:bodyPr/>
          <a:lstStyle/>
          <a:p>
            <a:r>
              <a:rPr lang="en-US">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a:t>
            </a:r>
            <a:r>
              <a:rPr lang="en-US" sz="1800" dirty="0">
                <a:latin typeface="Arial" charset="0"/>
                <a:ea typeface="ＭＳ Ｐゴシック" charset="0"/>
                <a:cs typeface="ＭＳ Ｐゴシック" charset="0"/>
              </a:rPr>
              <a:t>:	</a:t>
            </a:r>
            <a:r>
              <a:rPr lang="en-US" sz="1800" dirty="0" smtClean="0">
                <a:latin typeface="Arial" charset="0"/>
                <a:ea typeface="ＭＳ Ｐゴシック" charset="0"/>
                <a:cs typeface="ＭＳ Ｐゴシック" charset="0"/>
              </a:rPr>
              <a:t>TBD</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Monique Brown</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latin typeface="Arial" charset="0"/>
                <a:ea typeface="ＭＳ Ｐゴシック" charset="0"/>
              </a:rPr>
              <a:t>Circulate preliminary document for comments </a:t>
            </a:r>
            <a:r>
              <a:rPr lang="en-US" sz="1800" dirty="0">
                <a:latin typeface="Arial" charset="0"/>
                <a:ea typeface="ＭＳ Ｐゴシック" charset="0"/>
              </a:rPr>
              <a:t>	May 2012</a:t>
            </a:r>
          </a:p>
          <a:p>
            <a:pPr lvl="1"/>
            <a:r>
              <a:rPr lang="en-US" sz="1800" dirty="0">
                <a:latin typeface="Arial" charset="0"/>
                <a:ea typeface="ＭＳ Ｐゴシック" charset="0"/>
              </a:rPr>
              <a:t>Final </a:t>
            </a:r>
            <a:r>
              <a:rPr lang="en-US" sz="1800" dirty="0" smtClean="0">
                <a:latin typeface="Arial" charset="0"/>
                <a:ea typeface="ＭＳ Ｐゴシック" charset="0"/>
              </a:rPr>
              <a:t>draft editing </a:t>
            </a:r>
            <a:r>
              <a:rPr lang="en-US" sz="1800" dirty="0">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latin typeface="Arial" charset="0"/>
                <a:ea typeface="ＭＳ Ｐゴシック" charset="0"/>
              </a:rPr>
              <a:t>Letter </a:t>
            </a:r>
            <a:r>
              <a:rPr lang="en-US" sz="1800" dirty="0" smtClean="0">
                <a:latin typeface="Arial" charset="0"/>
                <a:ea typeface="ＭＳ Ｐゴシック" charset="0"/>
              </a:rPr>
              <a:t>ballot comment resolution</a:t>
            </a:r>
            <a:r>
              <a:rPr lang="en-US" sz="1800" dirty="0">
                <a:latin typeface="Arial" charset="0"/>
                <a:ea typeface="ＭＳ Ｐゴシック" charset="0"/>
              </a:rPr>
              <a:t>		</a:t>
            </a:r>
            <a:r>
              <a:rPr lang="en-US" sz="1800" dirty="0" smtClean="0">
                <a:latin typeface="Arial" charset="0"/>
                <a:ea typeface="ＭＳ Ｐゴシック" charset="0"/>
              </a:rPr>
              <a:t>Sep/Nov </a:t>
            </a:r>
            <a:r>
              <a:rPr lang="en-US" sz="1800" dirty="0">
                <a:latin typeface="Arial" charset="0"/>
                <a:ea typeface="ＭＳ Ｐゴシック" charset="0"/>
              </a:rPr>
              <a:t>2012</a:t>
            </a:r>
          </a:p>
          <a:p>
            <a:pPr lvl="1"/>
            <a:r>
              <a:rPr lang="en-US" sz="1800" dirty="0">
                <a:latin typeface="Arial" charset="0"/>
                <a:ea typeface="ＭＳ Ｐゴシック" charset="0"/>
              </a:rPr>
              <a:t>Recirculation </a:t>
            </a:r>
            <a:r>
              <a:rPr lang="en-US" sz="1800" dirty="0">
                <a:latin typeface="Arial" charset="0"/>
                <a:ea typeface="ＭＳ Ｐゴシック" charset="0"/>
              </a:rPr>
              <a:t>I comment resolution</a:t>
            </a:r>
            <a:r>
              <a:rPr lang="en-US" sz="1800" dirty="0">
                <a:latin typeface="Arial" charset="0"/>
                <a:ea typeface="ＭＳ Ｐゴシック" charset="0"/>
              </a:rPr>
              <a:t>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a:latin typeface="Times New Roman" charset="0"/>
                <a:ea typeface="ＭＳ Ｐゴシック" charset="0"/>
                <a:cs typeface="ＭＳ Ｐゴシック" charset="0"/>
              </a:rPr>
              <a:t>Meeting Goals</a:t>
            </a:r>
          </a:p>
        </p:txBody>
      </p:sp>
      <p:sp>
        <p:nvSpPr>
          <p:cNvPr id="21510" name="Rectangle 5"/>
          <p:cNvSpPr>
            <a:spLocks noChangeArrowheads="1"/>
          </p:cNvSpPr>
          <p:nvPr/>
        </p:nvSpPr>
        <p:spPr bwMode="auto">
          <a:xfrm>
            <a:off x="228600" y="1143000"/>
            <a:ext cx="87630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draft (15-12-0089-</a:t>
            </a:r>
            <a:r>
              <a:rPr lang="en-US" sz="2800" b="1" dirty="0" smtClean="0"/>
              <a:t>05)</a:t>
            </a:r>
            <a:r>
              <a:rPr lang="en-US" sz="2800" dirty="0" smtClean="0"/>
              <a:t> </a:t>
            </a:r>
          </a:p>
          <a:p>
            <a:pPr marL="457200" indent="-457200" eaLnBrk="0" fontAlgn="b" hangingPunct="0">
              <a:buClr>
                <a:srgbClr val="FF0000"/>
              </a:buClr>
              <a:buFont typeface="Wingdings" charset="0"/>
              <a:buChar char="q"/>
            </a:pPr>
            <a:r>
              <a:rPr lang="en-US" sz="2800" b="1" dirty="0" smtClean="0"/>
              <a:t>Hear </a:t>
            </a:r>
            <a:r>
              <a:rPr lang="en-US" sz="2800" b="1" dirty="0"/>
              <a:t>presentations on participant's proposals to draft</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Discussion </a:t>
            </a:r>
            <a:r>
              <a:rPr lang="en-US" sz="2800" b="1" dirty="0"/>
              <a:t>and recommendations for changes to </a:t>
            </a:r>
            <a:r>
              <a:rPr lang="en-US" sz="2800" b="1" dirty="0" smtClean="0"/>
              <a:t>draft</a:t>
            </a:r>
            <a:endParaRPr lang="en-US" sz="2800" dirty="0" smtClean="0"/>
          </a:p>
          <a:p>
            <a:pPr marL="457200" indent="-457200" eaLnBrk="0" fontAlgn="b" hangingPunct="0">
              <a:buClr>
                <a:srgbClr val="FF0000"/>
              </a:buClr>
              <a:buFont typeface="Wingdings" charset="0"/>
              <a:buChar char="q"/>
            </a:pPr>
            <a:r>
              <a:rPr lang="en-US" sz="2800" b="1" dirty="0" smtClean="0"/>
              <a:t>Assignment </a:t>
            </a:r>
            <a:r>
              <a:rPr lang="en-US" sz="2800" b="1" dirty="0"/>
              <a:t>of effort needed to complete </a:t>
            </a:r>
            <a:r>
              <a:rPr lang="en-US" sz="2800" b="1" dirty="0" smtClean="0"/>
              <a:t>draft</a:t>
            </a:r>
            <a:endParaRPr lang="en-US" sz="2800" dirty="0" smtClean="0"/>
          </a:p>
          <a:p>
            <a:pPr marL="457200" indent="-457200" eaLnBrk="0" fontAlgn="b" hangingPunct="0">
              <a:buClr>
                <a:srgbClr val="FF0000"/>
              </a:buClr>
              <a:buFont typeface="Wingdings" charset="0"/>
              <a:buChar char="q"/>
            </a:pPr>
            <a:r>
              <a:rPr lang="en-US" sz="2800" b="1" dirty="0" smtClean="0"/>
              <a:t>Review </a:t>
            </a:r>
            <a:r>
              <a:rPr lang="en-US" sz="2800" b="1" dirty="0"/>
              <a:t>and comment on coexistence </a:t>
            </a:r>
            <a:r>
              <a:rPr lang="en-US" sz="2800" b="1" dirty="0" smtClean="0"/>
              <a:t>document</a:t>
            </a:r>
            <a:endParaRPr lang="en-US" sz="2800" dirty="0" smtClean="0"/>
          </a:p>
          <a:p>
            <a:pPr marL="457200" indent="-457200" eaLnBrk="0" fontAlgn="b" hangingPunct="0">
              <a:buClr>
                <a:srgbClr val="FF0000"/>
              </a:buClr>
              <a:buFont typeface="Wingdings" charset="0"/>
              <a:buChar char="q"/>
            </a:pPr>
            <a:r>
              <a:rPr lang="en-US" sz="2800" b="1" dirty="0" smtClean="0"/>
              <a:t>Discuss </a:t>
            </a:r>
            <a:r>
              <a:rPr lang="en-US" sz="2800" b="1" dirty="0"/>
              <a:t>path forward</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5</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5</a:t>
            </a:fld>
            <a:endParaRPr lang="en-US"/>
          </a:p>
        </p:txBody>
      </p:sp>
      <p:sp>
        <p:nvSpPr>
          <p:cNvPr id="23557" name="Rectangle 4"/>
          <p:cNvSpPr>
            <a:spLocks noGrp="1" noChangeArrowheads="1"/>
          </p:cNvSpPr>
          <p:nvPr>
            <p:ph type="title" idx="4294967295"/>
          </p:nvPr>
        </p:nvSpPr>
        <p:spPr>
          <a:xfrm>
            <a:off x="762000" y="381000"/>
            <a:ext cx="7772400" cy="1066800"/>
          </a:xfrm>
        </p:spPr>
        <p:txBody>
          <a:bodyPr/>
          <a:lstStyle/>
          <a:p>
            <a:r>
              <a:rPr lang="en-US" b="1" dirty="0">
                <a:latin typeface="Times New Roman" charset="0"/>
                <a:ea typeface="ＭＳ Ｐゴシック" charset="0"/>
                <a:cs typeface="ＭＳ Ｐゴシック" charset="0"/>
              </a:rPr>
              <a:t>TG4k Meetings This Week</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927373961"/>
              </p:ext>
            </p:extLst>
          </p:nvPr>
        </p:nvGraphicFramePr>
        <p:xfrm>
          <a:off x="152400" y="1219200"/>
          <a:ext cx="8610600" cy="5242214"/>
        </p:xfrm>
        <a:graphic>
          <a:graphicData uri="http://schemas.openxmlformats.org/drawingml/2006/table">
            <a:tbl>
              <a:tblPr/>
              <a:tblGrid>
                <a:gridCol w="762000"/>
                <a:gridCol w="2133600"/>
                <a:gridCol w="1905000"/>
                <a:gridCol w="1752600"/>
                <a:gridCol w="2057400"/>
              </a:tblGrid>
              <a:tr h="6749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MAC fragmentation text</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Coexistence resolution of issues and TBDs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534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Opening report, approve agenda, status update</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other MAC text</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Clause 4 and Annex resolution of issues &amp; TBDs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DSSS sections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Clause 4 and Annex text review</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FSK resolution of issues &amp; TBDs</a:t>
                      </a:r>
                      <a:endParaRPr lang="en-US" sz="1800"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approval for TG circulation for comments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FSK sections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DSSS resolution of issues &amp; TBDs </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Coexistence review </a:t>
                      </a:r>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t>Discuss path forward, closing report</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6</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7</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8</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9</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10123</TotalTime>
  <Words>1455</Words>
  <Application>Microsoft Macintosh PowerPoint</Application>
  <PresentationFormat>On-screen Show (4:3)</PresentationFormat>
  <Paragraphs>234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TG4k PAR Scope of Proposed Standard </vt:lpstr>
      <vt:lpstr>Purpose of Proposed Standard</vt:lpstr>
      <vt:lpstr>Meeting Goals</vt:lpstr>
      <vt:lpstr>TG4k Meetings This Week</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Atlanta</dc:title>
  <dc:subject>IEEE 802.15 &lt;TG4k Opening Report&gt;</dc:subject>
  <dc:creator>Pat Kinney</dc:creator>
  <cp:keywords/>
  <dc:description>&lt;15-12-0242-00-004k&gt;</dc:description>
  <cp:lastModifiedBy>Pat Kinney</cp:lastModifiedBy>
  <cp:revision>376</cp:revision>
  <cp:lastPrinted>1998-02-10T13:28:06Z</cp:lastPrinted>
  <dcterms:created xsi:type="dcterms:W3CDTF">2009-07-12T16:25:16Z</dcterms:created>
  <dcterms:modified xsi:type="dcterms:W3CDTF">2012-05-14T17:57:39Z</dcterms:modified>
  <cp:category/>
</cp:coreProperties>
</file>