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1" r:id="rId3"/>
    <p:sldId id="268" r:id="rId4"/>
    <p:sldId id="267" r:id="rId5"/>
    <p:sldId id="266"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52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187337C0-638E-49A0-94AA-AA9552086AE2}"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2150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16666130-E583-4D46-B6E6-BA3B466A240E}"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&lt;May 2012&gt;</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A349BE03-B544-46EE-8745-DFC666659EB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6872227A-BACD-48AB-80EF-962D91E09DC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2B805302-0294-4ED6-90C3-410C20D6671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&lt;May 2012&gt;</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6B2B1F81-A402-4449-A776-DCA5A53C5A6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C738C20F-FF53-4053-AA97-170A74E52AE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r>
              <a:rPr lang="en-US"/>
              <a:t>Slide </a:t>
            </a:r>
            <a:fld id="{C760F03E-D21B-41BF-8BF6-341591C4EC9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a:lvl1pPr>
          </a:lstStyle>
          <a:p>
            <a:r>
              <a:rPr lang="en-US"/>
              <a:t>Slide </a:t>
            </a:r>
            <a:fld id="{9379593C-6391-43F4-90BA-C57DEFE7C6B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a:lvl1pPr>
          </a:lstStyle>
          <a:p>
            <a:r>
              <a:rPr lang="en-US"/>
              <a:t>Slide </a:t>
            </a:r>
            <a:fld id="{CF652FB1-1DAD-4277-831E-5C5B1977C1E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a:lvl1pPr>
          </a:lstStyle>
          <a:p>
            <a:r>
              <a:rPr lang="en-US"/>
              <a:t>Slide </a:t>
            </a:r>
            <a:fld id="{69E26902-FB2B-4B14-90F1-F59516B7717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r>
              <a:rPr lang="en-US"/>
              <a:t>Slide </a:t>
            </a:r>
            <a:fld id="{5B000F77-F870-42A0-B637-5A1E4D288E3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r>
              <a:rPr lang="en-US"/>
              <a:t>Slide </a:t>
            </a:r>
            <a:fld id="{0FCD55C8-444A-4CE5-AC58-0D4B0792A58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May, 2012</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CC5FFF02-D3F2-436C-9514-E2D18BF70CE7}" type="slidenum">
              <a:rPr lang="en-US"/>
              <a:pPr/>
              <a:t>‹#›</a:t>
            </a:fld>
            <a:endParaRPr lang="en-US"/>
          </a:p>
        </p:txBody>
      </p:sp>
      <p:sp>
        <p:nvSpPr>
          <p:cNvPr id="1031" name="Rectangle 7"/>
          <p:cNvSpPr>
            <a:spLocks noChangeArrowheads="1"/>
          </p:cNvSpPr>
          <p:nvPr/>
        </p:nvSpPr>
        <p:spPr bwMode="auto">
          <a:xfrm>
            <a:off x="4267200" y="394156"/>
            <a:ext cx="4191000" cy="215444"/>
          </a:xfrm>
          <a:prstGeom prst="rect">
            <a:avLst/>
          </a:prstGeom>
          <a:noFill/>
          <a:ln w="9525">
            <a:noFill/>
            <a:miter lim="800000"/>
            <a:headEnd/>
            <a:tailEnd/>
          </a:ln>
          <a:effectLst/>
        </p:spPr>
        <p:txBody>
          <a:bodyPr lIns="0" tIns="0" rIns="0" bIns="0" anchor="b">
            <a:spAutoFit/>
          </a:bodyPr>
          <a:lstStyle/>
          <a:p>
            <a:pPr lvl="4" algn="r">
              <a:defRPr/>
            </a:pPr>
            <a:r>
              <a:rPr lang="en-US" sz="1400" b="1" dirty="0"/>
              <a:t>IEEE </a:t>
            </a:r>
            <a:r>
              <a:rPr lang="en-US" sz="1400" b="1" dirty="0" smtClean="0"/>
              <a:t>802.15-12-0234-00-004N</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935"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noFill/>
        </p:spPr>
        <p:txBody>
          <a:bodyPr/>
          <a:lstStyle/>
          <a:p>
            <a:r>
              <a:rPr lang="en-US" smtClean="0"/>
              <a:t>Raymond Krasinski, Philips</a:t>
            </a:r>
          </a:p>
        </p:txBody>
      </p:sp>
      <p:sp>
        <p:nvSpPr>
          <p:cNvPr id="13315" name="Slide Number Placeholder 3"/>
          <p:cNvSpPr>
            <a:spLocks noGrp="1"/>
          </p:cNvSpPr>
          <p:nvPr>
            <p:ph type="sldNum" sz="quarter" idx="12"/>
          </p:nvPr>
        </p:nvSpPr>
        <p:spPr>
          <a:noFill/>
        </p:spPr>
        <p:txBody>
          <a:bodyPr/>
          <a:lstStyle/>
          <a:p>
            <a:r>
              <a:rPr lang="en-US"/>
              <a:t>Slide </a:t>
            </a:r>
            <a:fld id="{F0C8E83C-15CE-4370-A010-F5923907A931}" type="slidenum">
              <a:rPr lang="en-US"/>
              <a:pPr/>
              <a:t>1</a:t>
            </a:fld>
            <a:endParaRPr lang="en-US"/>
          </a:p>
        </p:txBody>
      </p:sp>
      <p:sp>
        <p:nvSpPr>
          <p:cNvPr id="27651" name="Rectangle 3"/>
          <p:cNvSpPr>
            <a:spLocks noChangeArrowheads="1"/>
          </p:cNvSpPr>
          <p:nvPr/>
        </p:nvSpPr>
        <p:spPr bwMode="auto">
          <a:xfrm>
            <a:off x="152400" y="609600"/>
            <a:ext cx="8991600" cy="5447645"/>
          </a:xfrm>
          <a:prstGeom prst="rect">
            <a:avLst/>
          </a:prstGeom>
          <a:noFill/>
          <a:ln w="12700">
            <a:noFill/>
            <a:miter lim="800000"/>
            <a:headEnd type="none" w="sm" len="sm"/>
            <a:tailEnd type="none" w="sm" len="sm"/>
          </a:ln>
          <a:effectLst/>
        </p:spPr>
        <p:txBody>
          <a:bodyPr>
            <a:spAutoFit/>
          </a:bodyPr>
          <a:lstStyle/>
          <a:p>
            <a:pPr algn="ctr"/>
            <a:r>
              <a:rPr 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sz="1800" b="1" dirty="0">
              <a:solidFill>
                <a:schemeClr val="tx2"/>
              </a:solidFill>
            </a:endParaRPr>
          </a:p>
          <a:p>
            <a:endParaRPr lang="en-US" sz="1800" dirty="0">
              <a:solidFill>
                <a:schemeClr val="tx2"/>
              </a:solidFill>
            </a:endParaRPr>
          </a:p>
          <a:p>
            <a:r>
              <a:rPr lang="en-US" sz="1800" b="1" dirty="0">
                <a:solidFill>
                  <a:schemeClr val="tx2"/>
                </a:solidFill>
              </a:rPr>
              <a:t>Submission Title:</a:t>
            </a:r>
            <a:r>
              <a:rPr lang="en-US" sz="1800" dirty="0">
                <a:solidFill>
                  <a:schemeClr val="tx2"/>
                </a:solidFill>
              </a:rPr>
              <a:t>	</a:t>
            </a:r>
            <a:r>
              <a:rPr lang="en-US" sz="1800" dirty="0" smtClean="0">
                <a:solidFill>
                  <a:schemeClr val="tx2"/>
                </a:solidFill>
              </a:rPr>
              <a:t>Call Applications of IEEE802.15.4N</a:t>
            </a:r>
            <a:r>
              <a:rPr lang="en-US" sz="1800" dirty="0">
                <a:solidFill>
                  <a:schemeClr val="tx2"/>
                </a:solidFill>
              </a:rPr>
              <a:t>	</a:t>
            </a:r>
          </a:p>
          <a:p>
            <a:r>
              <a:rPr lang="en-US" sz="1800" b="1" dirty="0">
                <a:solidFill>
                  <a:schemeClr val="tx2"/>
                </a:solidFill>
              </a:rPr>
              <a:t>Date Submitted:	</a:t>
            </a:r>
            <a:r>
              <a:rPr lang="en-US" sz="1800" dirty="0" smtClean="0">
                <a:solidFill>
                  <a:schemeClr val="tx2"/>
                </a:solidFill>
              </a:rPr>
              <a:t>May 12, 2012</a:t>
            </a:r>
            <a:r>
              <a:rPr lang="en-US" sz="1800" dirty="0">
                <a:solidFill>
                  <a:schemeClr val="tx2"/>
                </a:solidFill>
              </a:rPr>
              <a:t>	</a:t>
            </a:r>
          </a:p>
          <a:p>
            <a:r>
              <a:rPr lang="en-US" sz="1800" b="1" dirty="0">
                <a:solidFill>
                  <a:schemeClr val="tx2"/>
                </a:solidFill>
              </a:rPr>
              <a:t>Source:</a:t>
            </a:r>
            <a:r>
              <a:rPr lang="en-US" sz="1800" dirty="0">
                <a:solidFill>
                  <a:schemeClr val="tx2"/>
                </a:solidFill>
              </a:rPr>
              <a:t> 		</a:t>
            </a:r>
            <a:r>
              <a:rPr lang="en-US" sz="1800" dirty="0" smtClean="0">
                <a:solidFill>
                  <a:schemeClr val="tx2"/>
                </a:solidFill>
              </a:rPr>
              <a:t>Liang Li,  </a:t>
            </a:r>
            <a:r>
              <a:rPr lang="en-US" sz="1800" dirty="0" err="1" smtClean="0">
                <a:solidFill>
                  <a:schemeClr val="tx2"/>
                </a:solidFill>
              </a:rPr>
              <a:t>Vinno</a:t>
            </a:r>
            <a:r>
              <a:rPr lang="en-US" sz="1800" dirty="0" smtClean="0">
                <a:solidFill>
                  <a:schemeClr val="tx2"/>
                </a:solidFill>
              </a:rPr>
              <a:t>; </a:t>
            </a:r>
            <a:r>
              <a:rPr lang="en-US" sz="1800" dirty="0" smtClean="0">
                <a:solidFill>
                  <a:schemeClr val="tx2"/>
                </a:solidFill>
              </a:rPr>
              <a:t>Arthur </a:t>
            </a:r>
            <a:r>
              <a:rPr lang="en-US" sz="1800" dirty="0" smtClean="0">
                <a:solidFill>
                  <a:schemeClr val="tx2"/>
                </a:solidFill>
              </a:rPr>
              <a:t>Astrin, Astrin Radio</a:t>
            </a:r>
            <a:endParaRPr lang="en-US" sz="1800" dirty="0">
              <a:solidFill>
                <a:schemeClr val="tx2"/>
              </a:solidFill>
            </a:endParaRPr>
          </a:p>
          <a:p>
            <a:r>
              <a:rPr lang="en-US" sz="1800" dirty="0" smtClean="0">
                <a:solidFill>
                  <a:schemeClr val="tx2"/>
                </a:solidFill>
              </a:rPr>
              <a:t>		Suite 202, Building D, No.2 </a:t>
            </a:r>
            <a:r>
              <a:rPr lang="en-US" sz="1800" dirty="0" err="1" smtClean="0">
                <a:solidFill>
                  <a:schemeClr val="tx2"/>
                </a:solidFill>
              </a:rPr>
              <a:t>Xinxi</a:t>
            </a:r>
            <a:r>
              <a:rPr lang="en-US" sz="1800" dirty="0" smtClean="0">
                <a:solidFill>
                  <a:schemeClr val="tx2"/>
                </a:solidFill>
              </a:rPr>
              <a:t> Lu, Beijing, China, </a:t>
            </a:r>
            <a:endParaRPr lang="en-US" sz="1800" dirty="0">
              <a:solidFill>
                <a:schemeClr val="tx2"/>
              </a:solidFill>
            </a:endParaRPr>
          </a:p>
          <a:p>
            <a:r>
              <a:rPr lang="en-US" sz="1800" dirty="0">
                <a:solidFill>
                  <a:schemeClr val="tx2"/>
                </a:solidFill>
              </a:rPr>
              <a:t>		Voice:	1-914-333-9687, FAX: 1-914-332-0615, </a:t>
            </a:r>
          </a:p>
          <a:p>
            <a:r>
              <a:rPr lang="en-US" sz="1800" dirty="0">
                <a:solidFill>
                  <a:schemeClr val="tx2"/>
                </a:solidFill>
              </a:rPr>
              <a:t>		E-Mail: 	</a:t>
            </a:r>
            <a:r>
              <a:rPr lang="en-US" sz="1800" dirty="0" smtClean="0">
                <a:solidFill>
                  <a:schemeClr val="tx2"/>
                </a:solidFill>
              </a:rPr>
              <a:t>liangli@vinnotech.com</a:t>
            </a:r>
            <a:r>
              <a:rPr lang="en-US" sz="1800" dirty="0">
                <a:solidFill>
                  <a:schemeClr val="tx2"/>
                </a:solidFill>
              </a:rPr>
              <a:t>	</a:t>
            </a:r>
            <a:endParaRPr lang="en-US" sz="1400" dirty="0">
              <a:solidFill>
                <a:schemeClr val="tx2"/>
              </a:solidFill>
            </a:endParaRPr>
          </a:p>
          <a:p>
            <a:pPr>
              <a:spcBef>
                <a:spcPts val="600"/>
              </a:spcBef>
              <a:spcAft>
                <a:spcPts val="600"/>
              </a:spcAft>
            </a:pPr>
            <a:r>
              <a:rPr lang="en-US" sz="1800" b="1" dirty="0">
                <a:solidFill>
                  <a:schemeClr val="tx2"/>
                </a:solidFill>
              </a:rPr>
              <a:t>Abstract:</a:t>
            </a:r>
            <a:r>
              <a:rPr lang="en-US" sz="1800" dirty="0">
                <a:solidFill>
                  <a:schemeClr val="tx2"/>
                </a:solidFill>
              </a:rPr>
              <a:t> Opening report for </a:t>
            </a:r>
            <a:r>
              <a:rPr lang="en-US" sz="1800" dirty="0" smtClean="0">
                <a:solidFill>
                  <a:schemeClr val="tx2"/>
                </a:solidFill>
              </a:rPr>
              <a:t>TG4n(MBAN</a:t>
            </a:r>
            <a:r>
              <a:rPr lang="en-US" sz="1800" dirty="0">
                <a:solidFill>
                  <a:schemeClr val="tx2"/>
                </a:solidFill>
              </a:rPr>
              <a:t>) Task Group</a:t>
            </a:r>
          </a:p>
          <a:p>
            <a:pPr>
              <a:spcBef>
                <a:spcPts val="600"/>
              </a:spcBef>
              <a:spcAft>
                <a:spcPts val="600"/>
              </a:spcAft>
            </a:pPr>
            <a:r>
              <a:rPr lang="en-US" sz="1800" b="1" dirty="0">
                <a:solidFill>
                  <a:schemeClr val="tx2"/>
                </a:solidFill>
              </a:rPr>
              <a:t>Purpose:</a:t>
            </a:r>
            <a:r>
              <a:rPr lang="en-US" sz="1800" dirty="0">
                <a:solidFill>
                  <a:schemeClr val="tx2"/>
                </a:solidFill>
              </a:rPr>
              <a:t>	 Outline accomplishments from the </a:t>
            </a:r>
            <a:r>
              <a:rPr lang="en-US" sz="1800" dirty="0" smtClean="0">
                <a:solidFill>
                  <a:schemeClr val="tx2"/>
                </a:solidFill>
              </a:rPr>
              <a:t>March 2012 </a:t>
            </a:r>
            <a:r>
              <a:rPr lang="en-US" sz="1800" dirty="0">
                <a:solidFill>
                  <a:schemeClr val="tx2"/>
                </a:solidFill>
              </a:rPr>
              <a:t>meeting and planned tasks for this meeting.</a:t>
            </a:r>
          </a:p>
          <a:p>
            <a:r>
              <a:rPr lang="en-US" sz="1800" b="1" dirty="0">
                <a:solidFill>
                  <a:schemeClr val="tx2"/>
                </a:solidFill>
              </a:rPr>
              <a:t>Notice:</a:t>
            </a:r>
            <a:r>
              <a:rPr lang="en-US"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800" b="1" dirty="0">
                <a:solidFill>
                  <a:schemeClr val="tx2"/>
                </a:solidFill>
              </a:rPr>
              <a:t>Release:</a:t>
            </a:r>
            <a:r>
              <a:rPr lang="en-US" sz="1800" dirty="0">
                <a:solidFill>
                  <a:schemeClr val="tx2"/>
                </a:solidFill>
              </a:rPr>
              <a:t>	The contributor acknowledges and accepts that this contribution becomes the property of IEEE and may be made publicly available by P802.15.	</a:t>
            </a:r>
          </a:p>
        </p:txBody>
      </p:sp>
      <p:sp>
        <p:nvSpPr>
          <p:cNvPr id="13317" name="Date Placeholder 3"/>
          <p:cNvSpPr>
            <a:spLocks noGrp="1"/>
          </p:cNvSpPr>
          <p:nvPr>
            <p:ph type="dt" sz="quarter" idx="10"/>
          </p:nvPr>
        </p:nvSpPr>
        <p:spPr>
          <a:noFill/>
        </p:spPr>
        <p:txBody>
          <a:bodyPr/>
          <a:lstStyle/>
          <a:p>
            <a:r>
              <a:rPr lang="en-US" dirty="0" smtClean="0"/>
              <a:t>May 2012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Working Directions</a:t>
            </a:r>
            <a:r>
              <a:rPr lang="en-US" dirty="0" smtClean="0"/>
              <a:t> for </a:t>
            </a:r>
            <a:r>
              <a:rPr lang="en-US" dirty="0" smtClean="0"/>
              <a:t>IEEE802.15.4N</a:t>
            </a:r>
          </a:p>
        </p:txBody>
      </p:sp>
      <p:sp>
        <p:nvSpPr>
          <p:cNvPr id="15363" name="Content Placeholder 2"/>
          <p:cNvSpPr>
            <a:spLocks noGrp="1"/>
          </p:cNvSpPr>
          <p:nvPr>
            <p:ph idx="1"/>
          </p:nvPr>
        </p:nvSpPr>
        <p:spPr/>
        <p:txBody>
          <a:bodyPr/>
          <a:lstStyle/>
          <a:p>
            <a:r>
              <a:rPr lang="en-US" sz="2400" dirty="0" smtClean="0"/>
              <a:t>Working Directions and Application Area:</a:t>
            </a:r>
          </a:p>
          <a:p>
            <a:pPr lvl="1"/>
            <a:r>
              <a:rPr lang="en-US" sz="2000" dirty="0" smtClean="0">
                <a:ea typeface="+mn-ea"/>
                <a:cs typeface="+mn-cs"/>
              </a:rPr>
              <a:t>WPAN around Body beyond inside-body .</a:t>
            </a:r>
          </a:p>
          <a:p>
            <a:pPr lvl="1"/>
            <a:r>
              <a:rPr lang="en-US" sz="2000" dirty="0" smtClean="0">
                <a:ea typeface="+mn-ea"/>
                <a:cs typeface="+mn-cs"/>
              </a:rPr>
              <a:t>WPAN networks medical/healthcare/assistant instrument/devices/ even staff</a:t>
            </a:r>
          </a:p>
          <a:p>
            <a:pPr lvl="1"/>
            <a:r>
              <a:rPr lang="en-US" sz="2000" dirty="0" smtClean="0">
                <a:solidFill>
                  <a:schemeClr val="tx1"/>
                </a:solidFill>
                <a:latin typeface="+mn-lt"/>
                <a:ea typeface="+mn-ea"/>
                <a:cs typeface="+mn-cs"/>
              </a:rPr>
              <a:t>WPAN </a:t>
            </a:r>
            <a:r>
              <a:rPr lang="en-US" sz="2000" dirty="0" smtClean="0">
                <a:ea typeface="+mn-ea"/>
                <a:cs typeface="+mn-cs"/>
              </a:rPr>
              <a:t>service</a:t>
            </a:r>
            <a:r>
              <a:rPr lang="en-US" sz="2000" dirty="0" smtClean="0">
                <a:ea typeface="+mn-ea"/>
                <a:cs typeface="+mn-cs"/>
              </a:rPr>
              <a:t>s in hospitals, clinics and families</a:t>
            </a:r>
          </a:p>
          <a:p>
            <a:pPr lvl="1"/>
            <a:r>
              <a:rPr lang="en-US" sz="2000" dirty="0" smtClean="0">
                <a:ea typeface="+mn-ea"/>
                <a:cs typeface="+mn-cs"/>
              </a:rPr>
              <a:t>More…..</a:t>
            </a:r>
          </a:p>
          <a:p>
            <a:pPr lvl="1"/>
            <a:endParaRPr lang="en-US" sz="2000" dirty="0" smtClean="0">
              <a:ea typeface="+mn-ea"/>
              <a:cs typeface="+mn-cs"/>
            </a:endParaRPr>
          </a:p>
          <a:p>
            <a:r>
              <a:rPr lang="en-US" sz="2400" dirty="0" smtClean="0"/>
              <a:t>Not Expecting  Working </a:t>
            </a:r>
            <a:r>
              <a:rPr lang="en-US" sz="2400" dirty="0" smtClean="0"/>
              <a:t>Directions and Application </a:t>
            </a:r>
            <a:r>
              <a:rPr lang="en-US" sz="2400" dirty="0" smtClean="0"/>
              <a:t>Areas</a:t>
            </a:r>
          </a:p>
          <a:p>
            <a:pPr lvl="1"/>
            <a:r>
              <a:rPr lang="en-US" sz="2000" dirty="0" smtClean="0"/>
              <a:t>Inside Body</a:t>
            </a:r>
          </a:p>
          <a:p>
            <a:pPr lvl="1"/>
            <a:r>
              <a:rPr lang="en-US" sz="2000" dirty="0" smtClean="0"/>
              <a:t>Seriously/strictly  Medical Areas</a:t>
            </a:r>
          </a:p>
          <a:p>
            <a:pPr lvl="1"/>
            <a:endParaRPr lang="en-US" sz="2000" dirty="0" smtClean="0"/>
          </a:p>
          <a:p>
            <a:pPr lvl="1"/>
            <a:endParaRPr lang="en-US" sz="2000" dirty="0" smtClean="0"/>
          </a:p>
          <a:p>
            <a:pPr lvl="1">
              <a:buNone/>
            </a:pPr>
            <a:endParaRPr lang="en-US" sz="2000" dirty="0" smtClean="0">
              <a:ea typeface="+mn-ea"/>
              <a:cs typeface="+mn-cs"/>
            </a:endParaRPr>
          </a:p>
          <a:p>
            <a:pPr lvl="1">
              <a:buNone/>
            </a:pPr>
            <a:endParaRPr lang="en-US" sz="2000" dirty="0" smtClean="0">
              <a:solidFill>
                <a:schemeClr val="tx1"/>
              </a:solidFill>
              <a:latin typeface="+mn-lt"/>
              <a:ea typeface="+mn-ea"/>
              <a:cs typeface="+mn-cs"/>
            </a:endParaRPr>
          </a:p>
        </p:txBody>
      </p:sp>
      <p:sp>
        <p:nvSpPr>
          <p:cNvPr id="15364" name="Slide Number Placeholder 5"/>
          <p:cNvSpPr>
            <a:spLocks noGrp="1"/>
          </p:cNvSpPr>
          <p:nvPr>
            <p:ph type="sldNum" sz="quarter" idx="12"/>
          </p:nvPr>
        </p:nvSpPr>
        <p:spPr>
          <a:noFill/>
        </p:spPr>
        <p:txBody>
          <a:bodyPr/>
          <a:lstStyle/>
          <a:p>
            <a:r>
              <a:rPr lang="en-US"/>
              <a:t>Slide </a:t>
            </a:r>
            <a:fld id="{E7627C65-39BD-46CE-ACCB-0E190C7E6E7E}" type="slidenum">
              <a:rPr lang="en-US"/>
              <a:pPr/>
              <a:t>2</a:t>
            </a:fld>
            <a:endParaRPr lang="en-US"/>
          </a:p>
        </p:txBody>
      </p:sp>
      <p:sp>
        <p:nvSpPr>
          <p:cNvPr id="15365" name="Footer Placeholder 4"/>
          <p:cNvSpPr>
            <a:spLocks noGrp="1"/>
          </p:cNvSpPr>
          <p:nvPr>
            <p:ph type="ftr" sz="quarter" idx="11"/>
          </p:nvPr>
        </p:nvSpPr>
        <p:spPr>
          <a:xfrm>
            <a:off x="5486400" y="6475413"/>
            <a:ext cx="3124200" cy="184150"/>
          </a:xfrm>
          <a:noFill/>
        </p:spPr>
        <p:txBody>
          <a:bodyPr/>
          <a:lstStyle/>
          <a:p>
            <a:r>
              <a:rPr lang="en-US" dirty="0" smtClean="0"/>
              <a:t>Liang Li, </a:t>
            </a:r>
            <a:r>
              <a:rPr lang="en-US" dirty="0" err="1" smtClean="0"/>
              <a:t>Vinno</a:t>
            </a:r>
            <a:endParaRPr lang="en-US" dirty="0" smtClean="0"/>
          </a:p>
        </p:txBody>
      </p:sp>
      <p:sp>
        <p:nvSpPr>
          <p:cNvPr id="15366" name="Date Placeholder 3"/>
          <p:cNvSpPr>
            <a:spLocks noGrp="1"/>
          </p:cNvSpPr>
          <p:nvPr>
            <p:ph type="dt" sz="quarter" idx="10"/>
          </p:nvPr>
        </p:nvSpPr>
        <p:spPr>
          <a:noFill/>
        </p:spPr>
        <p:txBody>
          <a:bodyPr/>
          <a:lstStyle/>
          <a:p>
            <a:r>
              <a:rPr lang="en-US" dirty="0" smtClean="0"/>
              <a:t>Mar 2012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Discuss the </a:t>
            </a:r>
            <a:r>
              <a:rPr lang="en-US" dirty="0" smtClean="0"/>
              <a:t>Detail Application for </a:t>
            </a:r>
            <a:r>
              <a:rPr lang="en-US" dirty="0" smtClean="0"/>
              <a:t>IEEE802.15.4N</a:t>
            </a:r>
          </a:p>
        </p:txBody>
      </p:sp>
      <p:sp>
        <p:nvSpPr>
          <p:cNvPr id="15363" name="Content Placeholder 2"/>
          <p:cNvSpPr>
            <a:spLocks noGrp="1"/>
          </p:cNvSpPr>
          <p:nvPr>
            <p:ph idx="1"/>
          </p:nvPr>
        </p:nvSpPr>
        <p:spPr/>
        <p:txBody>
          <a:bodyPr/>
          <a:lstStyle/>
          <a:p>
            <a:endParaRPr lang="en-US" sz="2400" dirty="0" smtClean="0">
              <a:solidFill>
                <a:schemeClr val="tx1"/>
              </a:solidFill>
              <a:latin typeface="+mn-lt"/>
              <a:ea typeface="+mn-ea"/>
              <a:cs typeface="+mn-cs"/>
            </a:endParaRPr>
          </a:p>
        </p:txBody>
      </p:sp>
      <p:sp>
        <p:nvSpPr>
          <p:cNvPr id="15364" name="Slide Number Placeholder 5"/>
          <p:cNvSpPr>
            <a:spLocks noGrp="1"/>
          </p:cNvSpPr>
          <p:nvPr>
            <p:ph type="sldNum" sz="quarter" idx="12"/>
          </p:nvPr>
        </p:nvSpPr>
        <p:spPr>
          <a:noFill/>
        </p:spPr>
        <p:txBody>
          <a:bodyPr/>
          <a:lstStyle/>
          <a:p>
            <a:r>
              <a:rPr lang="en-US"/>
              <a:t>Slide </a:t>
            </a:r>
            <a:fld id="{E7627C65-39BD-46CE-ACCB-0E190C7E6E7E}" type="slidenum">
              <a:rPr lang="en-US"/>
              <a:pPr/>
              <a:t>3</a:t>
            </a:fld>
            <a:endParaRPr lang="en-US"/>
          </a:p>
        </p:txBody>
      </p:sp>
      <p:sp>
        <p:nvSpPr>
          <p:cNvPr id="15365" name="Footer Placeholder 4"/>
          <p:cNvSpPr>
            <a:spLocks noGrp="1"/>
          </p:cNvSpPr>
          <p:nvPr>
            <p:ph type="ftr" sz="quarter" idx="11"/>
          </p:nvPr>
        </p:nvSpPr>
        <p:spPr>
          <a:xfrm>
            <a:off x="5486400" y="6475413"/>
            <a:ext cx="3124200" cy="184150"/>
          </a:xfrm>
          <a:noFill/>
        </p:spPr>
        <p:txBody>
          <a:bodyPr/>
          <a:lstStyle/>
          <a:p>
            <a:r>
              <a:rPr lang="en-US" smtClean="0"/>
              <a:t>Raymond Krasinski, Philips</a:t>
            </a:r>
          </a:p>
        </p:txBody>
      </p:sp>
      <p:sp>
        <p:nvSpPr>
          <p:cNvPr id="15366" name="Date Placeholder 3"/>
          <p:cNvSpPr>
            <a:spLocks noGrp="1"/>
          </p:cNvSpPr>
          <p:nvPr>
            <p:ph type="dt" sz="quarter" idx="10"/>
          </p:nvPr>
        </p:nvSpPr>
        <p:spPr>
          <a:noFill/>
        </p:spPr>
        <p:txBody>
          <a:bodyPr/>
          <a:lstStyle/>
          <a:p>
            <a:r>
              <a:rPr lang="en-US" dirty="0" smtClean="0"/>
              <a:t>Mar 2012</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The Difference on Application  to ones of IEEE802.15.6</a:t>
            </a:r>
          </a:p>
        </p:txBody>
      </p:sp>
      <p:sp>
        <p:nvSpPr>
          <p:cNvPr id="15363" name="Content Placeholder 2"/>
          <p:cNvSpPr>
            <a:spLocks noGrp="1"/>
          </p:cNvSpPr>
          <p:nvPr>
            <p:ph idx="1"/>
          </p:nvPr>
        </p:nvSpPr>
        <p:spPr/>
        <p:txBody>
          <a:bodyPr/>
          <a:lstStyle/>
          <a:p>
            <a:endParaRPr lang="en-US" sz="2400" dirty="0" smtClean="0">
              <a:solidFill>
                <a:schemeClr val="tx1"/>
              </a:solidFill>
              <a:latin typeface="+mn-lt"/>
              <a:ea typeface="+mn-ea"/>
              <a:cs typeface="+mn-cs"/>
            </a:endParaRPr>
          </a:p>
        </p:txBody>
      </p:sp>
      <p:sp>
        <p:nvSpPr>
          <p:cNvPr id="15364" name="Slide Number Placeholder 5"/>
          <p:cNvSpPr>
            <a:spLocks noGrp="1"/>
          </p:cNvSpPr>
          <p:nvPr>
            <p:ph type="sldNum" sz="quarter" idx="12"/>
          </p:nvPr>
        </p:nvSpPr>
        <p:spPr>
          <a:noFill/>
        </p:spPr>
        <p:txBody>
          <a:bodyPr/>
          <a:lstStyle/>
          <a:p>
            <a:r>
              <a:rPr lang="en-US"/>
              <a:t>Slide </a:t>
            </a:r>
            <a:fld id="{E7627C65-39BD-46CE-ACCB-0E190C7E6E7E}" type="slidenum">
              <a:rPr lang="en-US"/>
              <a:pPr/>
              <a:t>4</a:t>
            </a:fld>
            <a:endParaRPr lang="en-US"/>
          </a:p>
        </p:txBody>
      </p:sp>
      <p:sp>
        <p:nvSpPr>
          <p:cNvPr id="15365" name="Footer Placeholder 4"/>
          <p:cNvSpPr>
            <a:spLocks noGrp="1"/>
          </p:cNvSpPr>
          <p:nvPr>
            <p:ph type="ftr" sz="quarter" idx="11"/>
          </p:nvPr>
        </p:nvSpPr>
        <p:spPr>
          <a:xfrm>
            <a:off x="5486400" y="6475413"/>
            <a:ext cx="3124200" cy="184150"/>
          </a:xfrm>
          <a:noFill/>
        </p:spPr>
        <p:txBody>
          <a:bodyPr/>
          <a:lstStyle/>
          <a:p>
            <a:r>
              <a:rPr lang="en-US" smtClean="0"/>
              <a:t>Raymond Krasinski, Philips</a:t>
            </a:r>
          </a:p>
        </p:txBody>
      </p:sp>
      <p:sp>
        <p:nvSpPr>
          <p:cNvPr id="15366" name="Date Placeholder 3"/>
          <p:cNvSpPr>
            <a:spLocks noGrp="1"/>
          </p:cNvSpPr>
          <p:nvPr>
            <p:ph type="dt" sz="quarter" idx="10"/>
          </p:nvPr>
        </p:nvSpPr>
        <p:spPr>
          <a:noFill/>
        </p:spPr>
        <p:txBody>
          <a:bodyPr/>
          <a:lstStyle/>
          <a:p>
            <a:r>
              <a:rPr lang="en-US" dirty="0" smtClean="0"/>
              <a:t>Mar 2012</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The Difference on Application  to ones of IEEE802.15.4J</a:t>
            </a:r>
            <a:endParaRPr lang="en-US" dirty="0" smtClean="0"/>
          </a:p>
        </p:txBody>
      </p:sp>
      <p:sp>
        <p:nvSpPr>
          <p:cNvPr id="19459" name="Content Placeholder 2"/>
          <p:cNvSpPr>
            <a:spLocks noGrp="1"/>
          </p:cNvSpPr>
          <p:nvPr>
            <p:ph idx="1"/>
          </p:nvPr>
        </p:nvSpPr>
        <p:spPr>
          <a:xfrm>
            <a:off x="685800" y="1981200"/>
            <a:ext cx="8153400" cy="4114800"/>
          </a:xfrm>
        </p:spPr>
        <p:txBody>
          <a:bodyPr/>
          <a:lstStyle/>
          <a:p>
            <a:endParaRPr lang="en-US" dirty="0" smtClean="0"/>
          </a:p>
        </p:txBody>
      </p:sp>
      <p:sp>
        <p:nvSpPr>
          <p:cNvPr id="19460" name="Footer Placeholder 4"/>
          <p:cNvSpPr>
            <a:spLocks noGrp="1"/>
          </p:cNvSpPr>
          <p:nvPr>
            <p:ph type="ftr" sz="quarter" idx="11"/>
          </p:nvPr>
        </p:nvSpPr>
        <p:spPr>
          <a:xfrm>
            <a:off x="5486400" y="6475413"/>
            <a:ext cx="3124200" cy="184150"/>
          </a:xfrm>
          <a:noFill/>
        </p:spPr>
        <p:txBody>
          <a:bodyPr/>
          <a:lstStyle/>
          <a:p>
            <a:r>
              <a:rPr lang="en-US" smtClean="0"/>
              <a:t>Raymond Krasinski, Philips</a:t>
            </a:r>
          </a:p>
        </p:txBody>
      </p:sp>
      <p:sp>
        <p:nvSpPr>
          <p:cNvPr id="19461" name="Slide Number Placeholder 5"/>
          <p:cNvSpPr>
            <a:spLocks noGrp="1"/>
          </p:cNvSpPr>
          <p:nvPr>
            <p:ph type="sldNum" sz="quarter" idx="12"/>
          </p:nvPr>
        </p:nvSpPr>
        <p:spPr>
          <a:noFill/>
        </p:spPr>
        <p:txBody>
          <a:bodyPr/>
          <a:lstStyle/>
          <a:p>
            <a:r>
              <a:rPr lang="en-US"/>
              <a:t>Slide </a:t>
            </a:r>
            <a:fld id="{BE2B9C12-0E44-4F93-BAA6-3B05119A33B0}" type="slidenum">
              <a:rPr lang="en-US"/>
              <a:pPr/>
              <a:t>5</a:t>
            </a:fld>
            <a:endParaRPr lang="en-US"/>
          </a:p>
        </p:txBody>
      </p:sp>
      <p:sp>
        <p:nvSpPr>
          <p:cNvPr id="19462" name="Date Placeholder 3"/>
          <p:cNvSpPr>
            <a:spLocks noGrp="1"/>
          </p:cNvSpPr>
          <p:nvPr>
            <p:ph type="dt" sz="quarter" idx="10"/>
          </p:nvPr>
        </p:nvSpPr>
        <p:spPr>
          <a:noFill/>
        </p:spPr>
        <p:txBody>
          <a:bodyPr/>
          <a:lstStyle/>
          <a:p>
            <a:r>
              <a:rPr lang="en-US" dirty="0" smtClean="0"/>
              <a:t>May 2012</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1429</TotalTime>
  <Words>124</Words>
  <Application>Microsoft Office PowerPoint</Application>
  <PresentationFormat>On-screen Show (4:3)</PresentationFormat>
  <Paragraphs>42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Working Directions for IEEE802.15.4N</vt:lpstr>
      <vt:lpstr>Discuss the Detail Application for IEEE802.15.4N</vt:lpstr>
      <vt:lpstr>The Difference on Application  to ones of IEEE802.15.6</vt:lpstr>
      <vt:lpstr>The Difference on Application  to ones of IEEE802.15.4J</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Raymond Krasinski (Philips)</dc:creator>
  <cp:keywords>TG4j Report Opening</cp:keywords>
  <dc:description>Opening report for the MBAN Task Group</dc:description>
  <cp:lastModifiedBy>Liang</cp:lastModifiedBy>
  <cp:revision>78</cp:revision>
  <cp:lastPrinted>1998-02-10T13:28:06Z</cp:lastPrinted>
  <dcterms:created xsi:type="dcterms:W3CDTF">1999-11-08T18:59:45Z</dcterms:created>
  <dcterms:modified xsi:type="dcterms:W3CDTF">2012-05-13T06:59:20Z</dcterms:modified>
  <cp:contentStatus>Final</cp:contentStatus>
</cp:coreProperties>
</file>