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notesSlides/notesSlide1.xml" ContentType="application/vnd.openxmlformats-officedocument.presentationml.notes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handoutMasters/handoutMaster1.xml" ContentType="application/vnd.openxmlformats-officedocument.presentationml.handoutMaster+xml"/>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8"/>
  </p:notesMasterIdLst>
  <p:handoutMasterIdLst>
    <p:handoutMasterId r:id="rId9"/>
  </p:handoutMasterIdLst>
  <p:sldIdLst>
    <p:sldId id="259" r:id="rId2"/>
    <p:sldId id="261" r:id="rId3"/>
    <p:sldId id="263" r:id="rId4"/>
    <p:sldId id="265" r:id="rId5"/>
    <p:sldId id="256" r:id="rId6"/>
    <p:sldId id="264" r:id="rId7"/>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65" d="100"/>
          <a:sy n="65" d="100"/>
        </p:scale>
        <p:origin x="-576" y="-11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showGuides="1">
      <p:cViewPr varScale="1">
        <p:scale>
          <a:sx n="53" d="100"/>
          <a:sy n="53" d="100"/>
        </p:scale>
        <p:origin x="-1830" y="-84"/>
      </p:cViewPr>
      <p:guideLst>
        <p:guide orient="horz" pos="2923"/>
        <p:guide pos="2184"/>
      </p:guideLst>
    </p:cSldViewPr>
  </p:notesViewPr>
  <p:gridSpacing cx="73737788" cy="7373778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atin typeface="Times New Roman" pitchFamily="16" charset="0"/>
              </a:defRPr>
            </a:lvl1pPr>
          </a:lstStyle>
          <a:p>
            <a:pPr>
              <a:defRPr/>
            </a:pPr>
            <a:r>
              <a:rPr lang="ja-JP" altLang="en-US" dirty="0"/>
              <a:t>doc.: IEEE 802.15-&lt;doc#&gt;</a:t>
            </a:r>
            <a:endParaRPr lang="en-US" altLang="ja-JP" dirty="0"/>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atin typeface="Times New Roman" pitchFamily="16" charset="0"/>
              </a:defRPr>
            </a:lvl1pPr>
          </a:lstStyle>
          <a:p>
            <a:pPr>
              <a:defRPr/>
            </a:pPr>
            <a:r>
              <a:rPr lang="ja-JP" altLang="en-US" dirty="0"/>
              <a:t>&lt;month year&gt;</a:t>
            </a:r>
            <a:endParaRPr lang="en-US" altLang="ja-JP" dirty="0"/>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z="1000">
                <a:latin typeface="Times New Roman" pitchFamily="16" charset="0"/>
              </a:defRPr>
            </a:lvl1pPr>
          </a:lstStyle>
          <a:p>
            <a:pPr>
              <a:defRPr/>
            </a:pPr>
            <a:r>
              <a:rPr lang="ja-JP" altLang="en-US" dirty="0"/>
              <a:t>&lt;author&gt;, &lt;company&gt;</a:t>
            </a:r>
            <a:endParaRPr lang="en-US" altLang="ja-JP" dirty="0"/>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a:defRPr sz="1000">
                <a:latin typeface="Times New Roman" pitchFamily="16" charset="0"/>
              </a:defRPr>
            </a:lvl1pPr>
          </a:lstStyle>
          <a:p>
            <a:pPr>
              <a:defRPr/>
            </a:pPr>
            <a:r>
              <a:rPr lang="en-US" altLang="ja-JP" dirty="0"/>
              <a:t>Page </a:t>
            </a:r>
            <a:fld id="{F431075E-E91A-4AD4-A3B2-F35F2EF5E546}" type="slidenum">
              <a:rPr lang="en-US" altLang="ja-JP"/>
              <a:pPr>
                <a:defRPr/>
              </a:pPr>
              <a:t>&lt;#&gt;</a:t>
            </a:fld>
            <a:endParaRPr lang="en-US" altLang="ja-JP" dirty="0"/>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ja-JP" altLang="en-US" dirty="0">
              <a:latin typeface="Times New Roman" pitchFamily="16" charset="0"/>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lIns="0" tIns="0" rIns="0" bIns="0">
            <a:spAutoFit/>
          </a:bodyPr>
          <a:lstStyle/>
          <a:p>
            <a:pPr defTabSz="933450">
              <a:defRPr/>
            </a:pPr>
            <a:r>
              <a:rPr lang="en-US" altLang="ja-JP" dirty="0">
                <a:latin typeface="Times New Roman" pitchFamily="16" charset="0"/>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ja-JP" altLang="en-US" dirty="0">
              <a:latin typeface="Times New Roman" pitchFamily="16" charset="0"/>
            </a:endParaRPr>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atin typeface="Times New Roman" pitchFamily="16" charset="0"/>
              </a:defRPr>
            </a:lvl1pPr>
          </a:lstStyle>
          <a:p>
            <a:pPr>
              <a:defRPr/>
            </a:pPr>
            <a:r>
              <a:rPr lang="ja-JP" altLang="en-US" dirty="0"/>
              <a:t>doc.: IEEE 802.15-&lt;doc#&gt;</a:t>
            </a:r>
            <a:endParaRPr lang="en-US" altLang="ja-JP" dirty="0"/>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atin typeface="Times New Roman" pitchFamily="16" charset="0"/>
              </a:defRPr>
            </a:lvl1pPr>
          </a:lstStyle>
          <a:p>
            <a:pPr>
              <a:defRPr/>
            </a:pPr>
            <a:r>
              <a:rPr lang="ja-JP" altLang="en-US" dirty="0"/>
              <a:t>&lt;month year&gt;</a:t>
            </a:r>
            <a:endParaRPr lang="en-US" altLang="ja-JP" dirty="0"/>
          </a:p>
        </p:txBody>
      </p:sp>
      <p:sp>
        <p:nvSpPr>
          <p:cNvPr id="819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ltLang="ja-JP" noProof="0" smtClean="0"/>
              <a:t>Click to edit Master text styles</a:t>
            </a:r>
          </a:p>
          <a:p>
            <a:pPr lvl="1"/>
            <a:r>
              <a:rPr lang="en-US" altLang="ja-JP" noProof="0" smtClean="0"/>
              <a:t>Second level</a:t>
            </a:r>
          </a:p>
          <a:p>
            <a:pPr lvl="2"/>
            <a:r>
              <a:rPr lang="en-US" altLang="ja-JP" noProof="0" smtClean="0"/>
              <a:t>Third level</a:t>
            </a:r>
          </a:p>
          <a:p>
            <a:pPr lvl="3"/>
            <a:r>
              <a:rPr lang="en-US" altLang="ja-JP" noProof="0" smtClean="0"/>
              <a:t>Fourth level</a:t>
            </a:r>
          </a:p>
          <a:p>
            <a:pPr lvl="4"/>
            <a:r>
              <a:rPr lang="en-US" altLang="ja-JP"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a:defRPr>
                <a:latin typeface="Times New Roman" pitchFamily="16" charset="0"/>
              </a:defRPr>
            </a:lvl5pPr>
          </a:lstStyle>
          <a:p>
            <a:pPr lvl="4">
              <a:defRPr/>
            </a:pPr>
            <a:r>
              <a:rPr lang="ja-JP" altLang="en-US" dirty="0"/>
              <a:t>&lt;author&gt;, &lt;company&gt;</a:t>
            </a:r>
            <a:endParaRPr lang="en-US" altLang="ja-JP" dirty="0"/>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a:latin typeface="Times New Roman" pitchFamily="16" charset="0"/>
              </a:defRPr>
            </a:lvl1pPr>
          </a:lstStyle>
          <a:p>
            <a:pPr>
              <a:defRPr/>
            </a:pPr>
            <a:r>
              <a:rPr lang="en-US" altLang="ja-JP" dirty="0"/>
              <a:t>Page </a:t>
            </a:r>
            <a:fld id="{1D4C7330-3C9C-417E-888B-48A14DE55AA0}" type="slidenum">
              <a:rPr lang="en-US" altLang="ja-JP"/>
              <a:pPr>
                <a:defRPr/>
              </a:pPr>
              <a:t>&lt;#&gt;</a:t>
            </a:fld>
            <a:endParaRPr lang="en-US" altLang="ja-JP" dirty="0"/>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lIns="0" tIns="0" rIns="0" bIns="0">
            <a:spAutoFit/>
          </a:bodyPr>
          <a:lstStyle/>
          <a:p>
            <a:pPr>
              <a:defRPr/>
            </a:pPr>
            <a:r>
              <a:rPr lang="en-US" altLang="ja-JP" dirty="0">
                <a:latin typeface="Times New Roman" pitchFamily="16" charset="0"/>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ja-JP" altLang="en-US" dirty="0">
              <a:latin typeface="Times New Roman" pitchFamily="16"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ja-JP" altLang="en-US" dirty="0">
              <a:latin typeface="Times New Roman" pitchFamily="16" charset="0"/>
            </a:endParaRPr>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6"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6"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6"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6"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6"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スライド イメージ プレースホルダ 1"/>
          <p:cNvSpPr>
            <a:spLocks noGrp="1" noRot="1" noChangeAspect="1" noTextEdit="1"/>
          </p:cNvSpPr>
          <p:nvPr>
            <p:ph type="sldImg"/>
          </p:nvPr>
        </p:nvSpPr>
        <p:spPr>
          <a:xfrm>
            <a:off x="1154113" y="701675"/>
            <a:ext cx="4625975" cy="3468688"/>
          </a:xfrm>
          <a:ln/>
        </p:spPr>
      </p:sp>
      <p:sp>
        <p:nvSpPr>
          <p:cNvPr id="9219" name="ノート プレースホルダ 2"/>
          <p:cNvSpPr>
            <a:spLocks noGrp="1"/>
          </p:cNvSpPr>
          <p:nvPr>
            <p:ph type="body" idx="1"/>
          </p:nvPr>
        </p:nvSpPr>
        <p:spPr>
          <a:noFill/>
          <a:ln/>
        </p:spPr>
        <p:txBody>
          <a:bodyPr/>
          <a:lstStyle/>
          <a:p>
            <a:endParaRPr kumimoji="1" lang="ja-JP" altLang="en-US" dirty="0" smtClean="0">
              <a:latin typeface="Times New Roman" pitchFamily="18" charset="0"/>
            </a:endParaRPr>
          </a:p>
        </p:txBody>
      </p:sp>
      <p:sp>
        <p:nvSpPr>
          <p:cNvPr id="9220" name="ヘッダー プレースホルダ 3"/>
          <p:cNvSpPr>
            <a:spLocks noGrp="1"/>
          </p:cNvSpPr>
          <p:nvPr>
            <p:ph type="hdr" sz="quarter"/>
          </p:nvPr>
        </p:nvSpPr>
        <p:spPr>
          <a:noFill/>
        </p:spPr>
        <p:txBody>
          <a:bodyPr/>
          <a:lstStyle/>
          <a:p>
            <a:r>
              <a:rPr lang="ja-JP" altLang="en-US" dirty="0" smtClean="0">
                <a:latin typeface="Times New Roman" pitchFamily="18" charset="0"/>
              </a:rPr>
              <a:t>doc.: IEEE 802.15-&lt;doc#&gt;</a:t>
            </a:r>
            <a:endParaRPr lang="en-US" altLang="ja-JP" dirty="0" smtClean="0">
              <a:latin typeface="Times New Roman" pitchFamily="18" charset="0"/>
            </a:endParaRPr>
          </a:p>
        </p:txBody>
      </p:sp>
      <p:sp>
        <p:nvSpPr>
          <p:cNvPr id="9221" name="日付プレースホルダ 4"/>
          <p:cNvSpPr>
            <a:spLocks noGrp="1"/>
          </p:cNvSpPr>
          <p:nvPr>
            <p:ph type="dt" sz="quarter" idx="1"/>
          </p:nvPr>
        </p:nvSpPr>
        <p:spPr>
          <a:noFill/>
        </p:spPr>
        <p:txBody>
          <a:bodyPr/>
          <a:lstStyle/>
          <a:p>
            <a:r>
              <a:rPr lang="ja-JP" altLang="en-US" dirty="0" smtClean="0">
                <a:latin typeface="Times New Roman" pitchFamily="18" charset="0"/>
              </a:rPr>
              <a:t>&lt;month year&gt;</a:t>
            </a:r>
            <a:endParaRPr lang="en-US" altLang="ja-JP" dirty="0" smtClean="0">
              <a:latin typeface="Times New Roman" pitchFamily="18" charset="0"/>
            </a:endParaRPr>
          </a:p>
        </p:txBody>
      </p:sp>
      <p:sp>
        <p:nvSpPr>
          <p:cNvPr id="9222" name="フッター プレースホルダ 5"/>
          <p:cNvSpPr>
            <a:spLocks noGrp="1"/>
          </p:cNvSpPr>
          <p:nvPr>
            <p:ph type="ftr" sz="quarter" idx="4"/>
          </p:nvPr>
        </p:nvSpPr>
        <p:spPr>
          <a:noFill/>
        </p:spPr>
        <p:txBody>
          <a:bodyPr/>
          <a:lstStyle/>
          <a:p>
            <a:pPr lvl="4"/>
            <a:r>
              <a:rPr lang="ja-JP" altLang="en-US" dirty="0" smtClean="0">
                <a:latin typeface="Times New Roman" pitchFamily="18" charset="0"/>
              </a:rPr>
              <a:t>&lt;author&gt;, &lt;company&gt;</a:t>
            </a:r>
            <a:endParaRPr lang="en-US" altLang="ja-JP" dirty="0" smtClean="0">
              <a:latin typeface="Times New Roman" pitchFamily="18" charset="0"/>
            </a:endParaRPr>
          </a:p>
        </p:txBody>
      </p:sp>
      <p:sp>
        <p:nvSpPr>
          <p:cNvPr id="9223" name="スライド番号プレースホルダ 6"/>
          <p:cNvSpPr>
            <a:spLocks noGrp="1"/>
          </p:cNvSpPr>
          <p:nvPr>
            <p:ph type="sldNum" sz="quarter" idx="5"/>
          </p:nvPr>
        </p:nvSpPr>
        <p:spPr>
          <a:noFill/>
        </p:spPr>
        <p:txBody>
          <a:bodyPr/>
          <a:lstStyle/>
          <a:p>
            <a:r>
              <a:rPr lang="en-US" altLang="ja-JP" dirty="0" smtClean="0">
                <a:latin typeface="Times New Roman" pitchFamily="18" charset="0"/>
              </a:rPr>
              <a:t>Page </a:t>
            </a:r>
            <a:fld id="{5BB1FBDF-0285-4286-A0F3-6B9F826993E3}" type="slidenum">
              <a:rPr lang="en-US" altLang="ja-JP" smtClean="0">
                <a:latin typeface="Times New Roman" pitchFamily="18" charset="0"/>
              </a:rPr>
              <a:pPr/>
              <a:t>1</a:t>
            </a:fld>
            <a:endParaRPr lang="en-US" altLang="ja-JP" dirty="0" smtClean="0">
              <a:latin typeface="Times New Roman" pitchFamily="18"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a:noFill/>
        </p:spPr>
        <p:txBody>
          <a:bodyPr/>
          <a:lstStyle/>
          <a:p>
            <a:r>
              <a:rPr lang="ja-JP" altLang="en-US" dirty="0" smtClean="0">
                <a:latin typeface="Times New Roman" pitchFamily="18" charset="0"/>
              </a:rPr>
              <a:t>doc.: IEEE 802.15-&lt;doc#&gt;</a:t>
            </a:r>
            <a:endParaRPr lang="en-US" altLang="ja-JP" dirty="0" smtClean="0">
              <a:latin typeface="Times New Roman" pitchFamily="18" charset="0"/>
            </a:endParaRPr>
          </a:p>
        </p:txBody>
      </p:sp>
      <p:sp>
        <p:nvSpPr>
          <p:cNvPr id="10243" name="Rectangle 3"/>
          <p:cNvSpPr>
            <a:spLocks noGrp="1" noChangeArrowheads="1"/>
          </p:cNvSpPr>
          <p:nvPr>
            <p:ph type="dt" sz="quarter" idx="1"/>
          </p:nvPr>
        </p:nvSpPr>
        <p:spPr>
          <a:noFill/>
        </p:spPr>
        <p:txBody>
          <a:bodyPr/>
          <a:lstStyle/>
          <a:p>
            <a:r>
              <a:rPr lang="ja-JP" altLang="en-US" dirty="0" smtClean="0">
                <a:latin typeface="Times New Roman" pitchFamily="18" charset="0"/>
              </a:rPr>
              <a:t>&lt;month year&gt;</a:t>
            </a:r>
            <a:endParaRPr lang="en-US" altLang="ja-JP" dirty="0" smtClean="0">
              <a:latin typeface="Times New Roman" pitchFamily="18" charset="0"/>
            </a:endParaRPr>
          </a:p>
        </p:txBody>
      </p:sp>
      <p:sp>
        <p:nvSpPr>
          <p:cNvPr id="10244" name="Rectangle 6"/>
          <p:cNvSpPr>
            <a:spLocks noGrp="1" noChangeArrowheads="1"/>
          </p:cNvSpPr>
          <p:nvPr>
            <p:ph type="ftr" sz="quarter" idx="4"/>
          </p:nvPr>
        </p:nvSpPr>
        <p:spPr>
          <a:noFill/>
        </p:spPr>
        <p:txBody>
          <a:bodyPr/>
          <a:lstStyle/>
          <a:p>
            <a:pPr lvl="4"/>
            <a:r>
              <a:rPr lang="ja-JP" altLang="en-US" dirty="0" smtClean="0">
                <a:latin typeface="Times New Roman" pitchFamily="18" charset="0"/>
              </a:rPr>
              <a:t>&lt;author&gt;, &lt;company&gt;</a:t>
            </a:r>
            <a:endParaRPr lang="en-US" altLang="ja-JP" dirty="0" smtClean="0">
              <a:latin typeface="Times New Roman" pitchFamily="18" charset="0"/>
            </a:endParaRPr>
          </a:p>
        </p:txBody>
      </p:sp>
      <p:sp>
        <p:nvSpPr>
          <p:cNvPr id="10245" name="Rectangle 7"/>
          <p:cNvSpPr>
            <a:spLocks noGrp="1" noChangeArrowheads="1"/>
          </p:cNvSpPr>
          <p:nvPr>
            <p:ph type="sldNum" sz="quarter" idx="5"/>
          </p:nvPr>
        </p:nvSpPr>
        <p:spPr>
          <a:noFill/>
        </p:spPr>
        <p:txBody>
          <a:bodyPr/>
          <a:lstStyle/>
          <a:p>
            <a:r>
              <a:rPr lang="en-US" altLang="ja-JP" dirty="0" smtClean="0">
                <a:latin typeface="Times New Roman" pitchFamily="18" charset="0"/>
              </a:rPr>
              <a:t>Page </a:t>
            </a:r>
            <a:fld id="{C2BADA69-32B2-46E4-B4F5-BE5F189A0B5A}" type="slidenum">
              <a:rPr lang="en-US" altLang="ja-JP" smtClean="0">
                <a:latin typeface="Times New Roman" pitchFamily="18" charset="0"/>
              </a:rPr>
              <a:pPr/>
              <a:t>5</a:t>
            </a:fld>
            <a:endParaRPr lang="en-US" altLang="ja-JP" dirty="0" smtClean="0">
              <a:latin typeface="Times New Roman" pitchFamily="18" charset="0"/>
            </a:endParaRPr>
          </a:p>
        </p:txBody>
      </p:sp>
      <p:sp>
        <p:nvSpPr>
          <p:cNvPr id="10246" name="Rectangle 2"/>
          <p:cNvSpPr>
            <a:spLocks noGrp="1" noRot="1" noChangeAspect="1" noChangeArrowheads="1" noTextEdit="1"/>
          </p:cNvSpPr>
          <p:nvPr>
            <p:ph type="sldImg"/>
          </p:nvPr>
        </p:nvSpPr>
        <p:spPr>
          <a:xfrm>
            <a:off x="1154113" y="701675"/>
            <a:ext cx="4625975" cy="3468688"/>
          </a:xfrm>
          <a:ln/>
        </p:spPr>
      </p:sp>
      <p:sp>
        <p:nvSpPr>
          <p:cNvPr id="10247" name="Rectangle 3"/>
          <p:cNvSpPr>
            <a:spLocks noGrp="1" noChangeArrowheads="1"/>
          </p:cNvSpPr>
          <p:nvPr>
            <p:ph type="body" idx="1"/>
          </p:nvPr>
        </p:nvSpPr>
        <p:spPr>
          <a:noFill/>
          <a:ln/>
        </p:spPr>
        <p:txBody>
          <a:bodyPr/>
          <a:lstStyle/>
          <a:p>
            <a:endParaRPr lang="ja-JP" altLang="en-US" dirty="0" smtClean="0">
              <a:latin typeface="Times New Roman" pitchFamily="18"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 サブタイトルの書式設定</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March 2012</a:t>
            </a:r>
            <a:endParaRPr lang="en-US" altLang="ja-JP" dirty="0"/>
          </a:p>
        </p:txBody>
      </p:sp>
      <p:sp>
        <p:nvSpPr>
          <p:cNvPr id="5" name="Rectangle 5"/>
          <p:cNvSpPr>
            <a:spLocks noGrp="1" noChangeArrowheads="1"/>
          </p:cNvSpPr>
          <p:nvPr>
            <p:ph type="ftr" sz="quarter" idx="11"/>
          </p:nvPr>
        </p:nvSpPr>
        <p:spPr>
          <a:ln/>
        </p:spPr>
        <p:txBody>
          <a:bodyPr/>
          <a:lstStyle>
            <a:lvl1pPr>
              <a:defRPr/>
            </a:lvl1pPr>
          </a:lstStyle>
          <a:p>
            <a:pPr>
              <a:defRPr/>
            </a:pPr>
            <a:r>
              <a:rPr lang="ja-JP" altLang="en-US" dirty="0"/>
              <a:t>Shoichi Kitazawa, ATR</a:t>
            </a:r>
            <a:endParaRPr lang="en-US" altLang="ja-JP"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dirty="0"/>
              <a:t>Slide </a:t>
            </a:r>
            <a:fld id="{CDB94E1D-87B0-4219-81EB-ACD286BBF37E}" type="slidenum">
              <a:rPr lang="en-US" altLang="ja-JP"/>
              <a:pPr>
                <a:defRPr/>
              </a:pPr>
              <a:t>&lt;#&gt;</a:t>
            </a:fld>
            <a:endParaRPr lang="en-US" altLang="ja-JP"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xfrm>
            <a:off x="685800" y="377825"/>
            <a:ext cx="1600200" cy="215900"/>
          </a:xfrm>
        </p:spPr>
        <p:txBody>
          <a:bodyPr/>
          <a:lstStyle>
            <a:lvl1pPr>
              <a:defRPr smtClean="0"/>
            </a:lvl1pPr>
          </a:lstStyle>
          <a:p>
            <a:pPr>
              <a:defRPr/>
            </a:pPr>
            <a:r>
              <a:rPr lang="en-US" altLang="ja-JP" smtClean="0"/>
              <a:t>March 2012</a:t>
            </a:r>
            <a:endParaRPr lang="en-US" altLang="ja-JP" dirty="0"/>
          </a:p>
        </p:txBody>
      </p:sp>
      <p:sp>
        <p:nvSpPr>
          <p:cNvPr id="5" name="Rectangle 5"/>
          <p:cNvSpPr>
            <a:spLocks noGrp="1" noChangeArrowheads="1"/>
          </p:cNvSpPr>
          <p:nvPr>
            <p:ph type="ftr" sz="quarter" idx="11"/>
          </p:nvPr>
        </p:nvSpPr>
        <p:spPr/>
        <p:txBody>
          <a:bodyPr/>
          <a:lstStyle>
            <a:lvl1pPr>
              <a:defRPr/>
            </a:lvl1pPr>
          </a:lstStyle>
          <a:p>
            <a:pPr>
              <a:defRPr/>
            </a:pPr>
            <a:r>
              <a:rPr lang="ja-JP" altLang="en-US" dirty="0"/>
              <a:t>Shoichi Kitazawa, ATR</a:t>
            </a:r>
            <a:endParaRPr lang="en-US" altLang="ja-JP" dirty="0"/>
          </a:p>
        </p:txBody>
      </p:sp>
      <p:sp>
        <p:nvSpPr>
          <p:cNvPr id="6" name="Rectangle 6"/>
          <p:cNvSpPr>
            <a:spLocks noGrp="1" noChangeArrowheads="1"/>
          </p:cNvSpPr>
          <p:nvPr>
            <p:ph type="sldNum" sz="quarter" idx="12"/>
          </p:nvPr>
        </p:nvSpPr>
        <p:spPr/>
        <p:txBody>
          <a:bodyPr/>
          <a:lstStyle>
            <a:lvl1pPr>
              <a:defRPr/>
            </a:lvl1pPr>
          </a:lstStyle>
          <a:p>
            <a:pPr>
              <a:defRPr/>
            </a:pPr>
            <a:r>
              <a:rPr lang="en-US" altLang="ja-JP" dirty="0"/>
              <a:t>Slide </a:t>
            </a:r>
            <a:fld id="{29A4BFA6-B654-4AD1-9016-41C4765CBD37}" type="slidenum">
              <a:rPr lang="en-US" altLang="ja-JP"/>
              <a:pPr>
                <a:defRPr/>
              </a:pPr>
              <a:t>&lt;#&gt;</a:t>
            </a:fld>
            <a:endParaRPr lang="en-US" altLang="ja-JP"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March 2012</a:t>
            </a:r>
            <a:endParaRPr lang="en-US" altLang="ja-JP" dirty="0"/>
          </a:p>
        </p:txBody>
      </p:sp>
      <p:sp>
        <p:nvSpPr>
          <p:cNvPr id="5" name="Rectangle 5"/>
          <p:cNvSpPr>
            <a:spLocks noGrp="1" noChangeArrowheads="1"/>
          </p:cNvSpPr>
          <p:nvPr>
            <p:ph type="ftr" sz="quarter" idx="11"/>
          </p:nvPr>
        </p:nvSpPr>
        <p:spPr>
          <a:ln/>
        </p:spPr>
        <p:txBody>
          <a:bodyPr/>
          <a:lstStyle>
            <a:lvl1pPr>
              <a:defRPr/>
            </a:lvl1pPr>
          </a:lstStyle>
          <a:p>
            <a:pPr>
              <a:defRPr/>
            </a:pPr>
            <a:r>
              <a:rPr lang="ja-JP" altLang="en-US" dirty="0"/>
              <a:t>Shoichi Kitazawa, ATR</a:t>
            </a:r>
            <a:endParaRPr lang="en-US" altLang="ja-JP"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dirty="0"/>
              <a:t>Slide </a:t>
            </a:r>
            <a:fld id="{70CAECD0-4E41-4E31-A147-875B65E0484D}" type="slidenum">
              <a:rPr lang="en-US" altLang="ja-JP"/>
              <a:pPr>
                <a:defRPr/>
              </a:pPr>
              <a:t>&lt;#&gt;</a:t>
            </a:fld>
            <a:endParaRPr lang="en-US" altLang="ja-JP"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ja-JP" smtClean="0"/>
              <a:t>March 2012</a:t>
            </a:r>
            <a:endParaRPr lang="en-US" altLang="ja-JP" dirty="0"/>
          </a:p>
        </p:txBody>
      </p:sp>
      <p:sp>
        <p:nvSpPr>
          <p:cNvPr id="4" name="Rectangle 5"/>
          <p:cNvSpPr>
            <a:spLocks noGrp="1" noChangeArrowheads="1"/>
          </p:cNvSpPr>
          <p:nvPr>
            <p:ph type="ftr" sz="quarter" idx="11"/>
          </p:nvPr>
        </p:nvSpPr>
        <p:spPr>
          <a:ln/>
        </p:spPr>
        <p:txBody>
          <a:bodyPr/>
          <a:lstStyle>
            <a:lvl1pPr>
              <a:defRPr/>
            </a:lvl1pPr>
          </a:lstStyle>
          <a:p>
            <a:pPr>
              <a:defRPr/>
            </a:pPr>
            <a:r>
              <a:rPr lang="ja-JP" altLang="en-US" dirty="0"/>
              <a:t>Shoichi Kitazawa, ATR</a:t>
            </a:r>
            <a:endParaRPr lang="en-US" altLang="ja-JP" dirty="0"/>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ja-JP" dirty="0"/>
              <a:t>Slide </a:t>
            </a:r>
            <a:fld id="{D1BB0628-A7C8-4E96-853C-0B64830D58BF}" type="slidenum">
              <a:rPr lang="en-US" altLang="ja-JP"/>
              <a:pPr>
                <a:defRPr/>
              </a:pPr>
              <a:t>&lt;#&gt;</a:t>
            </a:fld>
            <a:endParaRPr lang="en-US" altLang="ja-JP"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ja-JP" smtClean="0"/>
              <a:t>March 2012</a:t>
            </a:r>
            <a:endParaRPr lang="en-US" altLang="ja-JP" dirty="0"/>
          </a:p>
        </p:txBody>
      </p:sp>
      <p:sp>
        <p:nvSpPr>
          <p:cNvPr id="3" name="Rectangle 5"/>
          <p:cNvSpPr>
            <a:spLocks noGrp="1" noChangeArrowheads="1"/>
          </p:cNvSpPr>
          <p:nvPr>
            <p:ph type="ftr" sz="quarter" idx="11"/>
          </p:nvPr>
        </p:nvSpPr>
        <p:spPr>
          <a:ln/>
        </p:spPr>
        <p:txBody>
          <a:bodyPr/>
          <a:lstStyle>
            <a:lvl1pPr>
              <a:defRPr/>
            </a:lvl1pPr>
          </a:lstStyle>
          <a:p>
            <a:pPr>
              <a:defRPr/>
            </a:pPr>
            <a:r>
              <a:rPr lang="ja-JP" altLang="en-US" dirty="0"/>
              <a:t>Shoichi Kitazawa, ATR</a:t>
            </a:r>
            <a:endParaRPr lang="en-US" altLang="ja-JP" dirty="0"/>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ja-JP" dirty="0"/>
              <a:t>Slide </a:t>
            </a:r>
            <a:fld id="{0C599886-D6FD-4EE2-B03A-71366CDE602E}" type="slidenum">
              <a:rPr lang="en-US" altLang="ja-JP"/>
              <a:pPr>
                <a:defRPr/>
              </a:pPr>
              <a:t>&lt;#&gt;</a:t>
            </a:fld>
            <a:endParaRPr lang="en-US" altLang="ja-JP"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ja-JP" altLang="en-US" smtClean="0"/>
              <a:t>マスタ タイトルの書式設定</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1028" name="Rectangle 4"/>
          <p:cNvSpPr>
            <a:spLocks noGrp="1" noChangeArrowheads="1"/>
          </p:cNvSpPr>
          <p:nvPr>
            <p:ph type="dt" sz="half" idx="2"/>
          </p:nvPr>
        </p:nvSpPr>
        <p:spPr bwMode="auto">
          <a:xfrm>
            <a:off x="685800" y="381000"/>
            <a:ext cx="160020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smtClean="0">
                <a:latin typeface="Times New Roman" pitchFamily="16" charset="0"/>
                <a:ea typeface="ＭＳ Ｐゴシック" pitchFamily="50" charset="-128"/>
              </a:defRPr>
            </a:lvl1pPr>
          </a:lstStyle>
          <a:p>
            <a:pPr>
              <a:defRPr/>
            </a:pPr>
            <a:r>
              <a:rPr lang="en-US" altLang="ja-JP" smtClean="0"/>
              <a:t>March 2012</a:t>
            </a:r>
            <a:endParaRPr lang="en-US" altLang="ja-JP"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atin typeface="Times New Roman" pitchFamily="16" charset="0"/>
                <a:ea typeface="ＭＳ Ｐゴシック" pitchFamily="50" charset="-128"/>
              </a:defRPr>
            </a:lvl1pPr>
          </a:lstStyle>
          <a:p>
            <a:pPr>
              <a:defRPr/>
            </a:pPr>
            <a:r>
              <a:rPr lang="ja-JP" altLang="en-US" dirty="0"/>
              <a:t>Shoichi Kitazawa, ATR</a:t>
            </a:r>
            <a:endParaRPr lang="en-US" altLang="ja-JP"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atin typeface="Times New Roman" pitchFamily="16" charset="0"/>
                <a:ea typeface="ＭＳ Ｐゴシック" pitchFamily="50" charset="-128"/>
              </a:defRPr>
            </a:lvl1pPr>
          </a:lstStyle>
          <a:p>
            <a:pPr>
              <a:defRPr/>
            </a:pPr>
            <a:r>
              <a:rPr lang="en-US" altLang="ja-JP" dirty="0"/>
              <a:t>Slide </a:t>
            </a:r>
            <a:fld id="{6EF7CE75-698C-407B-B57B-574C79E1AC10}" type="slidenum">
              <a:rPr lang="en-US" altLang="ja-JP"/>
              <a:pPr>
                <a:defRPr/>
              </a:pPr>
              <a:t>&lt;#&gt;</a:t>
            </a:fld>
            <a:endParaRPr lang="en-US" altLang="ja-JP" dirty="0"/>
          </a:p>
        </p:txBody>
      </p:sp>
      <p:sp>
        <p:nvSpPr>
          <p:cNvPr id="1031" name="Rectangle 7"/>
          <p:cNvSpPr>
            <a:spLocks noChangeArrowheads="1"/>
          </p:cNvSpPr>
          <p:nvPr/>
        </p:nvSpPr>
        <p:spPr bwMode="auto">
          <a:xfrm>
            <a:off x="4495800" y="393700"/>
            <a:ext cx="3962400" cy="215900"/>
          </a:xfrm>
          <a:prstGeom prst="rect">
            <a:avLst/>
          </a:prstGeom>
          <a:noFill/>
          <a:ln w="9525">
            <a:noFill/>
            <a:miter lim="800000"/>
            <a:headEnd/>
            <a:tailEnd/>
          </a:ln>
          <a:effectLst/>
        </p:spPr>
        <p:txBody>
          <a:bodyPr lIns="0" tIns="0" rIns="0" bIns="0" anchor="b">
            <a:spAutoFit/>
          </a:bodyPr>
          <a:lstStyle/>
          <a:p>
            <a:pPr marL="903288" lvl="4" algn="r">
              <a:defRPr/>
            </a:pPr>
            <a:r>
              <a:rPr lang="en-US" altLang="ja-JP" sz="1400" b="1" dirty="0">
                <a:latin typeface="Times New Roman" pitchFamily="16" charset="0"/>
                <a:ea typeface="ＭＳ Ｐゴシック" pitchFamily="50" charset="-128"/>
              </a:rPr>
              <a:t>doc.: IEEE </a:t>
            </a:r>
            <a:r>
              <a:rPr lang="en-US" altLang="ja-JP" sz="1400" b="1" dirty="0" smtClean="0">
                <a:latin typeface="Times New Roman" pitchFamily="16" charset="0"/>
                <a:ea typeface="ＭＳ Ｐゴシック" pitchFamily="50" charset="-128"/>
              </a:rPr>
              <a:t>802.</a:t>
            </a:r>
            <a:r>
              <a:rPr lang="en-US" altLang="ja-JP" sz="1400" b="1" dirty="0" smtClean="0"/>
              <a:t>15-12-0191-00-0sru</a:t>
            </a:r>
            <a:endParaRPr lang="en-US" altLang="ja-JP" sz="1400" b="1" dirty="0">
              <a:latin typeface="Times New Roman" pitchFamily="16" charset="0"/>
              <a:ea typeface="ＭＳ Ｐゴシック" pitchFamily="50" charset="-128"/>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ja-JP" altLang="en-US" dirty="0">
              <a:latin typeface="Times New Roman" pitchFamily="16" charset="0"/>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pPr>
              <a:defRPr/>
            </a:pPr>
            <a:r>
              <a:rPr lang="en-US" altLang="ja-JP" dirty="0">
                <a:latin typeface="Times New Roman" pitchFamily="16" charset="0"/>
                <a:ea typeface="ＭＳ Ｐゴシック" pitchFamily="50"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ja-JP" altLang="en-US" dirty="0">
              <a:latin typeface="Times New Roman" pitchFamily="16" charset="0"/>
            </a:endParaRPr>
          </a:p>
        </p:txBody>
      </p:sp>
    </p:spTree>
  </p:cSld>
  <p:clrMap bg1="lt1" tx1="dk1" bg2="lt2" tx2="dk2" accent1="accent1" accent2="accent2" accent3="accent3" accent4="accent4" accent5="accent5" accent6="accent6" hlink="hlink" folHlink="folHlink"/>
  <p:sldLayoutIdLst>
    <p:sldLayoutId id="2147483723" r:id="rId1"/>
    <p:sldLayoutId id="2147483727" r:id="rId2"/>
    <p:sldLayoutId id="2147483724" r:id="rId3"/>
    <p:sldLayoutId id="2147483725" r:id="rId4"/>
    <p:sldLayoutId id="2147483726" r:id="rId5"/>
  </p:sldLayoutIdLst>
  <p:hf hdr="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6" charset="0"/>
        </a:defRPr>
      </a:lvl2pPr>
      <a:lvl3pPr algn="ctr" rtl="0" eaLnBrk="0" fontAlgn="base" hangingPunct="0">
        <a:spcBef>
          <a:spcPct val="0"/>
        </a:spcBef>
        <a:spcAft>
          <a:spcPct val="0"/>
        </a:spcAft>
        <a:defRPr sz="3600">
          <a:solidFill>
            <a:schemeClr val="tx2"/>
          </a:solidFill>
          <a:latin typeface="Times New Roman" pitchFamily="16" charset="0"/>
        </a:defRPr>
      </a:lvl3pPr>
      <a:lvl4pPr algn="ctr" rtl="0" eaLnBrk="0" fontAlgn="base" hangingPunct="0">
        <a:spcBef>
          <a:spcPct val="0"/>
        </a:spcBef>
        <a:spcAft>
          <a:spcPct val="0"/>
        </a:spcAft>
        <a:defRPr sz="3600">
          <a:solidFill>
            <a:schemeClr val="tx2"/>
          </a:solidFill>
          <a:latin typeface="Times New Roman" pitchFamily="16" charset="0"/>
        </a:defRPr>
      </a:lvl4pPr>
      <a:lvl5pPr algn="ctr" rtl="0" eaLnBrk="0" fontAlgn="base" hangingPunct="0">
        <a:spcBef>
          <a:spcPct val="0"/>
        </a:spcBef>
        <a:spcAft>
          <a:spcPct val="0"/>
        </a:spcAft>
        <a:defRPr sz="3600">
          <a:solidFill>
            <a:schemeClr val="tx2"/>
          </a:solidFill>
          <a:latin typeface="Times New Roman" pitchFamily="16" charset="0"/>
        </a:defRPr>
      </a:lvl5pPr>
      <a:lvl6pPr marL="457200" algn="ctr" rtl="0" eaLnBrk="0" fontAlgn="base" hangingPunct="0">
        <a:spcBef>
          <a:spcPct val="0"/>
        </a:spcBef>
        <a:spcAft>
          <a:spcPct val="0"/>
        </a:spcAft>
        <a:defRPr sz="3600">
          <a:solidFill>
            <a:schemeClr val="tx2"/>
          </a:solidFill>
          <a:latin typeface="Times New Roman" pitchFamily="16" charset="0"/>
        </a:defRPr>
      </a:lvl6pPr>
      <a:lvl7pPr marL="914400" algn="ctr" rtl="0" eaLnBrk="0" fontAlgn="base" hangingPunct="0">
        <a:spcBef>
          <a:spcPct val="0"/>
        </a:spcBef>
        <a:spcAft>
          <a:spcPct val="0"/>
        </a:spcAft>
        <a:defRPr sz="3600">
          <a:solidFill>
            <a:schemeClr val="tx2"/>
          </a:solidFill>
          <a:latin typeface="Times New Roman" pitchFamily="16" charset="0"/>
        </a:defRPr>
      </a:lvl7pPr>
      <a:lvl8pPr marL="1371600" algn="ctr" rtl="0" eaLnBrk="0" fontAlgn="base" hangingPunct="0">
        <a:spcBef>
          <a:spcPct val="0"/>
        </a:spcBef>
        <a:spcAft>
          <a:spcPct val="0"/>
        </a:spcAft>
        <a:defRPr sz="3600">
          <a:solidFill>
            <a:schemeClr val="tx2"/>
          </a:solidFill>
          <a:latin typeface="Times New Roman" pitchFamily="16" charset="0"/>
        </a:defRPr>
      </a:lvl8pPr>
      <a:lvl9pPr marL="1828800" algn="ctr" rtl="0" eaLnBrk="0" fontAlgn="base" hangingPunct="0">
        <a:spcBef>
          <a:spcPct val="0"/>
        </a:spcBef>
        <a:spcAft>
          <a:spcPct val="0"/>
        </a:spcAft>
        <a:defRPr sz="3600">
          <a:solidFill>
            <a:schemeClr val="tx2"/>
          </a:solidFill>
          <a:latin typeface="Times New Roman" pitchFamily="16"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日付プレースホルダ 1"/>
          <p:cNvSpPr>
            <a:spLocks noGrp="1"/>
          </p:cNvSpPr>
          <p:nvPr>
            <p:ph type="dt" sz="quarter" idx="10"/>
          </p:nvPr>
        </p:nvSpPr>
        <p:spPr>
          <a:noFill/>
        </p:spPr>
        <p:txBody>
          <a:bodyPr/>
          <a:lstStyle/>
          <a:p>
            <a:r>
              <a:rPr lang="en-US" altLang="ja-JP" smtClean="0">
                <a:latin typeface="Times New Roman" pitchFamily="18" charset="0"/>
              </a:rPr>
              <a:t>March 2012</a:t>
            </a:r>
            <a:endParaRPr lang="en-US" altLang="ja-JP" dirty="0">
              <a:latin typeface="Times New Roman" pitchFamily="18" charset="0"/>
            </a:endParaRPr>
          </a:p>
        </p:txBody>
      </p:sp>
      <p:sp>
        <p:nvSpPr>
          <p:cNvPr id="3075" name="フッター プレースホルダ 2"/>
          <p:cNvSpPr>
            <a:spLocks noGrp="1"/>
          </p:cNvSpPr>
          <p:nvPr>
            <p:ph type="ftr" sz="quarter" idx="11"/>
          </p:nvPr>
        </p:nvSpPr>
        <p:spPr>
          <a:noFill/>
        </p:spPr>
        <p:txBody>
          <a:bodyPr/>
          <a:lstStyle/>
          <a:p>
            <a:r>
              <a:rPr lang="ja-JP" altLang="en-US" dirty="0" smtClean="0">
                <a:latin typeface="Times New Roman" pitchFamily="18" charset="0"/>
              </a:rPr>
              <a:t>Shoichi Kitazawa, ATR</a:t>
            </a:r>
            <a:endParaRPr lang="en-US" altLang="ja-JP" dirty="0" smtClean="0">
              <a:latin typeface="Times New Roman" pitchFamily="18" charset="0"/>
            </a:endParaRPr>
          </a:p>
        </p:txBody>
      </p:sp>
      <p:sp>
        <p:nvSpPr>
          <p:cNvPr id="3076" name="スライド番号プレースホルダ 3"/>
          <p:cNvSpPr>
            <a:spLocks noGrp="1"/>
          </p:cNvSpPr>
          <p:nvPr>
            <p:ph type="sldNum" sz="quarter" idx="12"/>
          </p:nvPr>
        </p:nvSpPr>
        <p:spPr>
          <a:noFill/>
        </p:spPr>
        <p:txBody>
          <a:bodyPr/>
          <a:lstStyle/>
          <a:p>
            <a:r>
              <a:rPr lang="en-US" altLang="ja-JP" dirty="0" smtClean="0">
                <a:latin typeface="Times New Roman" pitchFamily="18" charset="0"/>
              </a:rPr>
              <a:t>Slide </a:t>
            </a:r>
            <a:fld id="{455D16D8-4D79-4666-9202-18CBFD30108D}" type="slidenum">
              <a:rPr lang="en-US" altLang="ja-JP" smtClean="0">
                <a:latin typeface="Times New Roman" pitchFamily="18" charset="0"/>
              </a:rPr>
              <a:pPr/>
              <a:t>1</a:t>
            </a:fld>
            <a:endParaRPr lang="en-US" altLang="ja-JP" dirty="0" smtClean="0">
              <a:latin typeface="Times New Roman" pitchFamily="18" charset="0"/>
            </a:endParaRPr>
          </a:p>
        </p:txBody>
      </p:sp>
      <p:sp>
        <p:nvSpPr>
          <p:cNvPr id="27651" name="Rectangle 3"/>
          <p:cNvSpPr>
            <a:spLocks noChangeArrowheads="1"/>
          </p:cNvSpPr>
          <p:nvPr/>
        </p:nvSpPr>
        <p:spPr bwMode="auto">
          <a:xfrm>
            <a:off x="152400" y="609600"/>
            <a:ext cx="8991600" cy="4945063"/>
          </a:xfrm>
          <a:prstGeom prst="rect">
            <a:avLst/>
          </a:prstGeom>
          <a:noFill/>
          <a:ln w="12700">
            <a:noFill/>
            <a:miter lim="800000"/>
            <a:headEnd type="none" w="sm" len="sm"/>
            <a:tailEnd type="none" w="sm" len="sm"/>
          </a:ln>
          <a:effectLst/>
        </p:spPr>
        <p:txBody>
          <a:bodyPr>
            <a:spAutoFit/>
          </a:bodyPr>
          <a:lstStyle/>
          <a:p>
            <a:pPr algn="ctr">
              <a:defRPr/>
            </a:pPr>
            <a:r>
              <a:rPr lang="en-US" altLang="ja-JP" sz="1800" b="1" u="sng" dirty="0">
                <a:solidFill>
                  <a:schemeClr val="tx2"/>
                </a:solidFill>
                <a:effectLst>
                  <a:outerShdw blurRad="38100" dist="38100" dir="2700000" algn="tl">
                    <a:srgbClr val="C0C0C0"/>
                  </a:outerShdw>
                </a:effectLst>
                <a:latin typeface="Times New Roman" pitchFamily="16" charset="0"/>
                <a:ea typeface="ＭＳ Ｐゴシック" pitchFamily="50" charset="-128"/>
              </a:rPr>
              <a:t>Project: IEEE P802.15 Working Group for Wireless Personal Area Networks (WPANs)</a:t>
            </a:r>
            <a:endParaRPr lang="en-US" altLang="ja-JP" sz="1600" b="1" dirty="0">
              <a:solidFill>
                <a:schemeClr val="tx2"/>
              </a:solidFill>
              <a:latin typeface="Times New Roman" pitchFamily="16" charset="0"/>
              <a:ea typeface="ＭＳ Ｐゴシック" pitchFamily="50" charset="-128"/>
            </a:endParaRPr>
          </a:p>
          <a:p>
            <a:pPr>
              <a:defRPr/>
            </a:pPr>
            <a:endParaRPr lang="en-US" altLang="ja-JP" sz="1600" dirty="0">
              <a:solidFill>
                <a:schemeClr val="tx2"/>
              </a:solidFill>
              <a:latin typeface="Times New Roman" pitchFamily="16" charset="0"/>
              <a:ea typeface="ＭＳ Ｐゴシック" pitchFamily="50" charset="-128"/>
            </a:endParaRPr>
          </a:p>
          <a:p>
            <a:pPr>
              <a:defRPr/>
            </a:pPr>
            <a:r>
              <a:rPr lang="en-US" altLang="ja-JP" sz="1600" b="1" dirty="0">
                <a:solidFill>
                  <a:schemeClr val="tx2"/>
                </a:solidFill>
                <a:latin typeface="Times New Roman" pitchFamily="16" charset="0"/>
                <a:ea typeface="ＭＳ Ｐゴシック" pitchFamily="50" charset="-128"/>
              </a:rPr>
              <a:t>Submission Title:</a:t>
            </a:r>
            <a:r>
              <a:rPr lang="en-US" altLang="ja-JP" sz="1600" dirty="0">
                <a:solidFill>
                  <a:schemeClr val="tx2"/>
                </a:solidFill>
                <a:latin typeface="Times New Roman" pitchFamily="16" charset="0"/>
                <a:ea typeface="ＭＳ Ｐゴシック" pitchFamily="50" charset="-128"/>
              </a:rPr>
              <a:t> </a:t>
            </a:r>
            <a:r>
              <a:rPr lang="en-US" altLang="ja-JP" sz="1600" dirty="0">
                <a:latin typeface="Times New Roman" pitchFamily="16" charset="0"/>
              </a:rPr>
              <a:t>IG SRU Closing Report for </a:t>
            </a:r>
            <a:r>
              <a:rPr lang="en-US" altLang="ja-JP" sz="1600" dirty="0" smtClean="0">
                <a:latin typeface="Times New Roman" pitchFamily="16" charset="0"/>
              </a:rPr>
              <a:t>March 2012</a:t>
            </a:r>
            <a:r>
              <a:rPr lang="en-US" altLang="ja-JP" sz="1600" dirty="0">
                <a:solidFill>
                  <a:schemeClr val="tx2"/>
                </a:solidFill>
                <a:latin typeface="Times New Roman" pitchFamily="16" charset="0"/>
                <a:ea typeface="ＭＳ Ｐゴシック" pitchFamily="50" charset="-128"/>
              </a:rPr>
              <a:t>	</a:t>
            </a:r>
          </a:p>
          <a:p>
            <a:pPr>
              <a:defRPr/>
            </a:pPr>
            <a:r>
              <a:rPr lang="en-US" altLang="ja-JP" sz="1600" b="1" dirty="0">
                <a:solidFill>
                  <a:schemeClr val="tx2"/>
                </a:solidFill>
                <a:latin typeface="Times New Roman" pitchFamily="16" charset="0"/>
                <a:ea typeface="ＭＳ Ｐゴシック" pitchFamily="50" charset="-128"/>
              </a:rPr>
              <a:t>Date Submitted: </a:t>
            </a:r>
            <a:r>
              <a:rPr lang="en-US" altLang="ja-JP" sz="1600" b="1" dirty="0" smtClean="0">
                <a:solidFill>
                  <a:schemeClr val="tx2"/>
                </a:solidFill>
                <a:latin typeface="Times New Roman" pitchFamily="16" charset="0"/>
                <a:ea typeface="ＭＳ Ｐゴシック" pitchFamily="50" charset="-128"/>
              </a:rPr>
              <a:t>15 March 2012</a:t>
            </a:r>
            <a:r>
              <a:rPr lang="en-US" altLang="ja-JP" sz="1600" dirty="0">
                <a:solidFill>
                  <a:schemeClr val="tx2"/>
                </a:solidFill>
                <a:latin typeface="Times New Roman" pitchFamily="16" charset="0"/>
                <a:ea typeface="ＭＳ Ｐゴシック" pitchFamily="50" charset="-128"/>
              </a:rPr>
              <a:t>	</a:t>
            </a:r>
          </a:p>
          <a:p>
            <a:pPr>
              <a:defRPr/>
            </a:pPr>
            <a:r>
              <a:rPr lang="en-US" altLang="ja-JP" sz="1600" b="1" dirty="0">
                <a:latin typeface="Times New Roman" pitchFamily="16" charset="0"/>
                <a:ea typeface="ＭＳ Ｐゴシック" pitchFamily="50" charset="-128"/>
              </a:rPr>
              <a:t>Source:</a:t>
            </a:r>
            <a:r>
              <a:rPr lang="en-US" altLang="ja-JP" sz="1600" dirty="0">
                <a:latin typeface="Times New Roman" pitchFamily="16" charset="0"/>
                <a:ea typeface="ＭＳ Ｐゴシック" pitchFamily="50" charset="-128"/>
              </a:rPr>
              <a:t> [Shoichi Kitazawa] Company [ATR]</a:t>
            </a:r>
          </a:p>
          <a:p>
            <a:pPr>
              <a:defRPr/>
            </a:pPr>
            <a:r>
              <a:rPr lang="en-US" altLang="ja-JP" sz="1600" dirty="0">
                <a:latin typeface="Times New Roman" pitchFamily="16" charset="0"/>
                <a:ea typeface="ＭＳ Ｐゴシック" pitchFamily="50" charset="-128"/>
              </a:rPr>
              <a:t>Address [</a:t>
            </a:r>
            <a:r>
              <a:rPr lang="fi-FI" altLang="ja-JP" sz="1600" dirty="0">
                <a:latin typeface="Times New Roman" pitchFamily="16" charset="0"/>
                <a:ea typeface="ＭＳ Ｐゴシック" pitchFamily="50" charset="-128"/>
              </a:rPr>
              <a:t>2-2-2, Hikaridai Seika, Kyoto, 619-0288, JAPAN</a:t>
            </a:r>
            <a:r>
              <a:rPr lang="en-US" altLang="ja-JP" sz="1600" dirty="0">
                <a:latin typeface="Times New Roman" pitchFamily="16" charset="0"/>
                <a:ea typeface="ＭＳ Ｐゴシック" pitchFamily="50" charset="-128"/>
              </a:rPr>
              <a:t>]</a:t>
            </a:r>
          </a:p>
          <a:p>
            <a:pPr>
              <a:defRPr/>
            </a:pPr>
            <a:r>
              <a:rPr lang="en-US" altLang="ja-JP" sz="1600" dirty="0">
                <a:latin typeface="Times New Roman" pitchFamily="16" charset="0"/>
                <a:ea typeface="ＭＳ Ｐゴシック" pitchFamily="50" charset="-128"/>
              </a:rPr>
              <a:t>Voice:[+81-774-95-1565], FAX: [+81-774-95-1565], E-Mail:[kitazawa@atr.jp]</a:t>
            </a:r>
            <a:r>
              <a:rPr lang="en-US" altLang="ja-JP" sz="1600" dirty="0">
                <a:solidFill>
                  <a:schemeClr val="tx2"/>
                </a:solidFill>
                <a:latin typeface="Times New Roman" pitchFamily="16" charset="0"/>
                <a:ea typeface="ＭＳ Ｐゴシック" pitchFamily="50" charset="-128"/>
              </a:rPr>
              <a:t>	</a:t>
            </a:r>
          </a:p>
          <a:p>
            <a:pPr>
              <a:spcBef>
                <a:spcPts val="600"/>
              </a:spcBef>
              <a:spcAft>
                <a:spcPts val="600"/>
              </a:spcAft>
              <a:defRPr/>
            </a:pPr>
            <a:r>
              <a:rPr lang="en-US" altLang="ja-JP" sz="1600" b="1" dirty="0">
                <a:solidFill>
                  <a:schemeClr val="tx2"/>
                </a:solidFill>
                <a:latin typeface="Times New Roman" pitchFamily="16" charset="0"/>
                <a:ea typeface="ＭＳ Ｐゴシック" pitchFamily="50" charset="-128"/>
              </a:rPr>
              <a:t>Re:</a:t>
            </a:r>
            <a:endParaRPr lang="en-US" altLang="ja-JP" sz="1600" dirty="0">
              <a:solidFill>
                <a:schemeClr val="tx2"/>
              </a:solidFill>
              <a:latin typeface="Times New Roman" pitchFamily="16" charset="0"/>
              <a:ea typeface="ＭＳ Ｐゴシック" pitchFamily="50" charset="-128"/>
            </a:endParaRPr>
          </a:p>
          <a:p>
            <a:pPr>
              <a:spcBef>
                <a:spcPts val="100"/>
              </a:spcBef>
              <a:spcAft>
                <a:spcPts val="100"/>
              </a:spcAft>
              <a:defRPr/>
            </a:pPr>
            <a:endParaRPr lang="en-US" altLang="ja-JP" dirty="0">
              <a:solidFill>
                <a:schemeClr val="accent2"/>
              </a:solidFill>
              <a:latin typeface="Times New Roman" pitchFamily="16" charset="0"/>
              <a:ea typeface="ＭＳ Ｐゴシック" pitchFamily="50" charset="-128"/>
            </a:endParaRPr>
          </a:p>
          <a:p>
            <a:pPr>
              <a:spcBef>
                <a:spcPts val="100"/>
              </a:spcBef>
              <a:spcAft>
                <a:spcPts val="100"/>
              </a:spcAft>
              <a:defRPr/>
            </a:pPr>
            <a:r>
              <a:rPr lang="en-US" altLang="ja-JP" dirty="0">
                <a:solidFill>
                  <a:schemeClr val="accent2"/>
                </a:solidFill>
                <a:latin typeface="Times New Roman" pitchFamily="16" charset="0"/>
                <a:ea typeface="ＭＳ Ｐゴシック" pitchFamily="50" charset="-128"/>
              </a:rPr>
              <a:t>	</a:t>
            </a:r>
            <a:endParaRPr lang="en-US" altLang="ja-JP" dirty="0">
              <a:solidFill>
                <a:schemeClr val="tx2"/>
              </a:solidFill>
              <a:latin typeface="Times New Roman" pitchFamily="16" charset="0"/>
              <a:ea typeface="ＭＳ Ｐゴシック" pitchFamily="50" charset="-128"/>
            </a:endParaRPr>
          </a:p>
          <a:p>
            <a:pPr>
              <a:spcBef>
                <a:spcPts val="600"/>
              </a:spcBef>
              <a:spcAft>
                <a:spcPts val="600"/>
              </a:spcAft>
              <a:defRPr/>
            </a:pPr>
            <a:r>
              <a:rPr lang="en-US" altLang="ja-JP" sz="1600" b="1" dirty="0">
                <a:solidFill>
                  <a:schemeClr val="tx2"/>
                </a:solidFill>
                <a:latin typeface="Times New Roman" pitchFamily="16" charset="0"/>
                <a:ea typeface="ＭＳ Ｐゴシック" pitchFamily="50" charset="-128"/>
              </a:rPr>
              <a:t>Abstract:</a:t>
            </a:r>
            <a:r>
              <a:rPr lang="en-US" altLang="ja-JP" sz="1600" dirty="0">
                <a:solidFill>
                  <a:schemeClr val="tx2"/>
                </a:solidFill>
                <a:latin typeface="Times New Roman" pitchFamily="16" charset="0"/>
                <a:ea typeface="ＭＳ Ｐゴシック" pitchFamily="50" charset="-128"/>
              </a:rPr>
              <a:t>	</a:t>
            </a:r>
            <a:r>
              <a:rPr lang="en-US" altLang="ja-JP" sz="1600" dirty="0">
                <a:latin typeface="Times New Roman" pitchFamily="16" charset="0"/>
                <a:ea typeface="ＭＳ Ｐゴシック" pitchFamily="50" charset="-128"/>
              </a:rPr>
              <a:t>Closing report of IG SRU</a:t>
            </a:r>
          </a:p>
          <a:p>
            <a:pPr>
              <a:spcBef>
                <a:spcPts val="600"/>
              </a:spcBef>
              <a:spcAft>
                <a:spcPts val="600"/>
              </a:spcAft>
              <a:defRPr/>
            </a:pPr>
            <a:r>
              <a:rPr lang="en-US" altLang="ja-JP" sz="1600" b="1" dirty="0">
                <a:solidFill>
                  <a:schemeClr val="tx2"/>
                </a:solidFill>
                <a:latin typeface="Times New Roman" pitchFamily="16" charset="0"/>
                <a:ea typeface="ＭＳ Ｐゴシック" pitchFamily="50" charset="-128"/>
              </a:rPr>
              <a:t>Purpose:</a:t>
            </a:r>
            <a:r>
              <a:rPr lang="en-US" altLang="ja-JP" sz="1600" dirty="0">
                <a:solidFill>
                  <a:schemeClr val="tx2"/>
                </a:solidFill>
                <a:latin typeface="Times New Roman" pitchFamily="16" charset="0"/>
                <a:ea typeface="ＭＳ Ｐゴシック" pitchFamily="50" charset="-128"/>
              </a:rPr>
              <a:t>	</a:t>
            </a:r>
            <a:r>
              <a:rPr lang="en-US" altLang="ja-JP" sz="1600" dirty="0"/>
              <a:t> Information to 802.15 WG</a:t>
            </a:r>
            <a:endParaRPr lang="en-US" altLang="ja-JP" sz="1600" dirty="0">
              <a:solidFill>
                <a:schemeClr val="tx2"/>
              </a:solidFill>
              <a:latin typeface="Times New Roman" pitchFamily="16" charset="0"/>
              <a:ea typeface="ＭＳ Ｐゴシック" pitchFamily="50" charset="-128"/>
            </a:endParaRPr>
          </a:p>
          <a:p>
            <a:pPr>
              <a:defRPr/>
            </a:pPr>
            <a:r>
              <a:rPr lang="en-US" altLang="ja-JP" sz="1600" b="1" dirty="0">
                <a:solidFill>
                  <a:schemeClr val="tx2"/>
                </a:solidFill>
                <a:latin typeface="Times New Roman" pitchFamily="16" charset="0"/>
                <a:ea typeface="ＭＳ Ｐゴシック" pitchFamily="50" charset="-128"/>
              </a:rPr>
              <a:t>Notice:</a:t>
            </a:r>
            <a:r>
              <a:rPr lang="en-US" altLang="ja-JP" sz="1600" dirty="0">
                <a:solidFill>
                  <a:schemeClr val="tx2"/>
                </a:solidFill>
                <a:latin typeface="Times New Roman" pitchFamily="16" charset="0"/>
                <a:ea typeface="ＭＳ Ｐゴシック" pitchFamily="50"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ja-JP" sz="1600" b="1" dirty="0">
                <a:solidFill>
                  <a:schemeClr val="tx2"/>
                </a:solidFill>
                <a:latin typeface="Times New Roman" pitchFamily="16" charset="0"/>
                <a:ea typeface="ＭＳ Ｐゴシック" pitchFamily="50" charset="-128"/>
              </a:rPr>
              <a:t>Release:</a:t>
            </a:r>
            <a:r>
              <a:rPr lang="en-US" altLang="ja-JP" sz="1600" dirty="0">
                <a:solidFill>
                  <a:schemeClr val="tx2"/>
                </a:solidFill>
                <a:latin typeface="Times New Roman" pitchFamily="16" charset="0"/>
                <a:ea typeface="ＭＳ Ｐゴシック" pitchFamily="50" charset="-128"/>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日付プレースホルダ 3"/>
          <p:cNvSpPr>
            <a:spLocks noGrp="1"/>
          </p:cNvSpPr>
          <p:nvPr>
            <p:ph type="dt" sz="quarter" idx="10"/>
          </p:nvPr>
        </p:nvSpPr>
        <p:spPr>
          <a:noFill/>
        </p:spPr>
        <p:txBody>
          <a:bodyPr/>
          <a:lstStyle/>
          <a:p>
            <a:r>
              <a:rPr lang="en-US" altLang="ja-JP" smtClean="0">
                <a:latin typeface="Times New Roman" pitchFamily="18" charset="0"/>
              </a:rPr>
              <a:t>March 2012</a:t>
            </a:r>
            <a:endParaRPr lang="en-US" altLang="ja-JP" dirty="0">
              <a:latin typeface="Times New Roman" pitchFamily="18" charset="0"/>
            </a:endParaRPr>
          </a:p>
        </p:txBody>
      </p:sp>
      <p:sp>
        <p:nvSpPr>
          <p:cNvPr id="4099" name="フッター プレースホルダ 4"/>
          <p:cNvSpPr>
            <a:spLocks noGrp="1"/>
          </p:cNvSpPr>
          <p:nvPr>
            <p:ph type="ftr" sz="quarter" idx="11"/>
          </p:nvPr>
        </p:nvSpPr>
        <p:spPr>
          <a:noFill/>
        </p:spPr>
        <p:txBody>
          <a:bodyPr/>
          <a:lstStyle/>
          <a:p>
            <a:r>
              <a:rPr lang="ja-JP" altLang="en-US" dirty="0" smtClean="0">
                <a:latin typeface="Times New Roman" pitchFamily="18" charset="0"/>
              </a:rPr>
              <a:t>Shoichi Kitazawa, ATR</a:t>
            </a:r>
            <a:endParaRPr lang="en-US" altLang="ja-JP" dirty="0" smtClean="0">
              <a:latin typeface="Times New Roman" pitchFamily="18" charset="0"/>
            </a:endParaRPr>
          </a:p>
        </p:txBody>
      </p:sp>
      <p:sp>
        <p:nvSpPr>
          <p:cNvPr id="4100" name="スライド番号プレースホルダ 5"/>
          <p:cNvSpPr>
            <a:spLocks noGrp="1"/>
          </p:cNvSpPr>
          <p:nvPr>
            <p:ph type="sldNum" sz="quarter" idx="12"/>
          </p:nvPr>
        </p:nvSpPr>
        <p:spPr>
          <a:xfrm>
            <a:off x="4395788" y="6475413"/>
            <a:ext cx="428625" cy="182562"/>
          </a:xfrm>
          <a:noFill/>
        </p:spPr>
        <p:txBody>
          <a:bodyPr/>
          <a:lstStyle/>
          <a:p>
            <a:r>
              <a:rPr lang="en-US" altLang="ja-JP" dirty="0" smtClean="0">
                <a:latin typeface="Times New Roman" pitchFamily="18" charset="0"/>
              </a:rPr>
              <a:t>Slide </a:t>
            </a:r>
            <a:fld id="{13BD4182-674C-41DD-8618-2C9D1D764B4A}" type="slidenum">
              <a:rPr lang="en-US" altLang="ja-JP" smtClean="0">
                <a:latin typeface="Times New Roman" pitchFamily="18" charset="0"/>
              </a:rPr>
              <a:pPr/>
              <a:t>2</a:t>
            </a:fld>
            <a:endParaRPr lang="en-US" altLang="ja-JP" dirty="0" smtClean="0">
              <a:latin typeface="Times New Roman" pitchFamily="18" charset="0"/>
            </a:endParaRPr>
          </a:p>
        </p:txBody>
      </p:sp>
      <p:sp>
        <p:nvSpPr>
          <p:cNvPr id="4101" name="Rectangle 4"/>
          <p:cNvSpPr>
            <a:spLocks noGrp="1" noChangeArrowheads="1"/>
          </p:cNvSpPr>
          <p:nvPr>
            <p:ph type="ctrTitle"/>
          </p:nvPr>
        </p:nvSpPr>
        <p:spPr/>
        <p:txBody>
          <a:bodyPr/>
          <a:lstStyle/>
          <a:p>
            <a:r>
              <a:rPr lang="en-US" altLang="ja-JP" b="1" dirty="0" smtClean="0">
                <a:ea typeface="ＭＳ Ｐゴシック" pitchFamily="50" charset="-128"/>
              </a:rPr>
              <a:t>IEEE 802.15 IG SRU</a:t>
            </a:r>
            <a:r>
              <a:rPr lang="en-US" altLang="ja-JP" sz="3200" dirty="0" smtClean="0">
                <a:ea typeface="ＭＳ Ｐゴシック" pitchFamily="50" charset="-128"/>
              </a:rPr>
              <a:t/>
            </a:r>
            <a:br>
              <a:rPr lang="en-US" altLang="ja-JP" sz="3200" dirty="0" smtClean="0">
                <a:ea typeface="ＭＳ Ｐゴシック" pitchFamily="50" charset="-128"/>
              </a:rPr>
            </a:br>
            <a:r>
              <a:rPr lang="en-US" altLang="ja-JP" sz="3200" dirty="0" smtClean="0">
                <a:ea typeface="ＭＳ Ｐゴシック" pitchFamily="50" charset="-128"/>
              </a:rPr>
              <a:t/>
            </a:r>
            <a:br>
              <a:rPr lang="en-US" altLang="ja-JP" sz="3200" dirty="0" smtClean="0">
                <a:ea typeface="ＭＳ Ｐゴシック" pitchFamily="50" charset="-128"/>
              </a:rPr>
            </a:br>
            <a:r>
              <a:rPr lang="en-US" altLang="ja-JP" sz="3200" dirty="0" smtClean="0">
                <a:ea typeface="ＭＳ Ｐゴシック" pitchFamily="50" charset="-128"/>
              </a:rPr>
              <a:t>5</a:t>
            </a:r>
            <a:r>
              <a:rPr lang="en-US" altLang="ja-JP" sz="3200" baseline="30000" dirty="0" smtClean="0">
                <a:ea typeface="ＭＳ Ｐゴシック" pitchFamily="50" charset="-128"/>
              </a:rPr>
              <a:t>th</a:t>
            </a:r>
            <a:r>
              <a:rPr lang="en-US" altLang="ja-JP" sz="3200" dirty="0" smtClean="0">
                <a:ea typeface="ＭＳ Ｐゴシック" pitchFamily="50" charset="-128"/>
              </a:rPr>
              <a:t>  </a:t>
            </a:r>
            <a:r>
              <a:rPr lang="en-US" altLang="ja-JP" sz="3200" dirty="0" smtClean="0">
                <a:ea typeface="ＭＳ Ｐゴシック" pitchFamily="50" charset="-128"/>
              </a:rPr>
              <a:t>Meeting Closing report</a:t>
            </a:r>
            <a:br>
              <a:rPr lang="en-US" altLang="ja-JP" sz="3200" dirty="0" smtClean="0">
                <a:ea typeface="ＭＳ Ｐゴシック" pitchFamily="50" charset="-128"/>
              </a:rPr>
            </a:br>
            <a:r>
              <a:rPr lang="en-US" altLang="ja-JP" sz="3200" dirty="0" smtClean="0">
                <a:ea typeface="ＭＳ Ｐゴシック" pitchFamily="50" charset="-128"/>
              </a:rPr>
              <a:t/>
            </a:r>
            <a:br>
              <a:rPr lang="en-US" altLang="ja-JP" sz="3200" dirty="0" smtClean="0">
                <a:ea typeface="ＭＳ Ｐゴシック" pitchFamily="50" charset="-128"/>
              </a:rPr>
            </a:br>
            <a:r>
              <a:rPr lang="en-US" altLang="ja-JP" sz="3200" dirty="0" smtClean="0">
                <a:ea typeface="ＭＳ Ｐゴシック" pitchFamily="50" charset="-128"/>
              </a:rPr>
              <a:t>Waikoloa, HI</a:t>
            </a:r>
            <a:r>
              <a:rPr lang="en-US" altLang="ja-JP" sz="3200" dirty="0" smtClean="0">
                <a:ea typeface="ＭＳ Ｐゴシック" pitchFamily="50" charset="-128"/>
              </a:rPr>
              <a:t/>
            </a:r>
            <a:br>
              <a:rPr lang="en-US" altLang="ja-JP" sz="3200" dirty="0" smtClean="0">
                <a:ea typeface="ＭＳ Ｐゴシック" pitchFamily="50" charset="-128"/>
              </a:rPr>
            </a:br>
            <a:r>
              <a:rPr lang="en-US" altLang="ja-JP" sz="3200" dirty="0" smtClean="0">
                <a:ea typeface="ＭＳ Ｐゴシック" pitchFamily="50" charset="-128"/>
              </a:rPr>
              <a:t/>
            </a:r>
            <a:br>
              <a:rPr lang="en-US" altLang="ja-JP" sz="3200" dirty="0" smtClean="0">
                <a:ea typeface="ＭＳ Ｐゴシック" pitchFamily="50" charset="-128"/>
              </a:rPr>
            </a:br>
            <a:r>
              <a:rPr lang="en-US" altLang="ja-JP" sz="3200" dirty="0" smtClean="0">
                <a:ea typeface="ＭＳ Ｐゴシック" pitchFamily="50" charset="-128"/>
              </a:rPr>
              <a:t>15 March, 2012</a:t>
            </a:r>
            <a:endParaRPr lang="en-US" altLang="ja-JP" sz="3200" dirty="0" smtClean="0">
              <a:ea typeface="ＭＳ Ｐゴシック" pitchFamily="50" charset="-128"/>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タイトル 1"/>
          <p:cNvSpPr>
            <a:spLocks noGrp="1"/>
          </p:cNvSpPr>
          <p:nvPr>
            <p:ph type="title"/>
          </p:nvPr>
        </p:nvSpPr>
        <p:spPr/>
        <p:txBody>
          <a:bodyPr/>
          <a:lstStyle/>
          <a:p>
            <a:r>
              <a:rPr kumimoji="1" lang="en-US" altLang="ja-JP" dirty="0" smtClean="0">
                <a:ea typeface="ＭＳ Ｐゴシック" pitchFamily="50" charset="-128"/>
              </a:rPr>
              <a:t>Draft plan of IG SRU schedule</a:t>
            </a:r>
            <a:endParaRPr kumimoji="1" lang="ja-JP" altLang="en-US" dirty="0" smtClean="0">
              <a:ea typeface="ＭＳ Ｐゴシック" pitchFamily="50" charset="-128"/>
            </a:endParaRPr>
          </a:p>
        </p:txBody>
      </p:sp>
      <p:sp>
        <p:nvSpPr>
          <p:cNvPr id="5123" name="コンテンツ プレースホルダー 2"/>
          <p:cNvSpPr>
            <a:spLocks noGrp="1"/>
          </p:cNvSpPr>
          <p:nvPr>
            <p:ph idx="1"/>
          </p:nvPr>
        </p:nvSpPr>
        <p:spPr/>
        <p:txBody>
          <a:bodyPr/>
          <a:lstStyle/>
          <a:p>
            <a:r>
              <a:rPr kumimoji="1" lang="en-US" altLang="ja-JP" sz="2800" dirty="0" smtClean="0">
                <a:ea typeface="ＭＳ Ｐゴシック" pitchFamily="50" charset="-128"/>
              </a:rPr>
              <a:t>Goal: </a:t>
            </a:r>
            <a:r>
              <a:rPr lang="en-US" altLang="ja-JP" sz="2800" dirty="0" smtClean="0">
                <a:ea typeface="ＭＳ Ｐゴシック" pitchFamily="50" charset="-128"/>
              </a:rPr>
              <a:t>To summarize informative ideas to judge to establish SG</a:t>
            </a:r>
            <a:r>
              <a:rPr kumimoji="1" lang="en-US" altLang="ja-JP" sz="2800" dirty="0" smtClean="0">
                <a:ea typeface="ＭＳ Ｐゴシック" pitchFamily="50" charset="-128"/>
              </a:rPr>
              <a:t>.</a:t>
            </a:r>
          </a:p>
          <a:p>
            <a:r>
              <a:rPr lang="en-US" altLang="ja-JP" sz="2800" dirty="0" smtClean="0">
                <a:ea typeface="ＭＳ Ｐゴシック" pitchFamily="50" charset="-128"/>
              </a:rPr>
              <a:t>Meeting Schedule: Every plenary meeting or required based upon contributions.</a:t>
            </a:r>
            <a:endParaRPr kumimoji="1" lang="en-US" altLang="ja-JP" sz="2800" dirty="0" smtClean="0">
              <a:ea typeface="ＭＳ Ｐゴシック" pitchFamily="50" charset="-128"/>
            </a:endParaRPr>
          </a:p>
          <a:p>
            <a:r>
              <a:rPr kumimoji="1" lang="en-US" altLang="ja-JP" sz="2800" dirty="0" smtClean="0">
                <a:ea typeface="ＭＳ Ｐゴシック" pitchFamily="50" charset="-128"/>
              </a:rPr>
              <a:t>IG output: Technical documents of </a:t>
            </a:r>
            <a:r>
              <a:rPr lang="en-US" altLang="ja-JP" sz="2800" dirty="0" smtClean="0">
                <a:ea typeface="ＭＳ Ｐゴシック" pitchFamily="50" charset="-128"/>
              </a:rPr>
              <a:t>Better Use of Spectrum Resources in WPANs</a:t>
            </a:r>
            <a:r>
              <a:rPr lang="en-US" altLang="ja-JP" sz="2800" dirty="0" smtClean="0">
                <a:ea typeface="ＭＳ Ｐゴシック" pitchFamily="50" charset="-128"/>
              </a:rPr>
              <a:t>.</a:t>
            </a:r>
            <a:endParaRPr lang="en-US" altLang="ja-JP" sz="2800" dirty="0" smtClean="0">
              <a:ea typeface="ＭＳ Ｐゴシック" pitchFamily="50" charset="-128"/>
            </a:endParaRPr>
          </a:p>
        </p:txBody>
      </p:sp>
      <p:sp>
        <p:nvSpPr>
          <p:cNvPr id="5124" name="日付プレースホルダー 3"/>
          <p:cNvSpPr>
            <a:spLocks noGrp="1"/>
          </p:cNvSpPr>
          <p:nvPr>
            <p:ph type="dt" sz="quarter" idx="10"/>
          </p:nvPr>
        </p:nvSpPr>
        <p:spPr>
          <a:noFill/>
        </p:spPr>
        <p:txBody>
          <a:bodyPr/>
          <a:lstStyle/>
          <a:p>
            <a:r>
              <a:rPr lang="en-US" altLang="ja-JP" smtClean="0">
                <a:latin typeface="Times New Roman" pitchFamily="18" charset="0"/>
              </a:rPr>
              <a:t>March 2012</a:t>
            </a:r>
            <a:endParaRPr lang="en-US" altLang="ja-JP" dirty="0">
              <a:latin typeface="Times New Roman" pitchFamily="18" charset="0"/>
            </a:endParaRPr>
          </a:p>
        </p:txBody>
      </p:sp>
      <p:sp>
        <p:nvSpPr>
          <p:cNvPr id="5125" name="フッター プレースホルダー 4"/>
          <p:cNvSpPr>
            <a:spLocks noGrp="1"/>
          </p:cNvSpPr>
          <p:nvPr>
            <p:ph type="ftr" sz="quarter" idx="11"/>
          </p:nvPr>
        </p:nvSpPr>
        <p:spPr>
          <a:noFill/>
        </p:spPr>
        <p:txBody>
          <a:bodyPr/>
          <a:lstStyle/>
          <a:p>
            <a:r>
              <a:rPr lang="ja-JP" altLang="en-US" dirty="0" smtClean="0">
                <a:latin typeface="Times New Roman" pitchFamily="18" charset="0"/>
              </a:rPr>
              <a:t>Shoichi Kitazawa, ATR</a:t>
            </a:r>
            <a:endParaRPr lang="en-US" altLang="ja-JP" dirty="0" smtClean="0">
              <a:latin typeface="Times New Roman" pitchFamily="18" charset="0"/>
            </a:endParaRPr>
          </a:p>
        </p:txBody>
      </p:sp>
      <p:sp>
        <p:nvSpPr>
          <p:cNvPr id="5126" name="スライド番号プレースホルダー 5"/>
          <p:cNvSpPr>
            <a:spLocks noGrp="1"/>
          </p:cNvSpPr>
          <p:nvPr>
            <p:ph type="sldNum" sz="quarter" idx="12"/>
          </p:nvPr>
        </p:nvSpPr>
        <p:spPr>
          <a:noFill/>
        </p:spPr>
        <p:txBody>
          <a:bodyPr/>
          <a:lstStyle/>
          <a:p>
            <a:r>
              <a:rPr lang="en-US" altLang="ja-JP" dirty="0" smtClean="0">
                <a:latin typeface="Times New Roman" pitchFamily="18" charset="0"/>
              </a:rPr>
              <a:t>Slide </a:t>
            </a:r>
            <a:fld id="{3A2BBFB6-7FC8-4229-BC7C-65D9383A4139}" type="slidenum">
              <a:rPr lang="en-US" altLang="ja-JP" smtClean="0">
                <a:latin typeface="Times New Roman" pitchFamily="18" charset="0"/>
              </a:rPr>
              <a:pPr/>
              <a:t>3</a:t>
            </a:fld>
            <a:endParaRPr lang="en-US" altLang="ja-JP" dirty="0" smtClean="0">
              <a:latin typeface="Times New Roman" pitchFamily="18"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 3"/>
          <p:cNvSpPr>
            <a:spLocks noGrp="1"/>
          </p:cNvSpPr>
          <p:nvPr>
            <p:ph type="dt" sz="quarter" idx="10"/>
          </p:nvPr>
        </p:nvSpPr>
        <p:spPr>
          <a:xfrm>
            <a:off x="685800" y="381000"/>
            <a:ext cx="1600200" cy="212725"/>
          </a:xfrm>
        </p:spPr>
        <p:txBody>
          <a:bodyPr/>
          <a:lstStyle/>
          <a:p>
            <a:pPr>
              <a:defRPr/>
            </a:pPr>
            <a:r>
              <a:rPr lang="en-US" altLang="ja-JP" dirty="0" smtClean="0"/>
              <a:t>March 2012</a:t>
            </a:r>
            <a:endParaRPr lang="en-US" altLang="ja-JP" dirty="0"/>
          </a:p>
        </p:txBody>
      </p:sp>
      <p:sp>
        <p:nvSpPr>
          <p:cNvPr id="5" name="フッター プレースホルダ 4"/>
          <p:cNvSpPr>
            <a:spLocks noGrp="1"/>
          </p:cNvSpPr>
          <p:nvPr>
            <p:ph type="ftr" sz="quarter" idx="11"/>
          </p:nvPr>
        </p:nvSpPr>
        <p:spPr>
          <a:xfrm>
            <a:off x="5486400" y="6475413"/>
            <a:ext cx="3124200" cy="182562"/>
          </a:xfrm>
        </p:spPr>
        <p:txBody>
          <a:bodyPr/>
          <a:lstStyle/>
          <a:p>
            <a:pPr>
              <a:defRPr/>
            </a:pPr>
            <a:r>
              <a:rPr lang="ja-JP" altLang="en-US" dirty="0"/>
              <a:t>Shoichi Kitazawa, ATR</a:t>
            </a:r>
            <a:endParaRPr lang="en-US" altLang="ja-JP" dirty="0"/>
          </a:p>
        </p:txBody>
      </p:sp>
      <p:sp>
        <p:nvSpPr>
          <p:cNvPr id="6" name="スライド番号プレースホルダ 5"/>
          <p:cNvSpPr>
            <a:spLocks noGrp="1"/>
          </p:cNvSpPr>
          <p:nvPr>
            <p:ph type="sldNum" sz="quarter" idx="12"/>
          </p:nvPr>
        </p:nvSpPr>
        <p:spPr>
          <a:xfrm>
            <a:off x="4395788" y="6475413"/>
            <a:ext cx="428625" cy="182562"/>
          </a:xfrm>
        </p:spPr>
        <p:txBody>
          <a:bodyPr/>
          <a:lstStyle/>
          <a:p>
            <a:pPr>
              <a:defRPr/>
            </a:pPr>
            <a:r>
              <a:rPr lang="en-US" altLang="ja-JP" dirty="0"/>
              <a:t>Slide </a:t>
            </a:r>
            <a:fld id="{5F2C86D6-67C7-4560-830B-DACDEEA9CB41}" type="slidenum">
              <a:rPr lang="en-US" altLang="ja-JP"/>
              <a:pPr>
                <a:defRPr/>
              </a:pPr>
              <a:t>4</a:t>
            </a:fld>
            <a:endParaRPr lang="en-US" altLang="ja-JP" dirty="0"/>
          </a:p>
        </p:txBody>
      </p:sp>
      <p:sp>
        <p:nvSpPr>
          <p:cNvPr id="11269" name="Rectangle 2"/>
          <p:cNvSpPr>
            <a:spLocks noGrp="1" noChangeArrowheads="1"/>
          </p:cNvSpPr>
          <p:nvPr>
            <p:ph type="title"/>
          </p:nvPr>
        </p:nvSpPr>
        <p:spPr/>
        <p:txBody>
          <a:bodyPr/>
          <a:lstStyle/>
          <a:p>
            <a:r>
              <a:rPr lang="en-US" altLang="ja-JP" dirty="0" smtClean="0">
                <a:ea typeface="ＭＳ Ｐゴシック" pitchFamily="50" charset="-128"/>
              </a:rPr>
              <a:t>Agenda Items for the Week</a:t>
            </a:r>
          </a:p>
        </p:txBody>
      </p:sp>
      <p:sp>
        <p:nvSpPr>
          <p:cNvPr id="11270" name="Rectangle 3"/>
          <p:cNvSpPr>
            <a:spLocks noGrp="1" noChangeArrowheads="1"/>
          </p:cNvSpPr>
          <p:nvPr>
            <p:ph type="body" idx="1"/>
          </p:nvPr>
        </p:nvSpPr>
        <p:spPr/>
        <p:txBody>
          <a:bodyPr/>
          <a:lstStyle/>
          <a:p>
            <a:pPr>
              <a:lnSpc>
                <a:spcPct val="80000"/>
              </a:lnSpc>
            </a:pPr>
            <a:r>
              <a:rPr lang="en-US" altLang="ja-JP" sz="2400" dirty="0" smtClean="0">
                <a:ea typeface="ＭＳ Ｐゴシック" pitchFamily="50" charset="-128"/>
              </a:rPr>
              <a:t>Approve meeting minutes.</a:t>
            </a:r>
          </a:p>
          <a:p>
            <a:pPr>
              <a:lnSpc>
                <a:spcPct val="80000"/>
              </a:lnSpc>
            </a:pPr>
            <a:r>
              <a:rPr lang="en-US" altLang="ja-JP" sz="2400" dirty="0" smtClean="0">
                <a:ea typeface="ＭＳ Ｐゴシック" pitchFamily="50" charset="-128"/>
              </a:rPr>
              <a:t>Presentations</a:t>
            </a:r>
          </a:p>
          <a:p>
            <a:pPr lvl="1">
              <a:lnSpc>
                <a:spcPct val="80000"/>
              </a:lnSpc>
            </a:pPr>
            <a:r>
              <a:rPr lang="en-US" altLang="ja-JP" sz="2000" dirty="0" smtClean="0"/>
              <a:t>Cooperative Channel Segmentation for interference mitigation in the 2.4GHz ISM Band</a:t>
            </a:r>
            <a:r>
              <a:rPr lang="ja-JP" altLang="en-US" sz="2000" dirty="0" smtClean="0"/>
              <a:t> </a:t>
            </a:r>
            <a:r>
              <a:rPr lang="en-US" altLang="ja-JP" sz="2000" dirty="0" smtClean="0"/>
              <a:t>(15-12-0183)</a:t>
            </a:r>
          </a:p>
          <a:p>
            <a:pPr lvl="1">
              <a:lnSpc>
                <a:spcPct val="80000"/>
              </a:lnSpc>
            </a:pPr>
            <a:r>
              <a:rPr lang="en-US" altLang="ja-JP" sz="2000" dirty="0" smtClean="0">
                <a:ea typeface="ＭＳ Ｐゴシック" pitchFamily="50" charset="-128"/>
              </a:rPr>
              <a:t>Overview of IG SRU Activities </a:t>
            </a:r>
            <a:r>
              <a:rPr lang="en-US" altLang="ja-JP" sz="2000" dirty="0" smtClean="0"/>
              <a:t>(15-12-0121)</a:t>
            </a:r>
            <a:endParaRPr lang="en-US" altLang="ja-JP" sz="2000" dirty="0" smtClean="0">
              <a:ea typeface="ＭＳ Ｐゴシック" pitchFamily="50" charset="-128"/>
            </a:endParaRPr>
          </a:p>
          <a:p>
            <a:pPr>
              <a:lnSpc>
                <a:spcPct val="80000"/>
              </a:lnSpc>
            </a:pPr>
            <a:r>
              <a:rPr lang="en-US" altLang="ja-JP" sz="2400" dirty="0" smtClean="0">
                <a:ea typeface="ＭＳ Ｐゴシック" pitchFamily="50" charset="-128"/>
              </a:rPr>
              <a:t>Other business items </a:t>
            </a:r>
          </a:p>
          <a:p>
            <a:pPr lvl="1">
              <a:lnSpc>
                <a:spcPct val="80000"/>
              </a:lnSpc>
            </a:pPr>
            <a:r>
              <a:rPr lang="en-US" altLang="ja-JP" sz="2000" dirty="0" smtClean="0">
                <a:ea typeface="ＭＳ Ｐゴシック" pitchFamily="50" charset="-128"/>
              </a:rPr>
              <a:t>Review of IG SRU technical document (15-12-0184)</a:t>
            </a:r>
          </a:p>
          <a:p>
            <a:pPr lvl="1">
              <a:lnSpc>
                <a:spcPct val="80000"/>
              </a:lnSpc>
            </a:pPr>
            <a:r>
              <a:rPr lang="en-US" altLang="ja-JP" sz="2000" dirty="0" smtClean="0">
                <a:ea typeface="ＭＳ Ｐゴシック" pitchFamily="50" charset="-128"/>
              </a:rPr>
              <a:t>Schedule</a:t>
            </a:r>
          </a:p>
          <a:p>
            <a:pPr>
              <a:lnSpc>
                <a:spcPct val="80000"/>
              </a:lnSpc>
            </a:pPr>
            <a:r>
              <a:rPr lang="en-US" altLang="ja-JP" sz="2400" dirty="0" smtClean="0">
                <a:ea typeface="ＭＳ Ｐゴシック" pitchFamily="50" charset="-128"/>
              </a:rPr>
              <a:t>Report on progress to WG</a:t>
            </a:r>
          </a:p>
          <a:p>
            <a:pPr>
              <a:lnSpc>
                <a:spcPct val="80000"/>
              </a:lnSpc>
            </a:pPr>
            <a:endParaRPr lang="ja-JP" altLang="en-US" sz="2400" dirty="0" smtClean="0">
              <a:ea typeface="ＭＳ Ｐゴシック" pitchFamily="50" charset="-128"/>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日付プレースホルダ 3"/>
          <p:cNvSpPr>
            <a:spLocks noGrp="1"/>
          </p:cNvSpPr>
          <p:nvPr>
            <p:ph type="dt" sz="quarter" idx="10"/>
          </p:nvPr>
        </p:nvSpPr>
        <p:spPr>
          <a:noFill/>
        </p:spPr>
        <p:txBody>
          <a:bodyPr/>
          <a:lstStyle/>
          <a:p>
            <a:r>
              <a:rPr lang="en-US" altLang="ja-JP" smtClean="0">
                <a:latin typeface="Times New Roman" pitchFamily="18" charset="0"/>
              </a:rPr>
              <a:t>March 2012</a:t>
            </a:r>
            <a:endParaRPr lang="en-US" altLang="ja-JP" dirty="0">
              <a:latin typeface="Times New Roman" pitchFamily="18" charset="0"/>
            </a:endParaRPr>
          </a:p>
        </p:txBody>
      </p:sp>
      <p:sp>
        <p:nvSpPr>
          <p:cNvPr id="7171" name="フッター プレースホルダ 4"/>
          <p:cNvSpPr>
            <a:spLocks noGrp="1"/>
          </p:cNvSpPr>
          <p:nvPr>
            <p:ph type="ftr" sz="quarter" idx="11"/>
          </p:nvPr>
        </p:nvSpPr>
        <p:spPr>
          <a:noFill/>
        </p:spPr>
        <p:txBody>
          <a:bodyPr/>
          <a:lstStyle/>
          <a:p>
            <a:r>
              <a:rPr lang="ja-JP" altLang="en-US" dirty="0" smtClean="0">
                <a:latin typeface="Times New Roman" pitchFamily="18" charset="0"/>
              </a:rPr>
              <a:t>Shoichi Kitazawa, ATR</a:t>
            </a:r>
            <a:endParaRPr lang="en-US" altLang="ja-JP" dirty="0" smtClean="0">
              <a:latin typeface="Times New Roman" pitchFamily="18" charset="0"/>
            </a:endParaRPr>
          </a:p>
        </p:txBody>
      </p:sp>
      <p:sp>
        <p:nvSpPr>
          <p:cNvPr id="7172" name="スライド番号プレースホルダ 5"/>
          <p:cNvSpPr>
            <a:spLocks noGrp="1"/>
          </p:cNvSpPr>
          <p:nvPr>
            <p:ph type="sldNum" sz="quarter" idx="12"/>
          </p:nvPr>
        </p:nvSpPr>
        <p:spPr>
          <a:noFill/>
        </p:spPr>
        <p:txBody>
          <a:bodyPr/>
          <a:lstStyle/>
          <a:p>
            <a:r>
              <a:rPr lang="en-US" altLang="ja-JP" dirty="0" smtClean="0">
                <a:latin typeface="Times New Roman" pitchFamily="18" charset="0"/>
              </a:rPr>
              <a:t>Slide </a:t>
            </a:r>
            <a:fld id="{66EDD003-246A-4EB9-A9F3-53FC2F0E0DD8}" type="slidenum">
              <a:rPr lang="en-US" altLang="ja-JP" smtClean="0">
                <a:latin typeface="Times New Roman" pitchFamily="18" charset="0"/>
              </a:rPr>
              <a:pPr/>
              <a:t>5</a:t>
            </a:fld>
            <a:endParaRPr lang="en-US" altLang="ja-JP" dirty="0" smtClean="0">
              <a:latin typeface="Times New Roman" pitchFamily="18" charset="0"/>
            </a:endParaRPr>
          </a:p>
        </p:txBody>
      </p:sp>
      <p:sp>
        <p:nvSpPr>
          <p:cNvPr id="7173" name="Rectangle 2"/>
          <p:cNvSpPr>
            <a:spLocks noGrp="1" noChangeArrowheads="1"/>
          </p:cNvSpPr>
          <p:nvPr>
            <p:ph type="title"/>
          </p:nvPr>
        </p:nvSpPr>
        <p:spPr/>
        <p:txBody>
          <a:bodyPr/>
          <a:lstStyle/>
          <a:p>
            <a:r>
              <a:rPr lang="en-US" altLang="ja-JP" dirty="0" smtClean="0">
                <a:ea typeface="ＭＳ Ｐゴシック" pitchFamily="50" charset="-128"/>
              </a:rPr>
              <a:t>Accomplishment for the meeting</a:t>
            </a:r>
            <a:endParaRPr lang="ja-JP" altLang="en-US" dirty="0" smtClean="0">
              <a:ea typeface="ＭＳ Ｐゴシック" pitchFamily="50" charset="-128"/>
            </a:endParaRPr>
          </a:p>
        </p:txBody>
      </p:sp>
      <p:sp>
        <p:nvSpPr>
          <p:cNvPr id="7174" name="Rectangle 3"/>
          <p:cNvSpPr>
            <a:spLocks noGrp="1" noChangeArrowheads="1"/>
          </p:cNvSpPr>
          <p:nvPr>
            <p:ph type="body" idx="1"/>
          </p:nvPr>
        </p:nvSpPr>
        <p:spPr>
          <a:xfrm>
            <a:off x="395288" y="1844675"/>
            <a:ext cx="8353425" cy="4537075"/>
          </a:xfrm>
        </p:spPr>
        <p:txBody>
          <a:bodyPr/>
          <a:lstStyle/>
          <a:p>
            <a:pPr>
              <a:lnSpc>
                <a:spcPct val="80000"/>
              </a:lnSpc>
            </a:pPr>
            <a:r>
              <a:rPr lang="en-US" altLang="ja-JP" sz="2200" dirty="0" smtClean="0">
                <a:ea typeface="ＭＳ Ｐゴシック" pitchFamily="50" charset="-128"/>
              </a:rPr>
              <a:t>IG SRU </a:t>
            </a:r>
            <a:r>
              <a:rPr lang="en-US" altLang="ja-JP" sz="2200" dirty="0" smtClean="0">
                <a:ea typeface="ＭＳ Ｐゴシック" pitchFamily="50" charset="-128"/>
              </a:rPr>
              <a:t>5th </a:t>
            </a:r>
            <a:r>
              <a:rPr lang="en-US" altLang="ja-JP" sz="2200" dirty="0" smtClean="0">
                <a:ea typeface="ＭＳ Ｐゴシック" pitchFamily="50" charset="-128"/>
              </a:rPr>
              <a:t>meeting </a:t>
            </a:r>
            <a:r>
              <a:rPr lang="en-US" altLang="ko-KR" sz="2200" dirty="0" smtClean="0">
                <a:ea typeface="굴림" pitchFamily="34" charset="-127"/>
              </a:rPr>
              <a:t>was called to order </a:t>
            </a:r>
            <a:r>
              <a:rPr lang="en-US" altLang="ko-KR" sz="2200" dirty="0" smtClean="0">
                <a:ea typeface="굴림" pitchFamily="34" charset="-127"/>
              </a:rPr>
              <a:t>15 March </a:t>
            </a:r>
            <a:r>
              <a:rPr lang="en-US" altLang="ko-KR" sz="2200" dirty="0" smtClean="0">
                <a:ea typeface="굴림" pitchFamily="34" charset="-127"/>
              </a:rPr>
              <a:t>2011 at </a:t>
            </a:r>
            <a:r>
              <a:rPr lang="en-US" altLang="ko-KR" sz="2200" dirty="0" smtClean="0">
                <a:ea typeface="굴림" pitchFamily="34" charset="-127"/>
              </a:rPr>
              <a:t>13:40 </a:t>
            </a:r>
            <a:r>
              <a:rPr lang="en-US" altLang="ko-KR" sz="2200" dirty="0" smtClean="0">
                <a:ea typeface="굴림" pitchFamily="34" charset="-127"/>
              </a:rPr>
              <a:t>and finished at </a:t>
            </a:r>
            <a:r>
              <a:rPr lang="en-US" altLang="ko-KR" sz="2200" dirty="0" smtClean="0">
                <a:ea typeface="굴림" pitchFamily="34" charset="-127"/>
              </a:rPr>
              <a:t>15:00.</a:t>
            </a:r>
            <a:endParaRPr lang="en-US" altLang="ko-KR" sz="2200" dirty="0" smtClean="0">
              <a:ea typeface="굴림" pitchFamily="34" charset="-127"/>
            </a:endParaRPr>
          </a:p>
          <a:p>
            <a:pPr lvl="1">
              <a:lnSpc>
                <a:spcPct val="80000"/>
              </a:lnSpc>
            </a:pPr>
            <a:r>
              <a:rPr lang="en-US" altLang="ja-JP" sz="1900" dirty="0" smtClean="0">
                <a:ea typeface="ＭＳ Ｐゴシック" pitchFamily="50" charset="-128"/>
              </a:rPr>
              <a:t>4 </a:t>
            </a:r>
            <a:r>
              <a:rPr lang="en-US" altLang="ja-JP" sz="1900" dirty="0" smtClean="0">
                <a:ea typeface="ＭＳ Ｐゴシック" pitchFamily="50" charset="-128"/>
              </a:rPr>
              <a:t>Attendee</a:t>
            </a:r>
          </a:p>
          <a:p>
            <a:pPr lvl="1">
              <a:lnSpc>
                <a:spcPct val="80000"/>
              </a:lnSpc>
            </a:pPr>
            <a:r>
              <a:rPr lang="en-US" altLang="ja-JP" sz="1900" dirty="0" smtClean="0">
                <a:ea typeface="ＭＳ Ｐゴシック" pitchFamily="50" charset="-128"/>
              </a:rPr>
              <a:t>Approve meeting agenda (</a:t>
            </a:r>
            <a:r>
              <a:rPr lang="en-US" altLang="ja-JP" sz="1900" dirty="0" smtClean="0">
                <a:ea typeface="ＭＳ Ｐゴシック" pitchFamily="50" charset="-128"/>
              </a:rPr>
              <a:t>15-12-0107r1</a:t>
            </a:r>
            <a:r>
              <a:rPr lang="en-US" altLang="ja-JP" sz="1900" dirty="0" smtClean="0">
                <a:ea typeface="ＭＳ Ｐゴシック" pitchFamily="50" charset="-128"/>
              </a:rPr>
              <a:t>)</a:t>
            </a:r>
          </a:p>
          <a:p>
            <a:pPr lvl="1">
              <a:lnSpc>
                <a:spcPct val="80000"/>
              </a:lnSpc>
            </a:pPr>
            <a:r>
              <a:rPr lang="en-US" altLang="ja-JP" sz="1900" dirty="0" smtClean="0">
                <a:ea typeface="ＭＳ Ｐゴシック" pitchFamily="50" charset="-128"/>
              </a:rPr>
              <a:t>Approve meeting minutes (</a:t>
            </a:r>
            <a:r>
              <a:rPr lang="en-US" altLang="ja-JP" sz="1900" dirty="0" smtClean="0">
                <a:ea typeface="ＭＳ Ｐゴシック" pitchFamily="50" charset="-128"/>
              </a:rPr>
              <a:t>15-12-0106r0</a:t>
            </a:r>
            <a:r>
              <a:rPr lang="en-US" altLang="ja-JP" sz="1900" dirty="0" smtClean="0">
                <a:ea typeface="ＭＳ Ｐゴシック" pitchFamily="50" charset="-128"/>
              </a:rPr>
              <a:t>).</a:t>
            </a:r>
          </a:p>
          <a:p>
            <a:pPr>
              <a:lnSpc>
                <a:spcPct val="80000"/>
              </a:lnSpc>
            </a:pPr>
            <a:r>
              <a:rPr lang="en-US" altLang="ja-JP" sz="2200" dirty="0" smtClean="0">
                <a:ea typeface="ＭＳ Ｐゴシック" pitchFamily="50" charset="-128"/>
              </a:rPr>
              <a:t>2 Technical Presentations.</a:t>
            </a:r>
          </a:p>
          <a:p>
            <a:pPr lvl="1">
              <a:lnSpc>
                <a:spcPct val="80000"/>
              </a:lnSpc>
            </a:pPr>
            <a:r>
              <a:rPr lang="en-US" altLang="ja-JP" sz="1800" dirty="0" smtClean="0"/>
              <a:t>Cooperative Channel Segmentation for interference mitigation in the 2.4GHz ISM Band</a:t>
            </a:r>
            <a:r>
              <a:rPr lang="ja-JP" altLang="en-US" sz="1800" dirty="0" smtClean="0"/>
              <a:t> </a:t>
            </a:r>
            <a:r>
              <a:rPr lang="en-US" altLang="ja-JP" sz="1800" dirty="0" smtClean="0"/>
              <a:t>(15-12-0183)</a:t>
            </a:r>
          </a:p>
          <a:p>
            <a:pPr lvl="1">
              <a:lnSpc>
                <a:spcPct val="80000"/>
              </a:lnSpc>
            </a:pPr>
            <a:r>
              <a:rPr lang="en-US" altLang="ja-JP" sz="1800" dirty="0" smtClean="0">
                <a:ea typeface="ＭＳ Ｐゴシック" pitchFamily="50" charset="-128"/>
              </a:rPr>
              <a:t>Overview of IG SRU Activities </a:t>
            </a:r>
            <a:r>
              <a:rPr lang="en-US" altLang="ja-JP" sz="1800" dirty="0" smtClean="0"/>
              <a:t>(15-12-0121)</a:t>
            </a:r>
            <a:endParaRPr lang="en-US" altLang="ja-JP" sz="1800" dirty="0" smtClean="0">
              <a:ea typeface="ＭＳ Ｐゴシック" pitchFamily="50" charset="-128"/>
            </a:endParaRPr>
          </a:p>
          <a:p>
            <a:pPr>
              <a:lnSpc>
                <a:spcPct val="80000"/>
              </a:lnSpc>
            </a:pPr>
            <a:r>
              <a:rPr lang="en-US" altLang="ko-KR" sz="2400" dirty="0" smtClean="0"/>
              <a:t>Review of </a:t>
            </a:r>
            <a:r>
              <a:rPr lang="en-US" altLang="ko-KR" sz="2400" dirty="0" smtClean="0"/>
              <a:t>Technical Document</a:t>
            </a:r>
            <a:endParaRPr lang="en-US" altLang="ja-JP" sz="2200" dirty="0" smtClean="0">
              <a:ea typeface="ＭＳ Ｐゴシック" pitchFamily="50" charset="-128"/>
            </a:endParaRPr>
          </a:p>
          <a:p>
            <a:pPr lvl="1">
              <a:lnSpc>
                <a:spcPct val="80000"/>
              </a:lnSpc>
            </a:pPr>
            <a:r>
              <a:rPr lang="en-US" altLang="ja-JP" sz="1800" dirty="0" smtClean="0">
                <a:ea typeface="ＭＳ Ｐゴシック" pitchFamily="50" charset="-128"/>
              </a:rPr>
              <a:t>IG SRU technical document (15-12-0184) </a:t>
            </a:r>
            <a:endParaRPr lang="en-US" altLang="ja-JP" sz="1800" dirty="0" smtClean="0">
              <a:ea typeface="ＭＳ Ｐゴシック" pitchFamily="50" charset="-128"/>
            </a:endParaRPr>
          </a:p>
          <a:p>
            <a:pPr>
              <a:lnSpc>
                <a:spcPct val="80000"/>
              </a:lnSpc>
            </a:pPr>
            <a:r>
              <a:rPr lang="en-US" altLang="ja-JP" sz="2700" dirty="0" smtClean="0">
                <a:ea typeface="ＭＳ Ｐゴシック" pitchFamily="50" charset="-128"/>
              </a:rPr>
              <a:t>Others</a:t>
            </a:r>
            <a:endParaRPr lang="en-US" altLang="ja-JP" sz="2700" dirty="0" smtClean="0">
              <a:ea typeface="ＭＳ Ｐゴシック" pitchFamily="50" charset="-128"/>
            </a:endParaRPr>
          </a:p>
          <a:p>
            <a:pPr lvl="1">
              <a:lnSpc>
                <a:spcPct val="80000"/>
              </a:lnSpc>
            </a:pPr>
            <a:r>
              <a:rPr lang="en-US" altLang="ja-JP" sz="1800" dirty="0" smtClean="0">
                <a:ea typeface="ＭＳ Ｐゴシック" pitchFamily="50" charset="-128"/>
              </a:rPr>
              <a:t>Next </a:t>
            </a:r>
            <a:r>
              <a:rPr lang="en-US" altLang="ja-JP" sz="1800" dirty="0" smtClean="0">
                <a:ea typeface="ＭＳ Ｐゴシック" pitchFamily="50" charset="-128"/>
              </a:rPr>
              <a:t>meeting will held plenary meeting at </a:t>
            </a:r>
            <a:r>
              <a:rPr lang="en-US" altLang="ja-JP" sz="1800" dirty="0" smtClean="0">
                <a:ea typeface="ＭＳ Ｐゴシック" pitchFamily="50" charset="-128"/>
              </a:rPr>
              <a:t>July </a:t>
            </a:r>
            <a:r>
              <a:rPr lang="en-US" altLang="ja-JP" sz="1800" dirty="0" smtClean="0">
                <a:ea typeface="ＭＳ Ｐゴシック" pitchFamily="50" charset="-128"/>
              </a:rPr>
              <a:t>2012.</a:t>
            </a:r>
            <a:endParaRPr lang="ja-JP" altLang="en-US" sz="1800" dirty="0" smtClean="0">
              <a:ea typeface="ＭＳ Ｐゴシック" pitchFamily="50" charset="-128"/>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Plan for </a:t>
            </a:r>
            <a:r>
              <a:rPr kumimoji="1" lang="en-US" altLang="ja-JP" dirty="0" smtClean="0"/>
              <a:t>July </a:t>
            </a:r>
            <a:r>
              <a:rPr kumimoji="1" lang="en-US" altLang="ja-JP" dirty="0" smtClean="0"/>
              <a:t>Meeting</a:t>
            </a:r>
            <a:endParaRPr kumimoji="1" lang="ja-JP" altLang="en-US" dirty="0"/>
          </a:p>
        </p:txBody>
      </p:sp>
      <p:sp>
        <p:nvSpPr>
          <p:cNvPr id="3" name="コンテンツ プレースホルダ 2"/>
          <p:cNvSpPr>
            <a:spLocks noGrp="1"/>
          </p:cNvSpPr>
          <p:nvPr>
            <p:ph idx="1"/>
          </p:nvPr>
        </p:nvSpPr>
        <p:spPr/>
        <p:txBody>
          <a:bodyPr/>
          <a:lstStyle/>
          <a:p>
            <a:r>
              <a:rPr kumimoji="1" lang="en-US" altLang="ja-JP" dirty="0" smtClean="0"/>
              <a:t>Hearing presentation.</a:t>
            </a:r>
          </a:p>
          <a:p>
            <a:r>
              <a:rPr kumimoji="1" lang="en-US" altLang="ja-JP" dirty="0" smtClean="0"/>
              <a:t>Editing </a:t>
            </a:r>
            <a:r>
              <a:rPr kumimoji="1" lang="en-US" altLang="ja-JP" dirty="0" smtClean="0"/>
              <a:t>Technical </a:t>
            </a:r>
            <a:r>
              <a:rPr kumimoji="1" lang="en-US" altLang="ja-JP" dirty="0" smtClean="0"/>
              <a:t>document.</a:t>
            </a:r>
          </a:p>
          <a:p>
            <a:endParaRPr kumimoji="1" lang="ja-JP" altLang="en-US" dirty="0"/>
          </a:p>
        </p:txBody>
      </p:sp>
      <p:sp>
        <p:nvSpPr>
          <p:cNvPr id="4" name="日付プレースホルダ 3"/>
          <p:cNvSpPr>
            <a:spLocks noGrp="1"/>
          </p:cNvSpPr>
          <p:nvPr>
            <p:ph type="dt" sz="half" idx="10"/>
          </p:nvPr>
        </p:nvSpPr>
        <p:spPr/>
        <p:txBody>
          <a:bodyPr/>
          <a:lstStyle/>
          <a:p>
            <a:pPr>
              <a:defRPr/>
            </a:pPr>
            <a:r>
              <a:rPr lang="en-US" altLang="ja-JP" smtClean="0"/>
              <a:t>March 2012</a:t>
            </a:r>
            <a:endParaRPr lang="en-US" altLang="ja-JP" dirty="0"/>
          </a:p>
        </p:txBody>
      </p:sp>
      <p:sp>
        <p:nvSpPr>
          <p:cNvPr id="5" name="フッター プレースホルダ 4"/>
          <p:cNvSpPr>
            <a:spLocks noGrp="1"/>
          </p:cNvSpPr>
          <p:nvPr>
            <p:ph type="ftr" sz="quarter" idx="11"/>
          </p:nvPr>
        </p:nvSpPr>
        <p:spPr/>
        <p:txBody>
          <a:bodyPr/>
          <a:lstStyle/>
          <a:p>
            <a:pPr>
              <a:defRPr/>
            </a:pPr>
            <a:r>
              <a:rPr lang="ja-JP" altLang="en-US" dirty="0" smtClean="0"/>
              <a:t>Shoichi Kitazawa, ATR</a:t>
            </a:r>
            <a:endParaRPr lang="en-US" altLang="ja-JP" dirty="0"/>
          </a:p>
        </p:txBody>
      </p:sp>
      <p:sp>
        <p:nvSpPr>
          <p:cNvPr id="6" name="スライド番号プレースホルダ 5"/>
          <p:cNvSpPr>
            <a:spLocks noGrp="1"/>
          </p:cNvSpPr>
          <p:nvPr>
            <p:ph type="sldNum" sz="quarter" idx="12"/>
          </p:nvPr>
        </p:nvSpPr>
        <p:spPr/>
        <p:txBody>
          <a:bodyPr/>
          <a:lstStyle/>
          <a:p>
            <a:pPr>
              <a:defRPr/>
            </a:pPr>
            <a:r>
              <a:rPr lang="en-US" altLang="ja-JP" dirty="0" smtClean="0"/>
              <a:t>Slide </a:t>
            </a:r>
            <a:fld id="{29A4BFA6-B654-4AD1-9016-41C4765CBD37}" type="slidenum">
              <a:rPr lang="en-US" altLang="ja-JP" smtClean="0"/>
              <a:pPr>
                <a:defRPr/>
              </a:pPr>
              <a:t>6</a:t>
            </a:fld>
            <a:endParaRPr lang="en-US" altLang="ja-JP"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IEEE-P802_15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IEEE-P802_15">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6"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6" charset="0"/>
          </a:defRPr>
        </a:defPPr>
      </a:lstStyle>
    </a:lnDef>
    <a:txDef>
      <a:spPr>
        <a:solidFill>
          <a:schemeClr val="bg1"/>
        </a:solidFill>
      </a:spPr>
      <a:bodyPr wrap="square" tIns="36000" bIns="46800" rtlCol="0">
        <a:spAutoFit/>
      </a:bodyPr>
      <a:lstStyle>
        <a:defPPr>
          <a:defRPr kumimoji="1" sz="1400" b="1" dirty="0" smtClean="0">
            <a:latin typeface="Times New Roman" pitchFamily="18" charset="0"/>
            <a:cs typeface="Times New Roman" pitchFamily="18" charset="0"/>
          </a:defRPr>
        </a:defPPr>
      </a:lstStyle>
    </a:txDef>
  </a:objectDefaults>
  <a:extraClrSchemeLst>
    <a:extraClrScheme>
      <a:clrScheme name="IEEE-P802_15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IEEE-P802_15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IEEE-P802_15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IEEE-P802_15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IEEE-P802_15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IEEE-P802_15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IEEE-P802_15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747</TotalTime>
  <Words>311</Words>
  <Application>Microsoft Office PowerPoint</Application>
  <PresentationFormat>画面に合わせる (4:3)</PresentationFormat>
  <Paragraphs>69</Paragraphs>
  <Slides>6</Slides>
  <Notes>2</Notes>
  <HiddenSlides>0</HiddenSlides>
  <MMClips>0</MMClips>
  <ScaleCrop>false</ScaleCrop>
  <HeadingPairs>
    <vt:vector size="4" baseType="variant">
      <vt:variant>
        <vt:lpstr>テーマ</vt:lpstr>
      </vt:variant>
      <vt:variant>
        <vt:i4>1</vt:i4>
      </vt:variant>
      <vt:variant>
        <vt:lpstr>スライド タイトル</vt:lpstr>
      </vt:variant>
      <vt:variant>
        <vt:i4>6</vt:i4>
      </vt:variant>
    </vt:vector>
  </HeadingPairs>
  <TitlesOfParts>
    <vt:vector size="7" baseType="lpstr">
      <vt:lpstr>IEEE-P802_15</vt:lpstr>
      <vt:lpstr>スライド 1</vt:lpstr>
      <vt:lpstr>IEEE 802.15 IG SRU  5th  Meeting Closing report  Waikoloa, HI  15 March, 2012</vt:lpstr>
      <vt:lpstr>Draft plan of IG SRU schedule</vt:lpstr>
      <vt:lpstr>Agenda Items for the Week</vt:lpstr>
      <vt:lpstr>Accomplishment for the meeting</vt:lpstr>
      <vt:lpstr>Plan for July Meeting</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subject>IEEE 802.15 &lt;subject&gt;</dc:subject>
  <dc:creator>Shoichi Kitazawa</dc:creator>
  <dc:description>&lt;11-0298-00-0sru&gt;</dc:description>
  <cp:lastModifiedBy>kitazawa</cp:lastModifiedBy>
  <cp:revision>23</cp:revision>
  <cp:lastPrinted>1998-02-10T13:28:06Z</cp:lastPrinted>
  <dcterms:created xsi:type="dcterms:W3CDTF">2010-11-03T06:31:56Z</dcterms:created>
  <dcterms:modified xsi:type="dcterms:W3CDTF">2012-03-16T03:10:40Z</dcterms:modified>
</cp:coreProperties>
</file>