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70" r:id="rId4"/>
    <p:sldId id="272" r:id="rId5"/>
    <p:sldId id="279" r:id="rId6"/>
    <p:sldId id="27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0190r1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2/18-12-0027-00-0000-progeny-lms-test-report-on-interference-of-m-lms-into-part-15-devices.pdf" TargetMode="External"/><Relationship Id="rId4" Type="http://schemas.openxmlformats.org/officeDocument/2006/relationships/hyperlink" Target="https://mentor.ieee.org/802.18/dcn/12/18-12-0033-01-0000-reply-comments-progeny-lms-test-report.doc"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1-01-0000-the-wireless-telecommunications-bureau-and-the-office-of.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30-02-0000-802-22-inputs-to-802-18-position-supporting-license-exempt-usage-of-tv-band-white-spac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2/18-12-0031-01-0000-draft-contrib-to-wp-5d-toward-revision-11-of-rec-itu-m-1457.zip" TargetMode="External"/><Relationship Id="rId4" Type="http://schemas.openxmlformats.org/officeDocument/2006/relationships/hyperlink" Target="https://mentor.ieee.org/802.18/dcn/12/18-12-0032-02-0000-proposed-draft-liaison-statement-to-itu-r-wp-5a-on-crs.docx"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8-01-0000-proposed-cont-to-itu-r-wp-5d-update-of-wirelessman-advanced-rit-of-rec-m-2012-meeting-y.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29-00-0000-ieee-802-11-to-802-18-liaison.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15, 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March 2012 IEEE 802 Plenary Meeting held at the Hilton Waikoloa, Big Island, HI.</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FCC Request for Comments on the Progeny Test Report re: M-LMS interference into Part 15 Devices in the 902-928 MHz band:</a:t>
            </a:r>
            <a:br>
              <a:rPr lang="en-US" sz="2000" b="0" dirty="0" smtClean="0"/>
            </a:br>
            <a:r>
              <a:rPr lang="en-US" sz="1000" b="0" dirty="0" smtClean="0">
                <a:hlinkClick r:id="rId2"/>
              </a:rPr>
              <a:t>https://mentor.ieee.org/802.18/dcn/12/18-12-0021-01-0000-the-wireless-telecommunications-bureau-and-the-office-of.pdf</a:t>
            </a:r>
            <a:endParaRPr lang="en-US" sz="1000" b="0" dirty="0" smtClean="0"/>
          </a:p>
          <a:p>
            <a:pPr>
              <a:spcBef>
                <a:spcPts val="0"/>
              </a:spcBef>
              <a:spcAft>
                <a:spcPts val="600"/>
              </a:spcAft>
            </a:pPr>
            <a:r>
              <a:rPr lang="en-US" sz="2000" b="0" dirty="0" smtClean="0"/>
              <a:t>The Progeny Test Report</a:t>
            </a:r>
            <a:r>
              <a:rPr lang="en-US" sz="1000" b="0" dirty="0" smtClean="0"/>
              <a:t/>
            </a:r>
            <a:br>
              <a:rPr lang="en-US" sz="1000" b="0" dirty="0" smtClean="0"/>
            </a:br>
            <a:r>
              <a:rPr lang="en-US" sz="1000" b="0" dirty="0" smtClean="0">
                <a:hlinkClick r:id="rId3"/>
              </a:rPr>
              <a:t>https://mentor.ieee.org/802.18/dcn/12/18-12-0027-00-0000-progeny-lms-test-report-on-interference-of-m-lms-into-part-15-devices.pdf</a:t>
            </a:r>
            <a:endParaRPr lang="en-US" sz="1000" b="0" dirty="0" smtClean="0"/>
          </a:p>
          <a:p>
            <a:pPr>
              <a:spcBef>
                <a:spcPts val="0"/>
              </a:spcBef>
              <a:spcAft>
                <a:spcPts val="600"/>
              </a:spcAft>
            </a:pPr>
            <a:r>
              <a:rPr lang="en-US" sz="2000" b="0" dirty="0" smtClean="0"/>
              <a:t>The RR-TAG created document 18-12/33r1, Reply Comments Progeny LMS Test Report, which was approved and forwarded to the EC for review and approval to submit to the FCC. </a:t>
            </a:r>
            <a:r>
              <a:rPr lang="en-US" sz="1000" b="0" dirty="0" smtClean="0">
                <a:hlinkClick r:id="rId3"/>
              </a:rPr>
              <a:t>FCC.</a:t>
            </a:r>
            <a:r>
              <a:rPr lang="en-US" sz="1000" b="0" dirty="0" smtClean="0">
                <a:hlinkClick r:id="rId4"/>
              </a:rPr>
              <a:t>https://mentor.ieee.org/802.18/dcn/12/18-12-0033-01-0000-reply-comments-progeny-lms-test-report.doc</a:t>
            </a:r>
            <a:endParaRPr lang="en-US" sz="1000" b="0" dirty="0" smtClean="0">
              <a:hlinkClick r:id="rId3"/>
            </a:endParaRPr>
          </a:p>
          <a:p>
            <a:pPr lvl="1">
              <a:spcBef>
                <a:spcPts val="0"/>
              </a:spcBef>
              <a:spcAft>
                <a:spcPts val="600"/>
              </a:spcAft>
            </a:pPr>
            <a:r>
              <a:rPr lang="en-US" sz="1600" b="0" dirty="0" smtClean="0"/>
              <a:t>Recommends that the FCC reject the test report.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Position Paper on TVWS Requested by the EC Chair</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err="1" smtClean="0"/>
              <a:t>Apurva</a:t>
            </a:r>
            <a:r>
              <a:rPr lang="en-US" sz="2000" b="0" dirty="0" smtClean="0"/>
              <a:t> </a:t>
            </a:r>
            <a:r>
              <a:rPr lang="en-US" sz="2000" b="0" dirty="0" err="1" smtClean="0"/>
              <a:t>Mody</a:t>
            </a:r>
            <a:r>
              <a:rPr lang="en-US" sz="2000" b="0" dirty="0" smtClean="0"/>
              <a:t> presented a position paper drafted and approved by 802.22 in response to a request by the EC Chair.</a:t>
            </a:r>
          </a:p>
          <a:p>
            <a:pPr lvl="1">
              <a:spcBef>
                <a:spcPts val="0"/>
              </a:spcBef>
              <a:spcAft>
                <a:spcPts val="600"/>
              </a:spcAft>
            </a:pPr>
            <a:r>
              <a:rPr lang="en-US" sz="1600" b="0" dirty="0" smtClean="0"/>
              <a:t>Contains an overview of IEEE 802 work in </a:t>
            </a:r>
            <a:r>
              <a:rPr lang="en-US" sz="1600" dirty="0" smtClean="0"/>
              <a:t>standards related to TVWS spectrum.</a:t>
            </a:r>
            <a:endParaRPr lang="en-US" sz="1600" b="0" dirty="0" smtClean="0"/>
          </a:p>
          <a:p>
            <a:pPr lvl="1">
              <a:spcBef>
                <a:spcPts val="0"/>
              </a:spcBef>
              <a:spcAft>
                <a:spcPts val="600"/>
              </a:spcAft>
            </a:pPr>
            <a:r>
              <a:rPr lang="en-US" sz="1600" b="0" dirty="0" smtClean="0"/>
              <a:t>Focuses on license-exempt operation (aka </a:t>
            </a:r>
            <a:r>
              <a:rPr lang="en-US" sz="1600" dirty="0" smtClean="0"/>
              <a:t>‘unlicensed’ operation).</a:t>
            </a:r>
            <a:endParaRPr lang="en-US" sz="1600" b="0" dirty="0" smtClean="0"/>
          </a:p>
          <a:p>
            <a:pPr lvl="1">
              <a:spcBef>
                <a:spcPts val="0"/>
              </a:spcBef>
              <a:spcAft>
                <a:spcPts val="600"/>
              </a:spcAft>
            </a:pPr>
            <a:r>
              <a:rPr lang="en-US" sz="1600" b="0" dirty="0" smtClean="0"/>
              <a:t>After many editoria</a:t>
            </a:r>
            <a:r>
              <a:rPr lang="en-US" sz="1600" dirty="0" smtClean="0"/>
              <a:t>l changes, the document was approved.</a:t>
            </a:r>
          </a:p>
          <a:p>
            <a:pPr lvl="1">
              <a:spcBef>
                <a:spcPts val="0"/>
              </a:spcBef>
              <a:spcAft>
                <a:spcPts val="600"/>
              </a:spcAft>
            </a:pPr>
            <a:r>
              <a:rPr lang="en-US" sz="1600" dirty="0" smtClean="0"/>
              <a:t>Link: </a:t>
            </a:r>
            <a:r>
              <a:rPr lang="en-US" sz="1000" dirty="0" smtClean="0">
                <a:hlinkClick r:id="rId2"/>
              </a:rPr>
              <a:t>https://mentor.ieee.org/802.18/dcn/12/18-12-0030-02-0000-802-22-inputs-to-802-18-position-supporting-license-exempt-usage-of-tv-band-white-spaces.doc</a:t>
            </a:r>
            <a:endParaRPr lang="en-US" sz="1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IEEE 802.16 submitted three documents for review/approval to the RR-TAG.</a:t>
            </a:r>
          </a:p>
          <a:p>
            <a:pPr lvl="1">
              <a:spcBef>
                <a:spcPts val="0"/>
              </a:spcBef>
              <a:spcAft>
                <a:spcPts val="600"/>
              </a:spcAft>
            </a:pPr>
            <a:r>
              <a:rPr lang="en-US" sz="1600" dirty="0" smtClean="0"/>
              <a:t>Proposed Cont. to ITU-R WP 5D-Update Of </a:t>
            </a:r>
            <a:r>
              <a:rPr lang="en-US" sz="1600" dirty="0" err="1" smtClean="0"/>
              <a:t>WirelessMAN</a:t>
            </a:r>
            <a:r>
              <a:rPr lang="en-US" sz="1600" dirty="0" smtClean="0"/>
              <a:t>-Advanced RIT of Rec. M.2012 (Meeting Y)</a:t>
            </a:r>
            <a:r>
              <a:rPr lang="en-US" sz="1200" b="0" dirty="0" smtClean="0"/>
              <a:t/>
            </a:r>
            <a:br>
              <a:rPr lang="en-US" sz="1200" b="0" dirty="0" smtClean="0"/>
            </a:br>
            <a:r>
              <a:rPr lang="en-US" sz="1600" dirty="0" smtClean="0"/>
              <a:t>Link:</a:t>
            </a:r>
            <a:r>
              <a:rPr lang="en-US" sz="1200" b="0" dirty="0" smtClean="0"/>
              <a:t> </a:t>
            </a:r>
            <a:r>
              <a:rPr lang="en-US" sz="1000" b="0" dirty="0" smtClean="0">
                <a:hlinkClick r:id="rId2"/>
              </a:rPr>
              <a:t>https://mentor.ieee.org/802.18/dcn/12/18-12-0028-01-0000-proposed-cont-to-itu-r-wp-5d-update-of-wirelessman-advanced-rit-of-rec-m-2012-meeting-y.docx</a:t>
            </a:r>
            <a:endParaRPr lang="en-US" sz="1000" b="0" dirty="0" smtClean="0"/>
          </a:p>
          <a:p>
            <a:pPr lvl="1">
              <a:spcBef>
                <a:spcPts val="0"/>
              </a:spcBef>
              <a:spcAft>
                <a:spcPts val="600"/>
              </a:spcAft>
            </a:pPr>
            <a:r>
              <a:rPr lang="en-US" sz="1600" dirty="0" smtClean="0"/>
              <a:t>Draft Contrib. to WP 5D toward Revision 11 of Rec. ITU- M.1457</a:t>
            </a:r>
            <a:br>
              <a:rPr lang="en-US" sz="1600" dirty="0" smtClean="0"/>
            </a:br>
            <a:r>
              <a:rPr lang="en-US" sz="1600" dirty="0" smtClean="0"/>
              <a:t>Link: </a:t>
            </a:r>
            <a:r>
              <a:rPr lang="en-US" sz="1000" b="0" dirty="0" smtClean="0">
                <a:hlinkClick r:id="rId3"/>
              </a:rPr>
              <a:t>https://mentor.ieee.org/802.18/dcn/12/18-12-0031-01-0000-draft-contrib-to-wp-5d-toward-revision-11-of-rec-itu-m-1457.zip</a:t>
            </a:r>
            <a:endParaRPr lang="en-US" sz="1000" b="0" dirty="0" smtClean="0"/>
          </a:p>
          <a:p>
            <a:pPr lvl="1">
              <a:spcBef>
                <a:spcPts val="0"/>
              </a:spcBef>
              <a:spcAft>
                <a:spcPts val="600"/>
              </a:spcAft>
            </a:pPr>
            <a:r>
              <a:rPr lang="en-US" sz="1600" dirty="0" smtClean="0"/>
              <a:t>Proposed Draft Liaison Statement to ITU-R WP 5A on CRS</a:t>
            </a:r>
            <a:br>
              <a:rPr lang="en-US" sz="1600" dirty="0" smtClean="0"/>
            </a:br>
            <a:r>
              <a:rPr lang="en-US" sz="1600" dirty="0" smtClean="0"/>
              <a:t>Link: </a:t>
            </a:r>
            <a:r>
              <a:rPr lang="en-US" sz="1000" b="0" dirty="0" smtClean="0">
                <a:hlinkClick r:id="rId4"/>
              </a:rPr>
              <a:t>https://mentor.ieee.org/802.18/dcn/12/18-12-0032-02-0000-proposed-draft-liaison-statement-to-itu-r-wp-5a-on-crs.docx</a:t>
            </a:r>
            <a:endParaRPr lang="en-US" sz="1000" b="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regulatory issues of interest on Tuesday PM1.</a:t>
            </a:r>
            <a:br>
              <a:rPr lang="en-US" sz="2000" b="0" dirty="0" smtClean="0"/>
            </a:br>
            <a:r>
              <a:rPr lang="en-US" sz="1600" b="0" dirty="0" smtClean="0"/>
              <a:t>Link: </a:t>
            </a:r>
            <a:r>
              <a:rPr lang="en-US" sz="1000" b="0" dirty="0" smtClean="0">
                <a:hlinkClick r:id="rId2"/>
              </a:rPr>
              <a:t>https://mentor.ieee.org/802.18/dcn/12/18-12-0029-00-0000-ieee-802-11-to-802-18</a:t>
            </a:r>
            <a:r>
              <a:rPr lang="en-US" sz="1000" b="0" smtClean="0">
                <a:hlinkClick r:id="rId2"/>
              </a:rPr>
              <a:t>-liaison.ppt</a:t>
            </a:r>
            <a:endParaRPr lang="en-US" sz="1000" b="0" dirty="0" smtClean="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298</TotalTime>
  <Words>818</Words>
  <Application>Microsoft Macintosh PowerPoint</Application>
  <PresentationFormat>On-screen Show (4:3)</PresentationFormat>
  <Paragraphs>46</Paragraphs>
  <Slides>6</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Document</vt:lpstr>
      <vt:lpstr>Liaison Report from 802.18</vt:lpstr>
      <vt:lpstr>Overview</vt:lpstr>
      <vt:lpstr>FCC Proceedings</vt:lpstr>
      <vt:lpstr>Position Paper on TVWS Requested by the EC Chair</vt:lpstr>
      <vt:lpstr>ITU-R Documents Reviewed and Approved by the RR-TAG</vt:lpstr>
      <vt:lpstr>Informational Presentations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94</cp:revision>
  <cp:lastPrinted>2012-01-11T22:16:33Z</cp:lastPrinted>
  <dcterms:created xsi:type="dcterms:W3CDTF">2012-03-16T02:53:39Z</dcterms:created>
  <dcterms:modified xsi:type="dcterms:W3CDTF">2012-03-16T02:54:36Z</dcterms:modified>
  <cp:category/>
</cp:coreProperties>
</file>