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347" r:id="rId3"/>
    <p:sldId id="348" r:id="rId4"/>
    <p:sldId id="34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varScale="1">
        <p:scale>
          <a:sx n="67" d="100"/>
          <a:sy n="67" d="100"/>
        </p:scale>
        <p:origin x="-99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&lt;March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&lt;March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 </a:t>
            </a:r>
            <a:r>
              <a:rPr lang="en-US" sz="1400" b="1" dirty="0" smtClean="0"/>
              <a:t>15-12-0185-00-0pac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&lt;March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March 15</a:t>
            </a:r>
            <a:r>
              <a:rPr lang="en-US" altLang="ko-KR" sz="1600" dirty="0" smtClean="0">
                <a:solidFill>
                  <a:srgbClr val="FF0000"/>
                </a:solidFill>
                <a:ea typeface="굴림" pitchFamily="50" charset="-127"/>
              </a:rPr>
              <a:t>,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PAC activities during March 2012 Plenary meeting at Big Island, HI</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 Closing Report</a:t>
            </a:r>
            <a:endParaRPr lang="en-US" dirty="0"/>
          </a:p>
        </p:txBody>
      </p:sp>
      <p:sp>
        <p:nvSpPr>
          <p:cNvPr id="3" name="Subtitle 2"/>
          <p:cNvSpPr>
            <a:spLocks noGrp="1"/>
          </p:cNvSpPr>
          <p:nvPr>
            <p:ph type="subTitle" idx="1"/>
          </p:nvPr>
        </p:nvSpPr>
        <p:spPr/>
        <p:txBody>
          <a:bodyPr/>
          <a:lstStyle/>
          <a:p>
            <a:r>
              <a:rPr lang="en-US" dirty="0" smtClean="0"/>
              <a:t>March 15, 2012</a:t>
            </a:r>
            <a:endParaRPr lang="en-US" dirty="0"/>
          </a:p>
        </p:txBody>
      </p:sp>
      <p:sp>
        <p:nvSpPr>
          <p:cNvPr id="4" name="Date Placeholder 3"/>
          <p:cNvSpPr>
            <a:spLocks noGrp="1"/>
          </p:cNvSpPr>
          <p:nvPr>
            <p:ph type="dt" sz="half" idx="10"/>
          </p:nvPr>
        </p:nvSpPr>
        <p:spPr/>
        <p:txBody>
          <a:bodyPr/>
          <a:lstStyle/>
          <a:p>
            <a:pPr>
              <a:defRPr/>
            </a:pPr>
            <a:r>
              <a:rPr lang="en-US" altLang="ko-KR" smtClean="0"/>
              <a:t>&lt;March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6 time slots at this meeting</a:t>
            </a:r>
          </a:p>
          <a:p>
            <a:r>
              <a:rPr lang="en-US" sz="2000" dirty="0" smtClean="0"/>
              <a:t>Comments for PAC PAR and 5C</a:t>
            </a:r>
          </a:p>
          <a:p>
            <a:pPr lvl="1"/>
            <a:r>
              <a:rPr lang="en-US" sz="1800" dirty="0" smtClean="0"/>
              <a:t>WG11, Steve </a:t>
            </a:r>
            <a:r>
              <a:rPr lang="en-US" sz="1800" dirty="0" err="1" smtClean="0"/>
              <a:t>Shellhammer</a:t>
            </a:r>
            <a:r>
              <a:rPr lang="en-US" sz="1800" dirty="0" smtClean="0"/>
              <a:t>, Adrian Stevens</a:t>
            </a:r>
          </a:p>
          <a:p>
            <a:pPr lvl="1"/>
            <a:r>
              <a:rPr lang="en-US" sz="1800" dirty="0" smtClean="0"/>
              <a:t>Doc#15-12-0159r0</a:t>
            </a:r>
          </a:p>
          <a:p>
            <a:r>
              <a:rPr lang="en-US" sz="2000" dirty="0" smtClean="0"/>
              <a:t>Main activity was to prepare responses to the comments for PAR and 5C, doc#15-12-0159r0</a:t>
            </a:r>
          </a:p>
          <a:p>
            <a:r>
              <a:rPr lang="en-US" sz="2000" dirty="0" smtClean="0"/>
              <a:t>Revised PAR and 5C: doc#15-12-0157r0, doc#15-12-0158r0</a:t>
            </a:r>
          </a:p>
          <a:p>
            <a:r>
              <a:rPr lang="en-US" sz="2000" dirty="0" smtClean="0"/>
              <a:t>SG-PAC approved the summary and revised PAR &amp;5C </a:t>
            </a:r>
          </a:p>
          <a:p>
            <a:r>
              <a:rPr lang="en-US" sz="2000" dirty="0" smtClean="0"/>
              <a:t>WG15 approved the revised PAR and 5C during Mid-term plenary</a:t>
            </a:r>
          </a:p>
          <a:p>
            <a:r>
              <a:rPr lang="en-US" sz="2000" dirty="0" smtClean="0"/>
              <a:t>A presentation by </a:t>
            </a:r>
            <a:r>
              <a:rPr lang="en-US" sz="2000" dirty="0" err="1" smtClean="0"/>
              <a:t>Seunghoon</a:t>
            </a:r>
            <a:r>
              <a:rPr lang="en-US" sz="2000" dirty="0" smtClean="0"/>
              <a:t> Park to discuss procedures and documents to be prepared.</a:t>
            </a:r>
            <a:r>
              <a:rPr lang="en-GB" sz="2000" dirty="0" smtClean="0"/>
              <a:t> Doc#15-12-0156-r0</a:t>
            </a:r>
            <a:endParaRPr lang="en-US" sz="2000" dirty="0" smtClean="0"/>
          </a:p>
          <a:p>
            <a:pPr>
              <a:buNone/>
            </a:pP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&lt;March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Atlanta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Teleconference (if necessary)</a:t>
            </a:r>
          </a:p>
          <a:p>
            <a:pPr lvl="1"/>
            <a:r>
              <a:rPr lang="en-US" sz="2000" dirty="0" err="1" smtClean="0"/>
              <a:t>Teleconf</a:t>
            </a:r>
            <a:r>
              <a:rPr lang="en-US" sz="2000" dirty="0" smtClean="0"/>
              <a:t>. bridge provided by Samsung</a:t>
            </a:r>
          </a:p>
          <a:p>
            <a:pPr lvl="1"/>
            <a:r>
              <a:rPr lang="en-US" sz="2000" dirty="0" smtClean="0"/>
              <a:t>International: 1-972-301-6000</a:t>
            </a:r>
          </a:p>
          <a:p>
            <a:pPr lvl="1"/>
            <a:r>
              <a:rPr lang="en-US" sz="2000" dirty="0" smtClean="0"/>
              <a:t>Toll Free(USA): 1-877-776-7842</a:t>
            </a:r>
          </a:p>
          <a:p>
            <a:r>
              <a:rPr lang="en-US" sz="2400" dirty="0" smtClean="0"/>
              <a:t>Discuss TG plan</a:t>
            </a:r>
          </a:p>
          <a:p>
            <a:r>
              <a:rPr lang="en-US" sz="2400" dirty="0" smtClean="0"/>
              <a:t>Officer election </a:t>
            </a:r>
          </a:p>
          <a:p>
            <a:r>
              <a:rPr lang="en-US" sz="2400" dirty="0" smtClean="0"/>
              <a:t>Prepare Call for Applications and Intentions</a:t>
            </a:r>
          </a:p>
          <a:p>
            <a:r>
              <a:rPr lang="en-US" sz="2400" dirty="0" smtClean="0"/>
              <a:t>Prepare Application Matrix</a:t>
            </a:r>
          </a:p>
          <a:p>
            <a:r>
              <a:rPr lang="en-US" sz="2400" dirty="0" smtClean="0"/>
              <a:t>Initial discussion on technical requirement document</a:t>
            </a:r>
          </a:p>
        </p:txBody>
      </p:sp>
      <p:sp>
        <p:nvSpPr>
          <p:cNvPr id="4" name="Date Placeholder 3"/>
          <p:cNvSpPr>
            <a:spLocks noGrp="1"/>
          </p:cNvSpPr>
          <p:nvPr>
            <p:ph type="dt" sz="half" idx="10"/>
          </p:nvPr>
        </p:nvSpPr>
        <p:spPr/>
        <p:txBody>
          <a:bodyPr/>
          <a:lstStyle/>
          <a:p>
            <a:pPr>
              <a:defRPr/>
            </a:pPr>
            <a:r>
              <a:rPr lang="en-US" altLang="ko-KR" smtClean="0"/>
              <a:t>&lt;March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26320</TotalTime>
  <Words>228</Words>
  <Application>Microsoft Office PowerPoint</Application>
  <PresentationFormat>On-screen Show (4:3)</PresentationFormat>
  <Paragraphs>56</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PAC Closing Report</vt:lpstr>
      <vt:lpstr>Achievements</vt:lpstr>
      <vt:lpstr>Plan for Atlanta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837</cp:revision>
  <cp:lastPrinted>1998-02-10T13:28:06Z</cp:lastPrinted>
  <dcterms:created xsi:type="dcterms:W3CDTF">1999-11-08T18:59:45Z</dcterms:created>
  <dcterms:modified xsi:type="dcterms:W3CDTF">2012-03-15T03:15:17Z</dcterms:modified>
</cp:coreProperties>
</file>