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3" r:id="rId4"/>
    <p:sldId id="376" r:id="rId5"/>
    <p:sldId id="378"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7" d="100"/>
          <a:sy n="107" d="100"/>
        </p:scale>
        <p:origin x="-1440"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3/14/12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3/14/12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March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a:t>
            </a:r>
            <a:r>
              <a:rPr lang="en-US" b="1" dirty="0" smtClean="0"/>
              <a:t>0173</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March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March 2012</a:t>
            </a:r>
            <a:endParaRPr lang="en-US" sz="1800" dirty="0"/>
          </a:p>
          <a:p>
            <a:pPr marL="914400" indent="-914400" eaLnBrk="0" hangingPunct="0">
              <a:defRPr/>
            </a:pPr>
            <a:r>
              <a:rPr lang="en-US" sz="1800" b="1" dirty="0"/>
              <a:t>Date Submitted: </a:t>
            </a:r>
            <a:r>
              <a:rPr lang="en-US" sz="1800" dirty="0" smtClean="0"/>
              <a:t>1</a:t>
            </a:r>
            <a:r>
              <a:rPr lang="en-US" sz="1800" dirty="0"/>
              <a:t>4</a:t>
            </a:r>
            <a:r>
              <a:rPr lang="en-US" sz="1800" dirty="0" smtClean="0"/>
              <a:t> </a:t>
            </a:r>
            <a:r>
              <a:rPr lang="en-US" sz="1800" dirty="0" smtClean="0"/>
              <a:t>Mar</a:t>
            </a:r>
            <a:r>
              <a:rPr lang="en-US" sz="1800" dirty="0" smtClean="0"/>
              <a:t> </a:t>
            </a:r>
            <a:r>
              <a:rPr lang="en-US" sz="1800" dirty="0" smtClean="0"/>
              <a: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Mar 2012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Waikoloa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SC WNG Presentations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WNG meeting included </a:t>
            </a:r>
            <a:r>
              <a:rPr lang="en-US" sz="2400" dirty="0"/>
              <a:t>four presentations:</a:t>
            </a:r>
          </a:p>
          <a:p>
            <a:pPr marL="919163" lvl="0" indent="-457200">
              <a:buFont typeface="+mj-lt"/>
              <a:buAutoNum type="arabicPeriod"/>
            </a:pPr>
            <a:r>
              <a:rPr lang="en-US" sz="2400" dirty="0"/>
              <a:t>Ultra low power (ULP) technologies that can be applied to wireless sensor networks (WSN)</a:t>
            </a:r>
          </a:p>
          <a:p>
            <a:pPr marL="919163" lvl="0" indent="-457200">
              <a:buFont typeface="+mj-lt"/>
              <a:buAutoNum type="arabicPeriod"/>
            </a:pPr>
            <a:r>
              <a:rPr lang="en-US" sz="2400" dirty="0"/>
              <a:t>Presentation/discussion exploring joint work between 802.21 and 802.15</a:t>
            </a:r>
          </a:p>
          <a:p>
            <a:pPr marL="919163" lvl="0" indent="-457200">
              <a:buFont typeface="+mj-lt"/>
              <a:buAutoNum type="arabicPeriod"/>
            </a:pPr>
            <a:r>
              <a:rPr lang="en-US" sz="2400" dirty="0"/>
              <a:t>Enhancement of IEEE 802.15.7 Specification for LBS (location-based service) Applications</a:t>
            </a:r>
          </a:p>
          <a:p>
            <a:pPr marL="919163" lvl="0" indent="-457200">
              <a:buFont typeface="+mj-lt"/>
              <a:buAutoNum type="arabicPeriod"/>
            </a:pPr>
            <a:r>
              <a:rPr lang="en-US" sz="2400" dirty="0"/>
              <a:t>Overview and Applications of LED-ID System and Visible RFID System</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March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305800" cy="762000"/>
          </a:xfrm>
        </p:spPr>
        <p:txBody>
          <a:bodyPr/>
          <a:lstStyle/>
          <a:p>
            <a:r>
              <a:rPr lang="en-US" sz="3200" dirty="0"/>
              <a:t>Towards Next Gen ULP Technologies (15-12-0139-02</a:t>
            </a:r>
            <a:r>
              <a:rPr lang="en-US" sz="3200" dirty="0" smtClean="0"/>
              <a:t>)</a:t>
            </a:r>
            <a:endParaRPr lang="en-US" sz="3200" dirty="0"/>
          </a:p>
        </p:txBody>
      </p:sp>
      <p:sp>
        <p:nvSpPr>
          <p:cNvPr id="3" name="Content Placeholder 2"/>
          <p:cNvSpPr>
            <a:spLocks noGrp="1"/>
          </p:cNvSpPr>
          <p:nvPr>
            <p:ph idx="1"/>
          </p:nvPr>
        </p:nvSpPr>
        <p:spPr>
          <a:xfrm>
            <a:off x="304800" y="1676400"/>
            <a:ext cx="8610600" cy="4876800"/>
          </a:xfrm>
        </p:spPr>
        <p:txBody>
          <a:bodyPr/>
          <a:lstStyle/>
          <a:p>
            <a:pPr marL="0" indent="0">
              <a:buNone/>
            </a:pPr>
            <a:r>
              <a:rPr lang="en-US" sz="2000" dirty="0" smtClean="0"/>
              <a:t>Presented by </a:t>
            </a:r>
            <a:r>
              <a:rPr lang="en-US" sz="2000" dirty="0"/>
              <a:t>by S </a:t>
            </a:r>
            <a:r>
              <a:rPr lang="en-US" sz="2000" dirty="0" err="1"/>
              <a:t>Emami</a:t>
            </a:r>
            <a:r>
              <a:rPr lang="en-US" sz="2000" dirty="0"/>
              <a:t> (Samsung) </a:t>
            </a:r>
            <a:endParaRPr lang="en-US" sz="2000" dirty="0"/>
          </a:p>
          <a:p>
            <a:pPr marL="0" lvl="0" indent="0">
              <a:buNone/>
            </a:pPr>
            <a:r>
              <a:rPr lang="en-US" sz="2000" dirty="0" smtClean="0"/>
              <a:t>Significant interest was evidenced by the large number of people queued for questions and comments.  Many comments expressed the belief that it would be appropriate for a study group to investigate the numerous aspects of this concept.</a:t>
            </a:r>
            <a:endParaRPr lang="en-US" sz="2000" dirty="0"/>
          </a:p>
          <a:p>
            <a:pPr marL="0" indent="0">
              <a:buNone/>
            </a:pPr>
            <a:r>
              <a:rPr lang="en-US" sz="2000" dirty="0" smtClean="0"/>
              <a:t>A straw poll of </a:t>
            </a:r>
            <a:r>
              <a:rPr lang="en-US" sz="2000" dirty="0"/>
              <a:t>those </a:t>
            </a:r>
            <a:r>
              <a:rPr lang="en-US" sz="2000" dirty="0" smtClean="0"/>
              <a:t>who would support </a:t>
            </a:r>
            <a:r>
              <a:rPr lang="en-US" sz="2000" dirty="0"/>
              <a:t>the formation of a study group </a:t>
            </a:r>
            <a:r>
              <a:rPr lang="en-US" sz="2000" dirty="0" smtClean="0"/>
              <a:t>including those </a:t>
            </a:r>
            <a:r>
              <a:rPr lang="en-US" sz="2000" dirty="0"/>
              <a:t>interested in participating in a study group </a:t>
            </a:r>
            <a:r>
              <a:rPr lang="en-US" sz="2000" dirty="0" smtClean="0"/>
              <a:t>resulted in </a:t>
            </a:r>
            <a:r>
              <a:rPr lang="en-US" sz="2000" dirty="0"/>
              <a:t>a response of </a:t>
            </a:r>
            <a:r>
              <a:rPr lang="en-US" sz="2000" dirty="0" smtClean="0"/>
              <a:t>34 approve and one against. </a:t>
            </a:r>
          </a:p>
          <a:p>
            <a:pPr marL="0" indent="0">
              <a:buNone/>
            </a:pPr>
            <a:r>
              <a:rPr lang="en-US" sz="2000" dirty="0" err="1" smtClean="0"/>
              <a:t>Shahriar</a:t>
            </a:r>
            <a:r>
              <a:rPr lang="en-US" sz="2000" dirty="0" smtClean="0"/>
              <a:t> </a:t>
            </a:r>
            <a:r>
              <a:rPr lang="en-US" sz="2000" dirty="0" err="1" smtClean="0"/>
              <a:t>Emami</a:t>
            </a:r>
            <a:r>
              <a:rPr lang="en-US" sz="2000" dirty="0" smtClean="0"/>
              <a:t> volunteered to chair this study group should it be formed.</a:t>
            </a: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March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8839200" cy="762000"/>
          </a:xfrm>
        </p:spPr>
        <p:txBody>
          <a:bodyPr/>
          <a:lstStyle/>
          <a:p>
            <a:r>
              <a:rPr lang="en-US" dirty="0"/>
              <a:t>802.21d Group Management Framework (21-12-0028-</a:t>
            </a:r>
            <a:r>
              <a:rPr lang="en-US" dirty="0" smtClean="0"/>
              <a:t>03</a:t>
            </a:r>
            <a:r>
              <a:rPr lang="en-US" dirty="0"/>
              <a:t>)</a:t>
            </a:r>
            <a:endParaRPr lang="en-US" dirty="0"/>
          </a:p>
        </p:txBody>
      </p:sp>
      <p:sp>
        <p:nvSpPr>
          <p:cNvPr id="3" name="Content Placeholder 2"/>
          <p:cNvSpPr>
            <a:spLocks noGrp="1"/>
          </p:cNvSpPr>
          <p:nvPr>
            <p:ph idx="1"/>
          </p:nvPr>
        </p:nvSpPr>
        <p:spPr>
          <a:xfrm>
            <a:off x="228600" y="2971800"/>
            <a:ext cx="8763000" cy="2743200"/>
          </a:xfrm>
        </p:spPr>
        <p:txBody>
          <a:bodyPr/>
          <a:lstStyle/>
          <a:p>
            <a:pPr marL="0" indent="0">
              <a:buNone/>
            </a:pPr>
            <a:r>
              <a:rPr lang="en-US" sz="2800" dirty="0"/>
              <a:t> </a:t>
            </a:r>
            <a:r>
              <a:rPr lang="en-US" sz="2800" dirty="0" smtClean="0"/>
              <a:t>Presented</a:t>
            </a:r>
            <a:r>
              <a:rPr lang="en-US" sz="2800" dirty="0" smtClean="0"/>
              <a:t> </a:t>
            </a:r>
            <a:r>
              <a:rPr lang="en-US" sz="2800" dirty="0"/>
              <a:t>by Yoshihiro </a:t>
            </a:r>
            <a:r>
              <a:rPr lang="en-US" sz="2800" dirty="0" err="1"/>
              <a:t>Ohba</a:t>
            </a:r>
            <a:r>
              <a:rPr lang="en-US" sz="2800" dirty="0"/>
              <a:t> and Toru </a:t>
            </a:r>
            <a:r>
              <a:rPr lang="en-US" sz="2800" dirty="0" err="1"/>
              <a:t>Kambayashi</a:t>
            </a:r>
            <a:r>
              <a:rPr lang="en-US" sz="2800" dirty="0"/>
              <a:t> (Toshiba), Antonio de la </a:t>
            </a:r>
            <a:r>
              <a:rPr lang="en-US" sz="2800" dirty="0" err="1"/>
              <a:t>Oliva</a:t>
            </a:r>
            <a:r>
              <a:rPr lang="en-US" sz="2800" dirty="0"/>
              <a:t> (UC3M), Stephen </a:t>
            </a:r>
            <a:r>
              <a:rPr lang="en-US" sz="2800" dirty="0" err="1"/>
              <a:t>Chasko</a:t>
            </a:r>
            <a:r>
              <a:rPr lang="en-US" sz="2800" dirty="0"/>
              <a:t> and Ruben Salazar (Landis+Gyr), </a:t>
            </a:r>
            <a:r>
              <a:rPr lang="en-US" sz="2800" dirty="0" err="1"/>
              <a:t>Subir</a:t>
            </a:r>
            <a:r>
              <a:rPr lang="en-US" sz="2800" dirty="0"/>
              <a:t> Das (ACS</a:t>
            </a:r>
            <a:r>
              <a:rPr lang="en-US" sz="2800" dirty="0" smtClean="0"/>
              <a:t>)</a:t>
            </a:r>
          </a:p>
          <a:p>
            <a:pPr marL="0" indent="0">
              <a:buNone/>
            </a:pPr>
            <a:r>
              <a:rPr lang="en-US" sz="2800" dirty="0" smtClean="0"/>
              <a:t>Presenter’s conclusion was that </a:t>
            </a:r>
            <a:r>
              <a:rPr kumimoji="1" lang="en-US" altLang="ja-JP" sz="2800" dirty="0" smtClean="0"/>
              <a:t>input </a:t>
            </a:r>
            <a:r>
              <a:rPr kumimoji="1" lang="en-US" altLang="ja-JP" sz="2800" dirty="0"/>
              <a:t>and active participation from 802.15 members </a:t>
            </a:r>
            <a:r>
              <a:rPr kumimoji="1" lang="en-US" altLang="ja-JP" sz="2800" dirty="0" smtClean="0"/>
              <a:t>was </a:t>
            </a:r>
            <a:r>
              <a:rPr kumimoji="1" lang="en-US" altLang="ja-JP" sz="2800" dirty="0"/>
              <a:t>encouraged</a:t>
            </a:r>
          </a:p>
          <a:p>
            <a:pPr marL="0" indent="0">
              <a:buNone/>
            </a:pPr>
            <a:endParaRPr lang="en-US" sz="2800" dirty="0" smtClean="0"/>
          </a:p>
          <a:p>
            <a:pPr marL="0" indent="0">
              <a:buNone/>
            </a:pPr>
            <a:r>
              <a:rPr lang="en-US" sz="2800" dirty="0" smtClean="0"/>
              <a:t> </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dirty="0" smtClean="0"/>
              <a:t>March 2012</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2286000"/>
          </a:xfrm>
        </p:spPr>
        <p:txBody>
          <a:bodyPr/>
          <a:lstStyle/>
          <a:p>
            <a:pPr algn="l"/>
            <a:r>
              <a:rPr lang="en-US" sz="3200" dirty="0"/>
              <a:t>Enhancement of IEEE 802.15.7 Specification for LBS Applications (15-12-0164-00</a:t>
            </a:r>
            <a:r>
              <a:rPr lang="en-US" sz="3200" dirty="0" smtClean="0"/>
              <a:t>),</a:t>
            </a:r>
            <a:br>
              <a:rPr lang="en-US" sz="3200" dirty="0" smtClean="0"/>
            </a:br>
            <a:r>
              <a:rPr lang="en-US" sz="3200" dirty="0" smtClean="0"/>
              <a:t>Overview </a:t>
            </a:r>
            <a:r>
              <a:rPr lang="en-US" sz="3200" dirty="0"/>
              <a:t>and Applications of LED-ID System and Visible RFID System (15-12-0165-00) </a:t>
            </a:r>
            <a:endParaRPr lang="en-US" dirty="0"/>
          </a:p>
        </p:txBody>
      </p:sp>
      <p:sp>
        <p:nvSpPr>
          <p:cNvPr id="3" name="Content Placeholder 2"/>
          <p:cNvSpPr>
            <a:spLocks noGrp="1"/>
          </p:cNvSpPr>
          <p:nvPr>
            <p:ph idx="1"/>
          </p:nvPr>
        </p:nvSpPr>
        <p:spPr>
          <a:xfrm>
            <a:off x="152400" y="2971800"/>
            <a:ext cx="8839200" cy="3048000"/>
          </a:xfrm>
        </p:spPr>
        <p:txBody>
          <a:bodyPr/>
          <a:lstStyle/>
          <a:p>
            <a:pPr marL="0" indent="0">
              <a:buNone/>
            </a:pPr>
            <a:r>
              <a:rPr lang="en-US" sz="2800" dirty="0" smtClean="0"/>
              <a:t>by </a:t>
            </a:r>
            <a:r>
              <a:rPr lang="en-US" sz="2800" dirty="0" err="1"/>
              <a:t>Yeong</a:t>
            </a:r>
            <a:r>
              <a:rPr lang="en-US" sz="2800" dirty="0"/>
              <a:t> Min Jang (</a:t>
            </a:r>
            <a:r>
              <a:rPr lang="en-US" sz="2800" dirty="0" err="1"/>
              <a:t>Kookmin</a:t>
            </a:r>
            <a:r>
              <a:rPr lang="en-US" sz="2800" dirty="0"/>
              <a:t> University</a:t>
            </a:r>
            <a:r>
              <a:rPr lang="en-US" sz="2800" dirty="0" smtClean="0"/>
              <a:t>)</a:t>
            </a:r>
          </a:p>
          <a:p>
            <a:pPr marL="0" indent="0">
              <a:buNone/>
            </a:pPr>
            <a:r>
              <a:rPr lang="en-US" sz="2800" dirty="0" smtClean="0"/>
              <a:t>Straw poll conducted to show the </a:t>
            </a:r>
            <a:r>
              <a:rPr lang="en-US" sz="2800" smtClean="0"/>
              <a:t>amount of support </a:t>
            </a:r>
            <a:r>
              <a:rPr lang="en-US" sz="2800" dirty="0"/>
              <a:t>in forming an interest group with the mission of investigating as to how this effort would coordinate with </a:t>
            </a:r>
            <a:r>
              <a:rPr lang="en-US" sz="2800" dirty="0" smtClean="0"/>
              <a:t>802.15.7 resulted with 5 </a:t>
            </a:r>
            <a:r>
              <a:rPr lang="en-US" sz="2800" dirty="0"/>
              <a:t>willing to participate.   </a:t>
            </a:r>
            <a:endParaRPr lang="en-US" sz="2800" dirty="0" smtClean="0"/>
          </a:p>
          <a:p>
            <a:pPr marL="0" indent="0">
              <a:buNone/>
            </a:pPr>
            <a:r>
              <a:rPr lang="en-US" sz="2800" dirty="0" err="1" smtClean="0"/>
              <a:t>Yeong</a:t>
            </a:r>
            <a:r>
              <a:rPr lang="en-US" sz="2800" dirty="0" smtClean="0"/>
              <a:t> </a:t>
            </a:r>
            <a:r>
              <a:rPr lang="en-US" sz="2800" dirty="0"/>
              <a:t>Min Jang volunteered to chair this interest group.</a:t>
            </a:r>
          </a:p>
          <a:p>
            <a:pPr marL="0" indent="0">
              <a:buNone/>
            </a:pP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March 2012</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18912</TotalTime>
  <Words>342</Words>
  <Application>Microsoft Macintosh PowerPoint</Application>
  <PresentationFormat>On-screen Show (4:3)</PresentationFormat>
  <Paragraphs>50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SC WNG Presentations</vt:lpstr>
      <vt:lpstr>Towards Next Gen ULP Technologies (15-12-0139-02)</vt:lpstr>
      <vt:lpstr>802.21d Group Management Framework (21-12-0028-03)</vt:lpstr>
      <vt:lpstr>Enhancement of IEEE 802.15.7 Specification for LBS Applications (15-12-0164-00), Overview and Applications of LED-ID System and Visible RFID System (15-12-0165-00)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863</cp:revision>
  <cp:lastPrinted>2000-03-07T00:55:37Z</cp:lastPrinted>
  <dcterms:created xsi:type="dcterms:W3CDTF">2008-07-14T18:46:05Z</dcterms:created>
  <dcterms:modified xsi:type="dcterms:W3CDTF">2012-03-15T01:43:11Z</dcterms:modified>
  <cp:category>15-12-0173-00-wng0</cp:category>
</cp:coreProperties>
</file>