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72" r:id="rId3"/>
    <p:sldId id="273" r:id="rId4"/>
    <p:sldId id="274" r:id="rId5"/>
    <p:sldId id="264" r:id="rId6"/>
    <p:sldId id="266" r:id="rId7"/>
    <p:sldId id="268" r:id="rId8"/>
    <p:sldId id="267" r:id="rId9"/>
    <p:sldId id="275" r:id="rId10"/>
    <p:sldId id="270" r:id="rId11"/>
  </p:sldIdLst>
  <p:sldSz cx="9144000" cy="6858000" type="screen4x3"/>
  <p:notesSz cx="70104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mn-cs"/>
      </a:defRPr>
    </a:lvl2pPr>
    <a:lvl3pPr marL="914400" algn="l" rtl="0" fontAlgn="base">
      <a:spcBef>
        <a:spcPct val="0"/>
      </a:spcBef>
      <a:spcAft>
        <a:spcPct val="0"/>
      </a:spcAft>
      <a:defRPr sz="1200" kern="1200">
        <a:solidFill>
          <a:schemeClr val="tx1"/>
        </a:solidFill>
        <a:latin typeface="Times New Roman" pitchFamily="18" charset="0"/>
        <a:ea typeface="+mn-ea"/>
        <a:cs typeface="+mn-cs"/>
      </a:defRPr>
    </a:lvl3pPr>
    <a:lvl4pPr marL="1371600" algn="l" rtl="0" fontAlgn="base">
      <a:spcBef>
        <a:spcPct val="0"/>
      </a:spcBef>
      <a:spcAft>
        <a:spcPct val="0"/>
      </a:spcAft>
      <a:defRPr sz="1200" kern="1200">
        <a:solidFill>
          <a:schemeClr val="tx1"/>
        </a:solidFill>
        <a:latin typeface="Times New Roman" pitchFamily="18" charset="0"/>
        <a:ea typeface="+mn-ea"/>
        <a:cs typeface="+mn-cs"/>
      </a:defRPr>
    </a:lvl4pPr>
    <a:lvl5pPr marL="1828800" algn="l" rtl="0" fontAlgn="base">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FFFF33"/>
    <a:srgbClr val="CC0000"/>
    <a:srgbClr val="FFFF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0047" autoAdjust="0"/>
    <p:restoredTop sz="94660"/>
  </p:normalViewPr>
  <p:slideViewPr>
    <p:cSldViewPr>
      <p:cViewPr>
        <p:scale>
          <a:sx n="75" d="100"/>
          <a:sy n="75" d="100"/>
        </p:scale>
        <p:origin x="-2310" y="-7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60" y="-78"/>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84576" y="-12940"/>
            <a:ext cx="2722563"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smtClean="0"/>
              <a:t>March 2012doc</a:t>
            </a:r>
            <a:r>
              <a:rPr lang="en-US"/>
              <a:t>.: IEEE 802.15-09-0117-00-0007</a:t>
            </a:r>
          </a:p>
        </p:txBody>
      </p:sp>
      <p:sp>
        <p:nvSpPr>
          <p:cNvPr id="3075" name="Rectangle 3"/>
          <p:cNvSpPr>
            <a:spLocks noGrp="1" noChangeArrowheads="1"/>
          </p:cNvSpPr>
          <p:nvPr>
            <p:ph type="dt" sz="quarter" idx="1"/>
          </p:nvPr>
        </p:nvSpPr>
        <p:spPr bwMode="auto">
          <a:xfrm>
            <a:off x="703263" y="188792"/>
            <a:ext cx="233521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378C396A-494E-4CAA-B146-1CF12B224978}" type="datetime1">
              <a:rPr lang="en-US"/>
              <a:pPr/>
              <a:t>3/14/2012</a:t>
            </a:fld>
            <a:r>
              <a:rPr lang="en-US"/>
              <a:t>&lt;month year&gt;</a:t>
            </a:r>
          </a:p>
        </p:txBody>
      </p:sp>
      <p:sp>
        <p:nvSpPr>
          <p:cNvPr id="3076" name="Rectangle 4"/>
          <p:cNvSpPr>
            <a:spLocks noGrp="1" noChangeArrowheads="1"/>
          </p:cNvSpPr>
          <p:nvPr>
            <p:ph type="ftr" sz="quarter" idx="2"/>
          </p:nvPr>
        </p:nvSpPr>
        <p:spPr bwMode="auto">
          <a:xfrm>
            <a:off x="4206876" y="8997950"/>
            <a:ext cx="218122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sz="1000"/>
            </a:lvl1pPr>
          </a:lstStyle>
          <a:p>
            <a:r>
              <a:rPr lang="en-US"/>
              <a:t>&lt;author&gt;, &lt;company&gt;</a:t>
            </a:r>
          </a:p>
        </p:txBody>
      </p:sp>
      <p:sp>
        <p:nvSpPr>
          <p:cNvPr id="3077" name="Rectangle 5"/>
          <p:cNvSpPr>
            <a:spLocks noGrp="1" noChangeArrowheads="1"/>
          </p:cNvSpPr>
          <p:nvPr>
            <p:ph type="sldNum" sz="quarter" idx="3"/>
          </p:nvPr>
        </p:nvSpPr>
        <p:spPr bwMode="auto">
          <a:xfrm>
            <a:off x="2727326" y="8997950"/>
            <a:ext cx="140017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8213" eaLnBrk="0" hangingPunct="0">
              <a:defRPr sz="1000"/>
            </a:lvl1pPr>
          </a:lstStyle>
          <a:p>
            <a:r>
              <a:rPr lang="en-US"/>
              <a:t>Page </a:t>
            </a:r>
            <a:fld id="{3356F652-433C-46BD-A755-9E2264A25F45}" type="slidenum">
              <a:rPr lang="en-US"/>
              <a:pPr/>
              <a:t>‹#›</a:t>
            </a:fld>
            <a:endParaRPr lang="en-US"/>
          </a:p>
        </p:txBody>
      </p:sp>
      <p:sp>
        <p:nvSpPr>
          <p:cNvPr id="3078" name="Line 6"/>
          <p:cNvSpPr>
            <a:spLocks noChangeShapeType="1"/>
          </p:cNvSpPr>
          <p:nvPr/>
        </p:nvSpPr>
        <p:spPr bwMode="auto">
          <a:xfrm>
            <a:off x="701676" y="387350"/>
            <a:ext cx="560705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3079" name="Rectangle 7"/>
          <p:cNvSpPr>
            <a:spLocks noChangeArrowheads="1"/>
          </p:cNvSpPr>
          <p:nvPr/>
        </p:nvSpPr>
        <p:spPr bwMode="auto">
          <a:xfrm>
            <a:off x="701675" y="8997950"/>
            <a:ext cx="719138" cy="184666"/>
          </a:xfrm>
          <a:prstGeom prst="rect">
            <a:avLst/>
          </a:prstGeom>
          <a:noFill/>
          <a:ln w="9525">
            <a:noFill/>
            <a:miter lim="800000"/>
            <a:headEnd/>
            <a:tailEnd/>
          </a:ln>
          <a:effectLst/>
        </p:spPr>
        <p:txBody>
          <a:bodyPr lIns="0" tIns="0" rIns="0" bIns="0">
            <a:spAutoFit/>
          </a:bodyPr>
          <a:lstStyle/>
          <a:p>
            <a:pPr defTabSz="938213" eaLnBrk="0" hangingPunct="0"/>
            <a:r>
              <a:rPr lang="en-US"/>
              <a:t>Submission</a:t>
            </a:r>
          </a:p>
        </p:txBody>
      </p:sp>
      <p:sp>
        <p:nvSpPr>
          <p:cNvPr id="3080" name="Line 8"/>
          <p:cNvSpPr>
            <a:spLocks noChangeShapeType="1"/>
          </p:cNvSpPr>
          <p:nvPr/>
        </p:nvSpPr>
        <p:spPr bwMode="auto">
          <a:xfrm>
            <a:off x="701676" y="8986838"/>
            <a:ext cx="57626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 xmlns:p14="http://schemas.microsoft.com/office/powerpoint/2010/main" val="19118583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05200" y="-92316"/>
            <a:ext cx="2844800"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3" eaLnBrk="0" hangingPunct="0">
              <a:defRPr sz="1400" b="1"/>
            </a:lvl1pPr>
          </a:lstStyle>
          <a:p>
            <a:r>
              <a:rPr lang="en-US"/>
              <a:t>September 2009doc.: IEEE 802.15-09-0117-00-0007</a:t>
            </a:r>
          </a:p>
        </p:txBody>
      </p:sp>
      <p:sp>
        <p:nvSpPr>
          <p:cNvPr id="2051" name="Rectangle 3"/>
          <p:cNvSpPr>
            <a:spLocks noGrp="1" noChangeArrowheads="1"/>
          </p:cNvSpPr>
          <p:nvPr>
            <p:ph type="dt" idx="1"/>
          </p:nvPr>
        </p:nvSpPr>
        <p:spPr bwMode="auto">
          <a:xfrm>
            <a:off x="661988" y="109418"/>
            <a:ext cx="276542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3" eaLnBrk="0" hangingPunct="0">
              <a:defRPr sz="1400" b="1"/>
            </a:lvl1pPr>
          </a:lstStyle>
          <a:p>
            <a:fld id="{AFDAFFE8-75B2-4EB4-8EB5-D649CD28A1B2}" type="datetime1">
              <a:rPr lang="en-US"/>
              <a:pPr/>
              <a:t>3/14/2012</a:t>
            </a:fld>
            <a:r>
              <a:rPr lang="en-US"/>
              <a:t>&lt;month year&gt;</a:t>
            </a:r>
          </a:p>
        </p:txBody>
      </p:sp>
      <p:sp>
        <p:nvSpPr>
          <p:cNvPr id="23556" name="Rectangle 4"/>
          <p:cNvSpPr>
            <a:spLocks noGrp="1" noRot="1" noChangeAspect="1" noChangeArrowheads="1" noTextEdit="1"/>
          </p:cNvSpPr>
          <p:nvPr>
            <p:ph type="sldImg" idx="2"/>
          </p:nvPr>
        </p:nvSpPr>
        <p:spPr bwMode="auto">
          <a:xfrm>
            <a:off x="1190625" y="703263"/>
            <a:ext cx="4630738"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451" y="4416426"/>
            <a:ext cx="5143500" cy="4183063"/>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13176" y="9001125"/>
            <a:ext cx="25368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3" eaLnBrk="0" hangingPunct="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65451" y="9001125"/>
            <a:ext cx="81121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3" eaLnBrk="0" hangingPunct="0">
              <a:defRPr/>
            </a:lvl1pPr>
          </a:lstStyle>
          <a:p>
            <a:r>
              <a:rPr lang="en-US"/>
              <a:t>Page </a:t>
            </a:r>
            <a:fld id="{3D3E9B2A-6799-40D7-89FD-ABBA798CF9AC}" type="slidenum">
              <a:rPr lang="en-US"/>
              <a:pPr/>
              <a:t>‹#›</a:t>
            </a:fld>
            <a:endParaRPr lang="en-US"/>
          </a:p>
        </p:txBody>
      </p:sp>
      <p:sp>
        <p:nvSpPr>
          <p:cNvPr id="2056" name="Rectangle 8"/>
          <p:cNvSpPr>
            <a:spLocks noChangeArrowheads="1"/>
          </p:cNvSpPr>
          <p:nvPr/>
        </p:nvSpPr>
        <p:spPr bwMode="auto">
          <a:xfrm>
            <a:off x="731839" y="9001125"/>
            <a:ext cx="719137" cy="184666"/>
          </a:xfrm>
          <a:prstGeom prst="rect">
            <a:avLst/>
          </a:prstGeom>
          <a:noFill/>
          <a:ln w="9525">
            <a:noFill/>
            <a:miter lim="800000"/>
            <a:headEnd/>
            <a:tailEnd/>
          </a:ln>
          <a:effectLst/>
        </p:spPr>
        <p:txBody>
          <a:bodyPr lIns="0" tIns="0" rIns="0" bIns="0">
            <a:spAutoFit/>
          </a:bodyPr>
          <a:lstStyle/>
          <a:p>
            <a:pPr defTabSz="919163" eaLnBrk="0" hangingPunct="0"/>
            <a:r>
              <a:rPr lang="en-US"/>
              <a:t>Submission</a:t>
            </a:r>
          </a:p>
        </p:txBody>
      </p:sp>
      <p:sp>
        <p:nvSpPr>
          <p:cNvPr id="2057" name="Line 9"/>
          <p:cNvSpPr>
            <a:spLocks noChangeShapeType="1"/>
          </p:cNvSpPr>
          <p:nvPr/>
        </p:nvSpPr>
        <p:spPr bwMode="auto">
          <a:xfrm>
            <a:off x="731838" y="8999538"/>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2058" name="Line 10"/>
          <p:cNvSpPr>
            <a:spLocks noChangeShapeType="1"/>
          </p:cNvSpPr>
          <p:nvPr/>
        </p:nvSpPr>
        <p:spPr bwMode="auto">
          <a:xfrm>
            <a:off x="654051" y="296863"/>
            <a:ext cx="57023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Tree>
    <p:extLst>
      <p:ext uri="{BB962C8B-B14F-4D97-AF65-F5344CB8AC3E}">
        <p14:creationId xmlns="" xmlns:p14="http://schemas.microsoft.com/office/powerpoint/2010/main" val="32604583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a:spLocks noGrp="1" noChangeArrowheads="1"/>
          </p:cNvSpPr>
          <p:nvPr>
            <p:ph type="hdr" sz="quarter"/>
          </p:nvPr>
        </p:nvSpPr>
        <p:spPr>
          <a:ln/>
        </p:spPr>
        <p:txBody>
          <a:bodyPr/>
          <a:lstStyle/>
          <a:p>
            <a:r>
              <a:rPr lang="en-US" dirty="0"/>
              <a:t>September </a:t>
            </a:r>
            <a:r>
              <a:rPr lang="en-US" dirty="0" smtClean="0"/>
              <a:t>2011doc</a:t>
            </a:r>
            <a:r>
              <a:rPr lang="en-US" dirty="0"/>
              <a:t>.: IEEE 802.15-09-0117-00-0007</a:t>
            </a:r>
          </a:p>
        </p:txBody>
      </p:sp>
      <p:sp>
        <p:nvSpPr>
          <p:cNvPr id="9" name="Rectangle 3"/>
          <p:cNvSpPr>
            <a:spLocks noGrp="1" noChangeArrowheads="1"/>
          </p:cNvSpPr>
          <p:nvPr>
            <p:ph type="dt" idx="1"/>
          </p:nvPr>
        </p:nvSpPr>
        <p:spPr>
          <a:ln/>
        </p:spPr>
        <p:txBody>
          <a:bodyPr/>
          <a:lstStyle/>
          <a:p>
            <a:fld id="{DDEB5ECF-DBF0-4B00-A34B-6D739605B8EB}" type="datetime1">
              <a:rPr lang="en-US"/>
              <a:pPr/>
              <a:t>3/14/2012</a:t>
            </a:fld>
            <a:r>
              <a:rPr lang="en-US"/>
              <a:t>&lt;month year&gt;</a:t>
            </a:r>
          </a:p>
        </p:txBody>
      </p:sp>
      <p:sp>
        <p:nvSpPr>
          <p:cNvPr id="24578" name="Slide Image Placeholder 1"/>
          <p:cNvSpPr>
            <a:spLocks noGrp="1" noRot="1" noChangeAspect="1" noTextEdit="1"/>
          </p:cNvSpPr>
          <p:nvPr>
            <p:ph type="sldImg"/>
          </p:nvPr>
        </p:nvSpPr>
        <p:spPr>
          <a:xfrm>
            <a:off x="1189038" y="703263"/>
            <a:ext cx="4632325" cy="3473450"/>
          </a:xfrm>
          <a:ln/>
        </p:spPr>
      </p:sp>
      <p:sp>
        <p:nvSpPr>
          <p:cNvPr id="24579" name="Notes Placeholder 2"/>
          <p:cNvSpPr>
            <a:spLocks noGrp="1"/>
          </p:cNvSpPr>
          <p:nvPr>
            <p:ph type="body" idx="1"/>
          </p:nvPr>
        </p:nvSpPr>
        <p:spPr/>
        <p:txBody>
          <a:bodyPr/>
          <a:lstStyle/>
          <a:p>
            <a:endParaRPr lang="en-US" smtClean="0"/>
          </a:p>
        </p:txBody>
      </p:sp>
      <p:sp>
        <p:nvSpPr>
          <p:cNvPr id="24580" name="Header Placeholder 3"/>
          <p:cNvSpPr txBox="1">
            <a:spLocks noGrp="1"/>
          </p:cNvSpPr>
          <p:nvPr/>
        </p:nvSpPr>
        <p:spPr bwMode="auto">
          <a:xfrm>
            <a:off x="3505200" y="109418"/>
            <a:ext cx="2844800" cy="215444"/>
          </a:xfrm>
          <a:prstGeom prst="rect">
            <a:avLst/>
          </a:prstGeom>
          <a:noFill/>
          <a:ln w="9525">
            <a:noFill/>
            <a:miter lim="800000"/>
            <a:headEnd/>
            <a:tailEnd/>
          </a:ln>
        </p:spPr>
        <p:txBody>
          <a:bodyPr lIns="0" tIns="0" rIns="0" bIns="0" anchor="b">
            <a:spAutoFit/>
          </a:bodyPr>
          <a:lstStyle/>
          <a:p>
            <a:pPr algn="r" defTabSz="938213" eaLnBrk="0" hangingPunct="0"/>
            <a:r>
              <a:rPr lang="en-US" sz="1400" b="1"/>
              <a:t>doc.: IEEE 802.15-09-0117-00-0007</a:t>
            </a:r>
          </a:p>
        </p:txBody>
      </p:sp>
      <p:sp>
        <p:nvSpPr>
          <p:cNvPr id="24581" name="Date Placeholder 4"/>
          <p:cNvSpPr txBox="1">
            <a:spLocks noGrp="1"/>
          </p:cNvSpPr>
          <p:nvPr/>
        </p:nvSpPr>
        <p:spPr bwMode="auto">
          <a:xfrm>
            <a:off x="661988" y="109418"/>
            <a:ext cx="2765425" cy="215444"/>
          </a:xfrm>
          <a:prstGeom prst="rect">
            <a:avLst/>
          </a:prstGeom>
          <a:noFill/>
          <a:ln w="9525">
            <a:noFill/>
            <a:miter lim="800000"/>
            <a:headEnd/>
            <a:tailEnd/>
          </a:ln>
        </p:spPr>
        <p:txBody>
          <a:bodyPr lIns="0" tIns="0" rIns="0" bIns="0" anchor="b">
            <a:spAutoFit/>
          </a:bodyPr>
          <a:lstStyle/>
          <a:p>
            <a:pPr defTabSz="938213" eaLnBrk="0" hangingPunct="0"/>
            <a:r>
              <a:rPr lang="en-US" sz="1400" b="1"/>
              <a:t>&lt;month year&gt;</a:t>
            </a:r>
          </a:p>
        </p:txBody>
      </p:sp>
      <p:sp>
        <p:nvSpPr>
          <p:cNvPr id="24582" name="Footer Placeholder 5"/>
          <p:cNvSpPr>
            <a:spLocks noGrp="1"/>
          </p:cNvSpPr>
          <p:nvPr>
            <p:ph type="ftr" sz="quarter" idx="4"/>
          </p:nvPr>
        </p:nvSpPr>
        <p:spPr>
          <a:noFill/>
        </p:spPr>
        <p:txBody>
          <a:bodyPr/>
          <a:lstStyle/>
          <a:p>
            <a:pPr lvl="4"/>
            <a:r>
              <a:rPr lang="en-US"/>
              <a:t>&lt;author&gt;, &lt;company&gt;</a:t>
            </a:r>
          </a:p>
        </p:txBody>
      </p:sp>
      <p:sp>
        <p:nvSpPr>
          <p:cNvPr id="24583" name="Slide Number Placeholder 6"/>
          <p:cNvSpPr>
            <a:spLocks noGrp="1"/>
          </p:cNvSpPr>
          <p:nvPr>
            <p:ph type="sldNum" sz="quarter" idx="5"/>
          </p:nvPr>
        </p:nvSpPr>
        <p:spPr>
          <a:noFill/>
        </p:spPr>
        <p:txBody>
          <a:bodyPr/>
          <a:lstStyle/>
          <a:p>
            <a:r>
              <a:rPr lang="en-US"/>
              <a:t>Page </a:t>
            </a:r>
            <a:fld id="{DE724A62-13E4-4261-84BB-CCFBA250F072}" type="slidenum">
              <a:rPr lang="en-US"/>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ko-KR" altLang="en-US" dirty="0"/>
          </a:p>
        </p:txBody>
      </p:sp>
      <p:sp>
        <p:nvSpPr>
          <p:cNvPr id="4" name="Header Placeholder 3"/>
          <p:cNvSpPr>
            <a:spLocks noGrp="1"/>
          </p:cNvSpPr>
          <p:nvPr>
            <p:ph type="hdr" sz="quarter" idx="10"/>
          </p:nvPr>
        </p:nvSpPr>
        <p:spPr/>
        <p:txBody>
          <a:bodyPr/>
          <a:lstStyle/>
          <a:p>
            <a:r>
              <a:rPr lang="en-US" smtClean="0"/>
              <a:t>September 2009doc.: IEEE 802.15-09-0117-00-0007</a:t>
            </a:r>
            <a:endParaRPr lang="en-US"/>
          </a:p>
        </p:txBody>
      </p:sp>
      <p:sp>
        <p:nvSpPr>
          <p:cNvPr id="5" name="Date Placeholder 4"/>
          <p:cNvSpPr>
            <a:spLocks noGrp="1"/>
          </p:cNvSpPr>
          <p:nvPr>
            <p:ph type="dt" idx="11"/>
          </p:nvPr>
        </p:nvSpPr>
        <p:spPr/>
        <p:txBody>
          <a:bodyPr/>
          <a:lstStyle/>
          <a:p>
            <a:fld id="{AFDAFFE8-75B2-4EB4-8EB5-D649CD28A1B2}" type="datetime1">
              <a:rPr lang="en-US" smtClean="0"/>
              <a:pPr/>
              <a:t>3/14/2012</a:t>
            </a:fld>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3D3E9B2A-6799-40D7-89FD-ABBA798CF9AC}" type="slidenum">
              <a:rPr lang="en-US" smtClean="0"/>
              <a:pPr/>
              <a:t>5</a:t>
            </a:fld>
            <a:endParaRPr lang="en-US"/>
          </a:p>
        </p:txBody>
      </p:sp>
    </p:spTree>
    <p:extLst>
      <p:ext uri="{BB962C8B-B14F-4D97-AF65-F5344CB8AC3E}">
        <p14:creationId xmlns="" xmlns:p14="http://schemas.microsoft.com/office/powerpoint/2010/main" val="1767914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78500" y="301625"/>
            <a:ext cx="3160713" cy="307975"/>
          </a:xfrm>
          <a:prstGeom prst="rect">
            <a:avLst/>
          </a:prstGeom>
          <a:solidFill>
            <a:schemeClr val="bg1"/>
          </a:solidFill>
        </p:spPr>
        <p:txBody>
          <a:bodyPr>
            <a:spAutoFit/>
          </a:bodyPr>
          <a:lstStyle/>
          <a:p>
            <a:pPr>
              <a:defRPr/>
            </a:pPr>
            <a:r>
              <a:rPr lang="en-US" sz="1400" b="1" dirty="0"/>
              <a:t>doc. : IEEE 802.15-15-09-0117-00-0007</a:t>
            </a:r>
          </a:p>
        </p:txBody>
      </p:sp>
      <p:sp>
        <p:nvSpPr>
          <p:cNvPr id="10" name="TextBox 9"/>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802.15-15-09-0xxx-00-0007</a:t>
            </a: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1" name="Rectangle 10"/>
          <p:cNvSpPr>
            <a:spLocks noGrp="1" noChangeArrowheads="1"/>
          </p:cNvSpPr>
          <p:nvPr>
            <p:ph type="dt" sz="half" idx="10"/>
          </p:nvPr>
        </p:nvSpPr>
        <p:spPr>
          <a:xfrm>
            <a:off x="685800" y="381456"/>
            <a:ext cx="1600200" cy="215444"/>
          </a:xfrm>
        </p:spPr>
        <p:txBody>
          <a:bodyPr/>
          <a:lstStyle>
            <a:lvl1pPr>
              <a:defRPr/>
            </a:lvl1pPr>
          </a:lstStyle>
          <a:p>
            <a:r>
              <a:rPr lang="en-US" dirty="0" smtClean="0"/>
              <a:t>September  2011</a:t>
            </a:r>
            <a:endParaRPr lang="en-US" dirty="0"/>
          </a:p>
        </p:txBody>
      </p:sp>
      <p:sp>
        <p:nvSpPr>
          <p:cNvPr id="12" name="Rectangle 11"/>
          <p:cNvSpPr>
            <a:spLocks noGrp="1" noChangeArrowheads="1"/>
          </p:cNvSpPr>
          <p:nvPr>
            <p:ph type="ftr" sz="quarter" idx="11"/>
          </p:nvPr>
        </p:nvSpPr>
        <p:spPr>
          <a:xfrm>
            <a:off x="5486400" y="6475413"/>
            <a:ext cx="3124200" cy="182562"/>
          </a:xfrm>
        </p:spPr>
        <p:txBody>
          <a:bodyPr/>
          <a:lstStyle>
            <a:lvl1pPr>
              <a:defRPr/>
            </a:lvl1pPr>
          </a:lstStyle>
          <a:p>
            <a:r>
              <a:rPr lang="en-US"/>
              <a:t>Yeong Min Jang, Kookmin UniversityYeong Min Jang, Kookmin University</a:t>
            </a:r>
          </a:p>
        </p:txBody>
      </p:sp>
      <p:sp>
        <p:nvSpPr>
          <p:cNvPr id="13" name="Rectangle 12"/>
          <p:cNvSpPr>
            <a:spLocks noGrp="1" noChangeArrowheads="1"/>
          </p:cNvSpPr>
          <p:nvPr>
            <p:ph type="sldNum" sz="quarter" idx="12"/>
          </p:nvPr>
        </p:nvSpPr>
        <p:spPr/>
        <p:txBody>
          <a:bodyPr/>
          <a:lstStyle>
            <a:lvl1pPr>
              <a:defRPr/>
            </a:lvl1pPr>
          </a:lstStyle>
          <a:p>
            <a:pPr>
              <a:defRPr/>
            </a:pPr>
            <a:r>
              <a:rPr lang="en-US"/>
              <a:t>Slide </a:t>
            </a:r>
            <a:fld id="{BF29BC87-BF55-421B-B54D-29C11A5C93C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66B7E9-C1CC-4B81-9E3E-BDC5014A504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9A7FD99-E112-416B-8982-6B30D5468DF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84175"/>
            <a:ext cx="1600200" cy="212725"/>
          </a:xfrm>
        </p:spPr>
        <p:txBody>
          <a:bodyPr/>
          <a:lstStyle>
            <a:lvl1pPr>
              <a:defRPr/>
            </a:lvl1pPr>
          </a:lstStyle>
          <a:p>
            <a:r>
              <a:rPr lang="en-US"/>
              <a:t>September 2009</a:t>
            </a:r>
          </a:p>
        </p:txBody>
      </p:sp>
      <p:sp>
        <p:nvSpPr>
          <p:cNvPr id="5" name="Footer Placeholder 4"/>
          <p:cNvSpPr>
            <a:spLocks noGrp="1"/>
          </p:cNvSpPr>
          <p:nvPr>
            <p:ph type="ftr" sz="quarter" idx="11"/>
          </p:nvPr>
        </p:nvSpPr>
        <p:spPr>
          <a:xfrm>
            <a:off x="5486400" y="6475413"/>
            <a:ext cx="3124200" cy="184150"/>
          </a:xfrm>
        </p:spPr>
        <p:txBody>
          <a:bodyPr/>
          <a:lstStyle>
            <a:lvl1pPr>
              <a:defRPr/>
            </a:lvl1pPr>
          </a:lstStyle>
          <a:p>
            <a:r>
              <a:rPr lang="en-US"/>
              <a:t>Yeong Min Jang, Kookmin University</a:t>
            </a:r>
          </a:p>
        </p:txBody>
      </p:sp>
      <p:sp>
        <p:nvSpPr>
          <p:cNvPr id="6" name="Slide Number Placeholder 5"/>
          <p:cNvSpPr>
            <a:spLocks noGrp="1"/>
          </p:cNvSpPr>
          <p:nvPr>
            <p:ph type="sldNum" sz="quarter" idx="12"/>
          </p:nvPr>
        </p:nvSpPr>
        <p:spPr>
          <a:xfrm>
            <a:off x="4344988" y="6475413"/>
            <a:ext cx="530225" cy="182562"/>
          </a:xfrm>
        </p:spPr>
        <p:txBody>
          <a:bodyPr/>
          <a:lstStyle>
            <a:lvl1pPr>
              <a:defRPr smtClean="0"/>
            </a:lvl1pPr>
          </a:lstStyle>
          <a:p>
            <a:pPr>
              <a:defRPr/>
            </a:pPr>
            <a:r>
              <a:rPr lang="en-US"/>
              <a:t>Slide </a:t>
            </a:r>
            <a:fld id="{656268D0-4611-45F7-BF6F-449ED53C6C0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빈 화면">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074184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6"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8" name="TextBox 7"/>
          <p:cNvSpPr txBox="1"/>
          <p:nvPr/>
        </p:nvSpPr>
        <p:spPr>
          <a:xfrm>
            <a:off x="5791200" y="301625"/>
            <a:ext cx="3171825" cy="307975"/>
          </a:xfrm>
          <a:prstGeom prst="rect">
            <a:avLst/>
          </a:prstGeom>
          <a:solidFill>
            <a:schemeClr val="bg1"/>
          </a:solidFill>
        </p:spPr>
        <p:txBody>
          <a:bodyPr wrap="none">
            <a:spAutoFit/>
          </a:bodyPr>
          <a:lstStyle/>
          <a:p>
            <a:pPr>
              <a:defRPr/>
            </a:pPr>
            <a:r>
              <a:rPr lang="en-US" sz="1400" b="1" dirty="0"/>
              <a:t>doc. : IEEE 802.15-15-09-0549-00-0007</a:t>
            </a:r>
          </a:p>
        </p:txBody>
      </p:sp>
      <p:sp>
        <p:nvSpPr>
          <p:cNvPr id="9" name="TextBox 8"/>
          <p:cNvSpPr txBox="1"/>
          <p:nvPr/>
        </p:nvSpPr>
        <p:spPr>
          <a:xfrm>
            <a:off x="5791200" y="301625"/>
            <a:ext cx="3141663" cy="304800"/>
          </a:xfrm>
          <a:prstGeom prst="rect">
            <a:avLst/>
          </a:prstGeom>
          <a:solidFill>
            <a:schemeClr val="bg1"/>
          </a:solidFill>
        </p:spPr>
        <p:txBody>
          <a:bodyPr wrap="none">
            <a:spAutoFit/>
          </a:bodyPr>
          <a:lstStyle/>
          <a:p>
            <a:r>
              <a:rPr lang="en-US" sz="1400" b="1"/>
              <a:t>doc. : IEEE 802.15-1</a:t>
            </a:r>
            <a:r>
              <a:rPr lang="en-US" sz="1400" b="1">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9"/>
          <p:cNvSpPr>
            <a:spLocks noGrp="1" noChangeArrowheads="1"/>
          </p:cNvSpPr>
          <p:nvPr>
            <p:ph type="dt" sz="half" idx="10"/>
          </p:nvPr>
        </p:nvSpPr>
        <p:spPr>
          <a:xfrm>
            <a:off x="685800" y="171450"/>
            <a:ext cx="1600200" cy="425450"/>
          </a:xfrm>
        </p:spPr>
        <p:txBody>
          <a:bodyPr/>
          <a:lstStyle>
            <a:lvl1pPr>
              <a:defRPr/>
            </a:lvl1pPr>
          </a:lstStyle>
          <a:p>
            <a:r>
              <a:rPr lang="en-US"/>
              <a:t>September 2009September 2009</a:t>
            </a:r>
          </a:p>
        </p:txBody>
      </p:sp>
      <p:sp>
        <p:nvSpPr>
          <p:cNvPr id="11" name="Rectangle 10"/>
          <p:cNvSpPr>
            <a:spLocks noGrp="1" noChangeArrowheads="1"/>
          </p:cNvSpPr>
          <p:nvPr>
            <p:ph type="ftr" sz="quarter" idx="11"/>
          </p:nvPr>
        </p:nvSpPr>
        <p:spPr/>
        <p:txBody>
          <a:bodyPr/>
          <a:lstStyle>
            <a:lvl1pPr>
              <a:defRPr/>
            </a:lvl1pPr>
          </a:lstStyle>
          <a:p>
            <a:r>
              <a:rPr lang="en-US"/>
              <a:t>Yeong Min Jang, Kookmin UniversityYeong Min Jang, Kookmin University</a:t>
            </a:r>
          </a:p>
        </p:txBody>
      </p:sp>
      <p:sp>
        <p:nvSpPr>
          <p:cNvPr id="12" name="Rectangle 11"/>
          <p:cNvSpPr>
            <a:spLocks noGrp="1" noChangeArrowheads="1"/>
          </p:cNvSpPr>
          <p:nvPr>
            <p:ph type="sldNum" sz="quarter" idx="12"/>
          </p:nvPr>
        </p:nvSpPr>
        <p:spPr/>
        <p:txBody>
          <a:bodyPr/>
          <a:lstStyle>
            <a:lvl1pPr>
              <a:defRPr/>
            </a:lvl1pPr>
          </a:lstStyle>
          <a:p>
            <a:pPr>
              <a:defRPr/>
            </a:pPr>
            <a:r>
              <a:rPr lang="en-US"/>
              <a:t>Slide </a:t>
            </a:r>
            <a:fld id="{B3B06152-741F-4076-B040-D5427CE11BF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t>September 2009</a:t>
            </a:r>
          </a:p>
        </p:txBody>
      </p:sp>
      <p:sp>
        <p:nvSpPr>
          <p:cNvPr id="5"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C4D94FD-E4DD-4F9E-8EC1-ADEA95DCB7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DD008D0-DE3E-462A-80B6-DB0642E9FE1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r>
              <a:rPr lang="en-US"/>
              <a:t>September 2009</a:t>
            </a:r>
          </a:p>
        </p:txBody>
      </p:sp>
      <p:sp>
        <p:nvSpPr>
          <p:cNvPr id="8"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2185FD-586F-4088-A214-BA15FCD9BB9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r>
              <a:rPr lang="en-US"/>
              <a:t>September 2009</a:t>
            </a:r>
          </a:p>
        </p:txBody>
      </p:sp>
      <p:sp>
        <p:nvSpPr>
          <p:cNvPr id="4"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88E86A2-24BB-437A-8099-76D2C87A480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March 2012</a:t>
            </a:r>
            <a:endParaRPr lang="en-US" dirty="0"/>
          </a:p>
        </p:txBody>
      </p:sp>
      <p:sp>
        <p:nvSpPr>
          <p:cNvPr id="3"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65D8D74-25E4-4A14-9B13-1C1CBE0663D9}"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baseline="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85800" y="381456"/>
            <a:ext cx="1600200" cy="215444"/>
          </a:xfrm>
          <a:ln/>
        </p:spPr>
        <p:txBody>
          <a:bodyPr/>
          <a:lstStyle>
            <a:lvl1pPr>
              <a:defRPr/>
            </a:lvl1pPr>
          </a:lstStyle>
          <a:p>
            <a:r>
              <a:rPr lang="en-US" dirty="0" smtClean="0"/>
              <a:t>March 2012</a:t>
            </a:r>
            <a:endParaRPr lang="en-US" dirty="0"/>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471750D-E916-4F89-8F86-FAE22FA4F1D5}"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t>September 2009</a:t>
            </a:r>
          </a:p>
        </p:txBody>
      </p:sp>
      <p:sp>
        <p:nvSpPr>
          <p:cNvPr id="6" name="Rectangle 5"/>
          <p:cNvSpPr>
            <a:spLocks noGrp="1" noChangeArrowheads="1"/>
          </p:cNvSpPr>
          <p:nvPr>
            <p:ph type="ftr" sz="quarter" idx="11"/>
          </p:nvPr>
        </p:nvSpPr>
        <p:spPr>
          <a:ln/>
        </p:spPr>
        <p:txBody>
          <a:bodyPr/>
          <a:lstStyle>
            <a:lvl1pPr>
              <a:defRPr/>
            </a:lvl1pPr>
          </a:lstStyle>
          <a:p>
            <a:r>
              <a:rPr lang="en-US"/>
              <a:t>Yeong Min Jang, Kookmin University</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EC8C10B-49B0-4DCB-A09C-78F31659FC84}"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4175"/>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September 2009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Yeong Min Jang, Kookmin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EBBADF4-F1EE-4625-B56B-3F43C0FFBEC0}"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eaLnBrk="0" hangingPunct="0">
              <a:defRPr/>
            </a:pPr>
            <a:r>
              <a:rPr lang="en-US" sz="1400" b="1" dirty="0"/>
              <a:t>doc.: IEEE 802.15-xxxxx</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p>
        </p:txBody>
      </p:sp>
      <p:sp>
        <p:nvSpPr>
          <p:cNvPr id="11" name="TextBox 10"/>
          <p:cNvSpPr txBox="1"/>
          <p:nvPr/>
        </p:nvSpPr>
        <p:spPr>
          <a:xfrm>
            <a:off x="5486400" y="304800"/>
            <a:ext cx="3151568" cy="307777"/>
          </a:xfrm>
          <a:prstGeom prst="rect">
            <a:avLst/>
          </a:prstGeom>
          <a:solidFill>
            <a:schemeClr val="bg1"/>
          </a:solidFill>
        </p:spPr>
        <p:txBody>
          <a:bodyPr wrap="none">
            <a:spAutoFit/>
          </a:bodyPr>
          <a:lstStyle/>
          <a:p>
            <a:r>
              <a:rPr lang="en-US" sz="1400" b="1" dirty="0">
                <a:solidFill>
                  <a:schemeClr val="tx1"/>
                </a:solidFill>
              </a:rPr>
              <a:t>doc. : IEEE </a:t>
            </a:r>
            <a:r>
              <a:rPr lang="en-US" sz="1400" b="1" dirty="0" smtClean="0">
                <a:solidFill>
                  <a:schemeClr val="tx1"/>
                </a:solidFill>
              </a:rPr>
              <a:t>802.</a:t>
            </a:r>
            <a:r>
              <a:rPr lang="en-US" altLang="ko-KR" sz="1400" b="1" dirty="0" smtClean="0">
                <a:solidFill>
                  <a:schemeClr val="tx1"/>
                </a:solidFill>
                <a:effectLst/>
              </a:rPr>
              <a:t> 15-11-0666-00-wng0 </a:t>
            </a:r>
            <a:endParaRPr lang="en-US" sz="1400" b="1"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921" r:id="rId1"/>
    <p:sldLayoutId id="2147483922" r:id="rId2"/>
    <p:sldLayoutId id="2147483919" r:id="rId3"/>
    <p:sldLayoutId id="2147483918" r:id="rId4"/>
    <p:sldLayoutId id="2147483917" r:id="rId5"/>
    <p:sldLayoutId id="2147483916" r:id="rId6"/>
    <p:sldLayoutId id="2147483915" r:id="rId7"/>
    <p:sldLayoutId id="2147483914" r:id="rId8"/>
    <p:sldLayoutId id="2147483913" r:id="rId9"/>
    <p:sldLayoutId id="2147483912" r:id="rId10"/>
    <p:sldLayoutId id="2147483911" r:id="rId11"/>
    <p:sldLayoutId id="2147483920" r:id="rId12"/>
    <p:sldLayoutId id="2147483923"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3.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
        <p:nvSpPr>
          <p:cNvPr id="7" name="Rectangle 6"/>
          <p:cNvSpPr>
            <a:spLocks noGrp="1" noChangeArrowheads="1"/>
          </p:cNvSpPr>
          <p:nvPr>
            <p:ph type="sldNum" sz="quarter" idx="12"/>
          </p:nvPr>
        </p:nvSpPr>
        <p:spPr>
          <a:ln/>
        </p:spPr>
        <p:txBody>
          <a:bodyPr/>
          <a:lstStyle/>
          <a:p>
            <a:pPr>
              <a:defRPr/>
            </a:pPr>
            <a:r>
              <a:rPr lang="en-US"/>
              <a:t>Slide </a:t>
            </a:r>
            <a:fld id="{168A0E28-C750-41B9-A69D-2C32EC8D3106}" type="slidenum">
              <a:rPr lang="en-US"/>
              <a:pPr>
                <a:defRPr/>
              </a:pPr>
              <a:t>1</a:t>
            </a:fld>
            <a:endParaRPr lang="en-US"/>
          </a:p>
        </p:txBody>
      </p:sp>
      <p:sp>
        <p:nvSpPr>
          <p:cNvPr id="5124" name="Slide Number Placeholder 3"/>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911D9691-58C5-4164-BE99-69BB7BA310E3}" type="slidenum">
              <a:rPr lang="en-US"/>
              <a:pPr algn="ctr" eaLnBrk="0" hangingPunct="0"/>
              <a:t>1</a:t>
            </a:fld>
            <a:endParaRPr lang="en-US" dirty="0"/>
          </a:p>
        </p:txBody>
      </p:sp>
      <p:sp>
        <p:nvSpPr>
          <p:cNvPr id="27651" name="Rectangle 3"/>
          <p:cNvSpPr>
            <a:spLocks noChangeArrowheads="1"/>
          </p:cNvSpPr>
          <p:nvPr/>
        </p:nvSpPr>
        <p:spPr bwMode="auto">
          <a:xfrm>
            <a:off x="152400" y="609600"/>
            <a:ext cx="8763000" cy="4770537"/>
          </a:xfrm>
          <a:prstGeom prst="rect">
            <a:avLst/>
          </a:prstGeom>
          <a:noFill/>
          <a:ln w="12700">
            <a:noFill/>
            <a:miter lim="800000"/>
            <a:headEnd type="none" w="sm" len="sm"/>
            <a:tailEnd type="none" w="sm" len="sm"/>
          </a:ln>
          <a:effectLst/>
        </p:spPr>
        <p:txBody>
          <a:bodyPr>
            <a:spAutoFit/>
          </a:bodyPr>
          <a:lstStyle/>
          <a:p>
            <a:pPr marL="739775" indent="-739775" algn="ctr" eaLnBrk="0" hangingPunct="0"/>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marL="739775" indent="-739775" eaLnBrk="0" hangingPunct="0"/>
            <a:endParaRPr lang="en-US" sz="1600" dirty="0">
              <a:solidFill>
                <a:schemeClr val="tx2"/>
              </a:solidFill>
            </a:endParaRPr>
          </a:p>
          <a:p>
            <a:pPr marL="739775" indent="-739775" eaLnBrk="0" hangingPunct="0"/>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t>Overview and Applications of LED-ID System and Visible RFID System</a:t>
            </a:r>
            <a:r>
              <a:rPr lang="en-US" sz="1600" dirty="0" smtClean="0">
                <a:solidFill>
                  <a:schemeClr val="tx2"/>
                </a:solidFill>
              </a:rPr>
              <a:t>]</a:t>
            </a:r>
            <a:r>
              <a:rPr lang="en-US" sz="1600" dirty="0">
                <a:solidFill>
                  <a:schemeClr val="tx2"/>
                </a:solidFill>
              </a:rPr>
              <a:t>	</a:t>
            </a:r>
          </a:p>
          <a:p>
            <a:pPr marL="739775" indent="-739775" eaLnBrk="0" hangingPunct="0"/>
            <a:r>
              <a:rPr lang="en-US" sz="1600" b="1" dirty="0">
                <a:solidFill>
                  <a:schemeClr val="tx2"/>
                </a:solidFill>
              </a:rPr>
              <a:t>Date Submitted</a:t>
            </a:r>
            <a:r>
              <a:rPr lang="en-US" sz="1600" b="1" dirty="0"/>
              <a:t>: </a:t>
            </a:r>
            <a:r>
              <a:rPr lang="en-US" sz="1600" dirty="0" smtClean="0"/>
              <a:t>[14 March, 2012]</a:t>
            </a:r>
            <a:r>
              <a:rPr lang="en-US" sz="1600" dirty="0">
                <a:solidFill>
                  <a:schemeClr val="tx2"/>
                </a:solidFill>
              </a:rPr>
              <a:t>	</a:t>
            </a:r>
          </a:p>
          <a:p>
            <a:pPr marL="739775" indent="-739775" eaLnBrk="0" hangingPunct="0"/>
            <a:r>
              <a:rPr lang="en-US" sz="1600" b="1" dirty="0">
                <a:solidFill>
                  <a:schemeClr val="tx2"/>
                </a:solidFill>
              </a:rPr>
              <a:t>Source:</a:t>
            </a:r>
            <a:r>
              <a:rPr lang="en-US" sz="1600" dirty="0">
                <a:solidFill>
                  <a:schemeClr val="tx2"/>
                </a:solidFill>
              </a:rPr>
              <a:t> </a:t>
            </a:r>
            <a:r>
              <a:rPr lang="en-US" sz="1600" dirty="0" smtClean="0"/>
              <a:t>[</a:t>
            </a:r>
            <a:r>
              <a:rPr lang="en-US" altLang="ko-KR" sz="1600" dirty="0" err="1" smtClean="0"/>
              <a:t>Yeong</a:t>
            </a:r>
            <a:r>
              <a:rPr lang="en-US" altLang="ko-KR" sz="1600" dirty="0" smtClean="0"/>
              <a:t> </a:t>
            </a:r>
            <a:r>
              <a:rPr lang="en-US" altLang="ko-KR" sz="1600" dirty="0"/>
              <a:t>Min Jang</a:t>
            </a:r>
            <a:r>
              <a:rPr lang="en-US" altLang="ko-KR" sz="1600" dirty="0" smtClean="0"/>
              <a:t>, Le Nam Tuan, </a:t>
            </a:r>
            <a:r>
              <a:rPr lang="en-US" altLang="ko-KR" sz="1600" dirty="0" err="1" smtClean="0"/>
              <a:t>Jaesang</a:t>
            </a:r>
            <a:r>
              <a:rPr lang="en-US" altLang="ko-KR" sz="1600" dirty="0" smtClean="0"/>
              <a:t> Cha, and</a:t>
            </a:r>
            <a:r>
              <a:rPr lang="en-US" altLang="ko-KR" sz="1600" dirty="0"/>
              <a:t> </a:t>
            </a:r>
            <a:r>
              <a:rPr lang="en-US" altLang="ko-KR" sz="1600" dirty="0" err="1" smtClean="0"/>
              <a:t>Yanggi</a:t>
            </a:r>
            <a:r>
              <a:rPr lang="en-US" altLang="ko-KR" sz="1600" dirty="0" smtClean="0"/>
              <a:t> </a:t>
            </a:r>
            <a:r>
              <a:rPr lang="en-US" altLang="ko-KR" sz="1600" dirty="0"/>
              <a:t>Kang]           </a:t>
            </a:r>
          </a:p>
          <a:p>
            <a:pPr marL="739775" indent="-739775" eaLnBrk="0" hangingPunct="0"/>
            <a:r>
              <a:rPr lang="en-US" altLang="ko-KR" sz="1600" dirty="0"/>
              <a:t>               [</a:t>
            </a:r>
            <a:r>
              <a:rPr lang="en-US" altLang="ko-KR" sz="1600" dirty="0" err="1"/>
              <a:t>Kookmin</a:t>
            </a:r>
            <a:r>
              <a:rPr lang="en-US" altLang="ko-KR" sz="1600" dirty="0"/>
              <a:t> University, </a:t>
            </a:r>
            <a:r>
              <a:rPr lang="en-US" altLang="ko-KR" sz="1600" dirty="0" smtClean="0"/>
              <a:t>SNUT, IDRO </a:t>
            </a:r>
            <a:r>
              <a:rPr lang="en-US" altLang="ko-KR" sz="1600" dirty="0"/>
              <a:t>Co., Ltd </a:t>
            </a:r>
            <a:r>
              <a:rPr lang="en-US" altLang="ko-KR" sz="1600" dirty="0" smtClean="0"/>
              <a:t>]                                  </a:t>
            </a:r>
            <a:endParaRPr lang="en-US" altLang="ko-KR" sz="1600" dirty="0"/>
          </a:p>
          <a:p>
            <a:pPr marL="739775" indent="-739775" eaLnBrk="0" hangingPunct="0"/>
            <a:r>
              <a:rPr lang="en-US" altLang="ko-KR" sz="1600" dirty="0"/>
              <a:t>Address [</a:t>
            </a:r>
            <a:r>
              <a:rPr lang="en-US" altLang="ko-KR" sz="1600" dirty="0" err="1"/>
              <a:t>Kookmin</a:t>
            </a:r>
            <a:r>
              <a:rPr lang="en-US" altLang="ko-KR" sz="1600" dirty="0"/>
              <a:t> University, Seoul, Korea]</a:t>
            </a:r>
          </a:p>
          <a:p>
            <a:pPr marL="739775" indent="-739775" eaLnBrk="0" hangingPunct="0"/>
            <a:r>
              <a:rPr lang="en-US" altLang="ko-KR" sz="1600" dirty="0"/>
              <a:t>Voice:[82-2-910-5068], FAX: [82-2-910-5068], E-Mail</a:t>
            </a:r>
            <a:r>
              <a:rPr lang="en-US" altLang="ko-KR" sz="1600" dirty="0" smtClean="0"/>
              <a:t>:[yjang@kookmin.ac.kr, </a:t>
            </a:r>
            <a:r>
              <a:rPr lang="en-US" altLang="ko-KR" sz="1600" dirty="0"/>
              <a:t>ygkang@idro.co.kr</a:t>
            </a:r>
            <a:r>
              <a:rPr lang="en-US" altLang="ko-KR" sz="1600" dirty="0" smtClean="0"/>
              <a:t>]</a:t>
            </a:r>
            <a:r>
              <a:rPr lang="en-US" altLang="ko-KR" sz="1600" dirty="0"/>
              <a:t>	</a:t>
            </a:r>
          </a:p>
          <a:p>
            <a:pPr marL="739775" indent="-739775" eaLnBrk="0" hangingPunct="0">
              <a:spcBef>
                <a:spcPts val="600"/>
              </a:spcBef>
              <a:spcAft>
                <a:spcPts val="600"/>
              </a:spcAft>
            </a:pPr>
            <a:r>
              <a:rPr lang="en-US" sz="1600" b="1" dirty="0" smtClean="0">
                <a:solidFill>
                  <a:schemeClr val="tx2"/>
                </a:solidFill>
              </a:rPr>
              <a:t>Re</a:t>
            </a:r>
            <a:r>
              <a:rPr lang="en-US" sz="1600" b="1" dirty="0">
                <a:solidFill>
                  <a:schemeClr val="tx2"/>
                </a:solidFill>
              </a:rPr>
              <a:t>:</a:t>
            </a:r>
            <a:r>
              <a:rPr lang="en-US" sz="1600" dirty="0">
                <a:solidFill>
                  <a:schemeClr val="tx2"/>
                </a:solidFill>
              </a:rPr>
              <a:t> []</a:t>
            </a:r>
          </a:p>
          <a:p>
            <a:pPr marL="739775" indent="-739775" eaLnBrk="0" hangingPunct="0">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altLang="ko-KR" sz="1600" dirty="0"/>
              <a:t>Overview and Applications of LED-ID System and Visible RFID System</a:t>
            </a:r>
            <a:r>
              <a:rPr lang="en-US" sz="1600" dirty="0" smtClean="0">
                <a:solidFill>
                  <a:schemeClr val="tx2"/>
                </a:solidFill>
              </a:rPr>
              <a:t>]</a:t>
            </a:r>
          </a:p>
          <a:p>
            <a:pPr marL="739775" indent="-739775" eaLnBrk="0" hangingPunct="0">
              <a:spcBef>
                <a:spcPts val="600"/>
              </a:spcBef>
              <a:spcAft>
                <a:spcPts val="600"/>
              </a:spcAft>
            </a:pPr>
            <a:r>
              <a:rPr lang="en-US" sz="1600" b="1" dirty="0" smtClean="0">
                <a:solidFill>
                  <a:schemeClr val="tx2"/>
                </a:solidFill>
              </a:rPr>
              <a:t>Purpose</a:t>
            </a:r>
            <a:r>
              <a:rPr lang="en-US" sz="1600" b="1" dirty="0">
                <a:solidFill>
                  <a:schemeClr val="tx2"/>
                </a:solidFill>
              </a:rPr>
              <a:t>:</a:t>
            </a:r>
            <a:r>
              <a:rPr lang="en-US" sz="1600" dirty="0">
                <a:solidFill>
                  <a:schemeClr val="tx2"/>
                </a:solidFill>
              </a:rPr>
              <a:t>	[</a:t>
            </a:r>
            <a:r>
              <a:rPr lang="en-US" sz="1600" dirty="0"/>
              <a:t>Contribution to IEEE </a:t>
            </a:r>
            <a:r>
              <a:rPr lang="en-US" sz="1600" dirty="0" smtClean="0"/>
              <a:t>802.15 WNG</a:t>
            </a:r>
            <a:r>
              <a:rPr lang="en-US" sz="1600" dirty="0" smtClean="0">
                <a:solidFill>
                  <a:schemeClr val="tx2"/>
                </a:solidFill>
              </a:rPr>
              <a:t>]</a:t>
            </a:r>
            <a:endParaRPr lang="en-US" sz="1600" dirty="0">
              <a:solidFill>
                <a:schemeClr val="tx2"/>
              </a:solidFill>
            </a:endParaRPr>
          </a:p>
          <a:p>
            <a:pPr marL="739775" indent="-739775" eaLnBrk="0" hangingPunct="0"/>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eaLnBrk="0" hangingPunct="0"/>
            <a:r>
              <a:rPr lang="en-US" sz="1600" b="1" dirty="0">
                <a:solidFill>
                  <a:schemeClr val="tx2"/>
                </a:solidFill>
              </a:rPr>
              <a:t>Release:</a:t>
            </a:r>
            <a:r>
              <a:rPr lang="en-US" sz="1600" dirty="0">
                <a:solidFill>
                  <a:schemeClr val="tx2"/>
                </a:solidFill>
              </a:rPr>
              <a:t>	</a:t>
            </a:r>
            <a:r>
              <a:rPr lang="en-US" sz="1600" dirty="0" smtClean="0">
                <a:solidFill>
                  <a:schemeClr val="tx2"/>
                </a:solidFill>
              </a:rPr>
              <a:t> The </a:t>
            </a:r>
            <a:r>
              <a:rPr 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648200"/>
          </a:xfrm>
        </p:spPr>
        <p:txBody>
          <a:bodyPr/>
          <a:lstStyle/>
          <a:p>
            <a:r>
              <a:rPr lang="en-US" dirty="0" smtClean="0"/>
              <a:t>Hybrid LED-ID and RFID MAC protocol</a:t>
            </a:r>
          </a:p>
          <a:p>
            <a:pPr lvl="1"/>
            <a:r>
              <a:rPr lang="en-US" dirty="0" smtClean="0"/>
              <a:t>VLC signal sensing, RF signal sensing</a:t>
            </a:r>
          </a:p>
          <a:p>
            <a:pPr lvl="1"/>
            <a:r>
              <a:rPr lang="en-US" dirty="0" smtClean="0"/>
              <a:t>High speed data transmission</a:t>
            </a:r>
          </a:p>
          <a:p>
            <a:pPr lvl="1"/>
            <a:r>
              <a:rPr lang="en-US" dirty="0" smtClean="0"/>
              <a:t>Link switching function</a:t>
            </a:r>
          </a:p>
          <a:p>
            <a:pPr lvl="1"/>
            <a:r>
              <a:rPr lang="en-US" dirty="0" smtClean="0"/>
              <a:t>LBS support</a:t>
            </a:r>
          </a:p>
          <a:p>
            <a:r>
              <a:rPr lang="en-US" dirty="0" smtClean="0"/>
              <a:t>Many institutes are interested</a:t>
            </a:r>
          </a:p>
          <a:p>
            <a:r>
              <a:rPr lang="en-US" altLang="ko-KR" dirty="0">
                <a:solidFill>
                  <a:srgbClr val="FF0000"/>
                </a:solidFill>
              </a:rPr>
              <a:t>Need to form VLC Enhancement IG(</a:t>
            </a:r>
            <a:r>
              <a:rPr lang="en-US" altLang="ko-KR" dirty="0" err="1">
                <a:solidFill>
                  <a:srgbClr val="FF0000"/>
                </a:solidFill>
              </a:rPr>
              <a:t>vlceIG</a:t>
            </a:r>
            <a:r>
              <a:rPr lang="en-US" altLang="ko-KR" dirty="0">
                <a:solidFill>
                  <a:srgbClr val="FF0000"/>
                </a:solidFill>
              </a:rPr>
              <a:t>)</a:t>
            </a:r>
          </a:p>
          <a:p>
            <a:pPr lvl="1"/>
            <a:endParaRPr lang="en-US" dirty="0" smtClean="0"/>
          </a:p>
          <a:p>
            <a:pPr lvl="1"/>
            <a:endParaRPr lang="en-US" dirty="0"/>
          </a:p>
        </p:txBody>
      </p:sp>
      <p:sp>
        <p:nvSpPr>
          <p:cNvPr id="6" name="Title 1"/>
          <p:cNvSpPr>
            <a:spLocks noGrp="1"/>
          </p:cNvSpPr>
          <p:nvPr>
            <p:ph type="title"/>
          </p:nvPr>
        </p:nvSpPr>
        <p:spPr>
          <a:xfrm>
            <a:off x="685800" y="762000"/>
            <a:ext cx="7772400" cy="457200"/>
          </a:xfrm>
        </p:spPr>
        <p:txBody>
          <a:bodyPr/>
          <a:lstStyle/>
          <a:p>
            <a:r>
              <a:rPr lang="en-US" dirty="0" smtClean="0"/>
              <a:t>Visible RFID</a:t>
            </a:r>
            <a:endParaRPr lang="en-US" b="0" dirty="0">
              <a:latin typeface="Times New Roman" pitchFamily="18" charset="0"/>
              <a:cs typeface="Times New Roman" pitchFamily="18" charset="0"/>
            </a:endParaRPr>
          </a:p>
        </p:txBody>
      </p:sp>
      <p:sp>
        <p:nvSpPr>
          <p:cNvPr id="5"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그룹 7"/>
          <p:cNvGrpSpPr>
            <a:grpSpLocks/>
          </p:cNvGrpSpPr>
          <p:nvPr/>
        </p:nvGrpSpPr>
        <p:grpSpPr bwMode="auto">
          <a:xfrm>
            <a:off x="649288" y="1066800"/>
            <a:ext cx="7451725" cy="2841625"/>
            <a:chOff x="-765121" y="-87476"/>
            <a:chExt cx="9914801" cy="3633651"/>
          </a:xfrm>
        </p:grpSpPr>
        <p:sp>
          <p:nvSpPr>
            <p:cNvPr id="9" name="원형 8"/>
            <p:cNvSpPr/>
            <p:nvPr/>
          </p:nvSpPr>
          <p:spPr>
            <a:xfrm rot="7523384">
              <a:off x="-738356" y="-114241"/>
              <a:ext cx="3633651" cy="3687182"/>
            </a:xfrm>
            <a:prstGeom prst="pie">
              <a:avLst>
                <a:gd name="adj1" fmla="val 11833697"/>
                <a:gd name="adj2" fmla="val 16200000"/>
              </a:avLst>
            </a:prstGeom>
            <a:gradFill>
              <a:gsLst>
                <a:gs pos="54000">
                  <a:srgbClr val="FFFF05">
                    <a:lumMod val="94000"/>
                    <a:lumOff val="6000"/>
                    <a:alpha val="33000"/>
                  </a:srgbClr>
                </a:gs>
                <a:gs pos="13000">
                  <a:srgbClr val="FFC000">
                    <a:lumMod val="93000"/>
                    <a:lumOff val="7000"/>
                    <a:alpha val="77000"/>
                  </a:srgbClr>
                </a:gs>
                <a:gs pos="79000">
                  <a:srgbClr val="FFFF00">
                    <a:alpha val="0"/>
                    <a:lumMod val="81000"/>
                    <a:lumOff val="19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sp>
          <p:nvSpPr>
            <p:cNvPr id="12353" name="TextBox 9"/>
            <p:cNvSpPr txBox="1">
              <a:spLocks noChangeArrowheads="1"/>
            </p:cNvSpPr>
            <p:nvPr/>
          </p:nvSpPr>
          <p:spPr bwMode="auto">
            <a:xfrm>
              <a:off x="2652763" y="939676"/>
              <a:ext cx="586961" cy="1534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r>
                <a:rPr kumimoji="0" lang="en-US" altLang="ko-KR" sz="2400">
                  <a:solidFill>
                    <a:srgbClr val="FF0000"/>
                  </a:solidFill>
                  <a:latin typeface="HY견고딕" pitchFamily="18" charset="-127"/>
                  <a:ea typeface="HY견고딕" pitchFamily="18" charset="-127"/>
                </a:rPr>
                <a:t>R</a:t>
              </a:r>
            </a:p>
            <a:p>
              <a:r>
                <a:rPr kumimoji="0" lang="en-US" altLang="ko-KR" sz="2400">
                  <a:solidFill>
                    <a:srgbClr val="00B050"/>
                  </a:solidFill>
                  <a:latin typeface="HY견고딕" pitchFamily="18" charset="-127"/>
                  <a:ea typeface="HY견고딕" pitchFamily="18" charset="-127"/>
                </a:rPr>
                <a:t>G</a:t>
              </a:r>
            </a:p>
            <a:p>
              <a:r>
                <a:rPr kumimoji="0" lang="en-US" altLang="ko-KR" sz="2400">
                  <a:solidFill>
                    <a:srgbClr val="0070C0"/>
                  </a:solidFill>
                  <a:latin typeface="HY견고딕" pitchFamily="18" charset="-127"/>
                  <a:ea typeface="HY견고딕" pitchFamily="18" charset="-127"/>
                </a:rPr>
                <a:t>B</a:t>
              </a:r>
              <a:endParaRPr kumimoji="0" lang="ko-KR" altLang="en-US" sz="2400">
                <a:solidFill>
                  <a:srgbClr val="0070C0"/>
                </a:solidFill>
                <a:latin typeface="HY견고딕" pitchFamily="18" charset="-127"/>
                <a:ea typeface="HY견고딕" pitchFamily="18" charset="-127"/>
              </a:endParaRPr>
            </a:p>
          </p:txBody>
        </p:sp>
        <p:sp>
          <p:nvSpPr>
            <p:cNvPr id="12354" name="TextBox 10"/>
            <p:cNvSpPr txBox="1">
              <a:spLocks noChangeArrowheads="1"/>
            </p:cNvSpPr>
            <p:nvPr/>
          </p:nvSpPr>
          <p:spPr bwMode="auto">
            <a:xfrm>
              <a:off x="2601465" y="391580"/>
              <a:ext cx="543739"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r>
                <a:rPr kumimoji="0" lang="en-US" altLang="ko-KR" sz="2400">
                  <a:latin typeface="HY견고딕" pitchFamily="18" charset="-127"/>
                  <a:ea typeface="HY견고딕" pitchFamily="18" charset="-127"/>
                </a:rPr>
                <a:t>IR</a:t>
              </a:r>
              <a:endParaRPr kumimoji="0" lang="ko-KR" altLang="en-US" sz="2400">
                <a:latin typeface="HY견고딕" pitchFamily="18" charset="-127"/>
                <a:ea typeface="HY견고딕" pitchFamily="18" charset="-127"/>
              </a:endParaRPr>
            </a:p>
          </p:txBody>
        </p:sp>
        <p:sp>
          <p:nvSpPr>
            <p:cNvPr id="12355" name="Rectangle 2"/>
            <p:cNvSpPr>
              <a:spLocks noChangeArrowheads="1"/>
            </p:cNvSpPr>
            <p:nvPr/>
          </p:nvSpPr>
          <p:spPr bwMode="auto">
            <a:xfrm>
              <a:off x="0" y="0"/>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endParaRPr kumimoji="0" lang="ko-KR" altLang="en-US">
                <a:ea typeface="맑은 고딕" pitchFamily="50" charset="-127"/>
              </a:endParaRPr>
            </a:p>
          </p:txBody>
        </p:sp>
        <p:sp>
          <p:nvSpPr>
            <p:cNvPr id="14" name="직사각형 13"/>
            <p:cNvSpPr/>
            <p:nvPr/>
          </p:nvSpPr>
          <p:spPr>
            <a:xfrm>
              <a:off x="3203756" y="1148778"/>
              <a:ext cx="2826162" cy="349155"/>
            </a:xfrm>
            <a:prstGeom prst="rect">
              <a:avLst/>
            </a:prstGeom>
            <a:solidFill>
              <a:srgbClr val="FF0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sp>
          <p:nvSpPr>
            <p:cNvPr id="15" name="직사각형 14"/>
            <p:cNvSpPr/>
            <p:nvPr/>
          </p:nvSpPr>
          <p:spPr>
            <a:xfrm>
              <a:off x="3203756" y="1497933"/>
              <a:ext cx="2826162" cy="347125"/>
            </a:xfrm>
            <a:prstGeom prst="rect">
              <a:avLst/>
            </a:prstGeom>
            <a:solidFill>
              <a:srgbClr val="00B05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sp>
          <p:nvSpPr>
            <p:cNvPr id="16" name="직사각형 15"/>
            <p:cNvSpPr/>
            <p:nvPr/>
          </p:nvSpPr>
          <p:spPr>
            <a:xfrm>
              <a:off x="3203756" y="1843029"/>
              <a:ext cx="2826162" cy="349155"/>
            </a:xfrm>
            <a:prstGeom prst="rect">
              <a:avLst/>
            </a:prstGeom>
            <a:solidFill>
              <a:srgbClr val="0070C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sp>
          <p:nvSpPr>
            <p:cNvPr id="12359" name="Rectangle 4"/>
            <p:cNvSpPr>
              <a:spLocks noChangeArrowheads="1"/>
            </p:cNvSpPr>
            <p:nvPr/>
          </p:nvSpPr>
          <p:spPr bwMode="auto">
            <a:xfrm>
              <a:off x="0" y="0"/>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endParaRPr kumimoji="0" lang="ko-KR" altLang="en-US">
                <a:ea typeface="맑은 고딕" pitchFamily="50" charset="-127"/>
              </a:endParaRPr>
            </a:p>
          </p:txBody>
        </p:sp>
        <p:grpSp>
          <p:nvGrpSpPr>
            <p:cNvPr id="3" name="그룹 17"/>
            <p:cNvGrpSpPr>
              <a:grpSpLocks/>
            </p:cNvGrpSpPr>
            <p:nvPr/>
          </p:nvGrpSpPr>
          <p:grpSpPr bwMode="auto">
            <a:xfrm>
              <a:off x="403023" y="1125008"/>
              <a:ext cx="864095" cy="1223058"/>
              <a:chOff x="-5725144" y="633662"/>
              <a:chExt cx="4401021" cy="4087167"/>
            </a:xfrm>
          </p:grpSpPr>
          <p:pic>
            <p:nvPicPr>
              <p:cNvPr id="12484" name="_x32761288" descr="EMB0000097c3c3d"/>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rot="5400000">
                <a:off x="-3308498" y="1808882"/>
                <a:ext cx="2232025" cy="1736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2485" name="_x103745936" descr="EMB0000097c3c38"/>
              <p:cNvPicPr>
                <a:picLocks noChangeAspect="1" noChangeArrowheads="1"/>
              </p:cNvPicPr>
              <p:nvPr/>
            </p:nvPicPr>
            <p:blipFill>
              <a:blip r:embed="rId3" cstate="print">
                <a:extLst>
                  <a:ext uri="{28A0092B-C50C-407E-A947-70E740481C1C}">
                    <a14:useLocalDpi xmlns="" xmlns:a14="http://schemas.microsoft.com/office/drawing/2010/main" val="0"/>
                  </a:ext>
                </a:extLst>
              </a:blip>
              <a:srcRect r="33298"/>
              <a:stretch>
                <a:fillRect/>
              </a:stretch>
            </p:blipFill>
            <p:spPr bwMode="auto">
              <a:xfrm>
                <a:off x="-5725144" y="633662"/>
                <a:ext cx="3368878" cy="40871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9" name="직사각형 18"/>
            <p:cNvSpPr/>
            <p:nvPr/>
          </p:nvSpPr>
          <p:spPr>
            <a:xfrm>
              <a:off x="3203756" y="259650"/>
              <a:ext cx="2826162" cy="897248"/>
            </a:xfrm>
            <a:prstGeom prst="rect">
              <a:avLst/>
            </a:prstGeom>
            <a:gradFill>
              <a:gsLst>
                <a:gs pos="4000">
                  <a:srgbClr val="FF0000"/>
                </a:gs>
                <a:gs pos="30000">
                  <a:schemeClr val="bg1"/>
                </a:gs>
              </a:gsLst>
              <a:lin ang="162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sp>
          <p:nvSpPr>
            <p:cNvPr id="20" name="직사각형 19"/>
            <p:cNvSpPr/>
            <p:nvPr/>
          </p:nvSpPr>
          <p:spPr>
            <a:xfrm>
              <a:off x="3203756" y="2192184"/>
              <a:ext cx="2826162" cy="895217"/>
            </a:xfrm>
            <a:prstGeom prst="rect">
              <a:avLst/>
            </a:prstGeom>
            <a:gradFill>
              <a:gsLst>
                <a:gs pos="4000">
                  <a:srgbClr val="0070C0"/>
                </a:gs>
                <a:gs pos="30000">
                  <a:schemeClr val="bg1"/>
                </a:gs>
              </a:gsLst>
              <a:lin ang="5400000" scaled="0"/>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pic>
          <p:nvPicPr>
            <p:cNvPr id="12363" name="Picture 5"/>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092280" y="389639"/>
              <a:ext cx="2057400" cy="2562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2" name="원형 21"/>
            <p:cNvSpPr/>
            <p:nvPr/>
          </p:nvSpPr>
          <p:spPr>
            <a:xfrm rot="19976315">
              <a:off x="5988239" y="591339"/>
              <a:ext cx="2625728" cy="2625569"/>
            </a:xfrm>
            <a:prstGeom prst="pie">
              <a:avLst>
                <a:gd name="adj1" fmla="val 9826219"/>
                <a:gd name="adj2" fmla="val 15581125"/>
              </a:avLst>
            </a:prstGeom>
            <a:gradFill>
              <a:gsLst>
                <a:gs pos="54000">
                  <a:srgbClr val="FFFF05">
                    <a:lumMod val="94000"/>
                    <a:lumOff val="6000"/>
                    <a:alpha val="33000"/>
                  </a:srgbClr>
                </a:gs>
                <a:gs pos="13000">
                  <a:srgbClr val="FFC000">
                    <a:lumMod val="93000"/>
                    <a:lumOff val="7000"/>
                    <a:alpha val="77000"/>
                  </a:srgbClr>
                </a:gs>
                <a:gs pos="79000">
                  <a:srgbClr val="FFFF00">
                    <a:alpha val="0"/>
                    <a:lumMod val="81000"/>
                    <a:lumOff val="19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a:solidFill>
                  <a:schemeClr val="tx1"/>
                </a:solidFill>
              </a:endParaRPr>
            </a:p>
          </p:txBody>
        </p:sp>
        <p:grpSp>
          <p:nvGrpSpPr>
            <p:cNvPr id="4" name="그룹 22"/>
            <p:cNvGrpSpPr>
              <a:grpSpLocks/>
            </p:cNvGrpSpPr>
            <p:nvPr/>
          </p:nvGrpSpPr>
          <p:grpSpPr bwMode="auto">
            <a:xfrm>
              <a:off x="3465256" y="548680"/>
              <a:ext cx="2330880" cy="230832"/>
              <a:chOff x="-3035696" y="948964"/>
              <a:chExt cx="3719264" cy="453614"/>
            </a:xfrm>
          </p:grpSpPr>
          <p:grpSp>
            <p:nvGrpSpPr>
              <p:cNvPr id="5" name="그룹 50"/>
              <p:cNvGrpSpPr>
                <a:grpSpLocks/>
              </p:cNvGrpSpPr>
              <p:nvPr/>
            </p:nvGrpSpPr>
            <p:grpSpPr bwMode="auto">
              <a:xfrm>
                <a:off x="-3035696" y="948964"/>
                <a:ext cx="1872208" cy="453614"/>
                <a:chOff x="-3035696" y="948963"/>
                <a:chExt cx="3727624" cy="914400"/>
              </a:xfrm>
            </p:grpSpPr>
            <p:grpSp>
              <p:nvGrpSpPr>
                <p:cNvPr id="6" name="그룹 49"/>
                <p:cNvGrpSpPr>
                  <a:grpSpLocks/>
                </p:cNvGrpSpPr>
                <p:nvPr/>
              </p:nvGrpSpPr>
              <p:grpSpPr bwMode="auto">
                <a:xfrm>
                  <a:off x="-3035696" y="948963"/>
                  <a:ext cx="1872208" cy="914400"/>
                  <a:chOff x="-2556792" y="3821282"/>
                  <a:chExt cx="1872208" cy="914400"/>
                </a:xfrm>
              </p:grpSpPr>
              <p:cxnSp>
                <p:nvCxnSpPr>
                  <p:cNvPr id="137" name="꺾인 연결선 136"/>
                  <p:cNvCxnSpPr/>
                  <p:nvPr/>
                </p:nvCxnSpPr>
                <p:spPr>
                  <a:xfrm>
                    <a:off x="-2555469" y="3818217"/>
                    <a:ext cx="919344"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38" name="꺾인 연결선 137"/>
                  <p:cNvCxnSpPr/>
                  <p:nvPr/>
                </p:nvCxnSpPr>
                <p:spPr>
                  <a:xfrm flipV="1">
                    <a:off x="-1636125" y="3818217"/>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7" name="그룹 55"/>
                <p:cNvGrpSpPr>
                  <a:grpSpLocks/>
                </p:cNvGrpSpPr>
                <p:nvPr/>
              </p:nvGrpSpPr>
              <p:grpSpPr bwMode="auto">
                <a:xfrm>
                  <a:off x="-1180280" y="948963"/>
                  <a:ext cx="1872208" cy="914400"/>
                  <a:chOff x="-2556792" y="3821282"/>
                  <a:chExt cx="1872208" cy="914400"/>
                </a:xfrm>
              </p:grpSpPr>
              <p:cxnSp>
                <p:nvCxnSpPr>
                  <p:cNvPr id="135" name="꺾인 연결선 134"/>
                  <p:cNvCxnSpPr/>
                  <p:nvPr/>
                </p:nvCxnSpPr>
                <p:spPr>
                  <a:xfrm>
                    <a:off x="-2545362" y="3818217"/>
                    <a:ext cx="912631"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36" name="꺾인 연결선 135"/>
                  <p:cNvCxnSpPr/>
                  <p:nvPr/>
                </p:nvCxnSpPr>
                <p:spPr>
                  <a:xfrm flipV="1">
                    <a:off x="-1632731" y="3818217"/>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8" name="그룹 59"/>
              <p:cNvGrpSpPr>
                <a:grpSpLocks/>
              </p:cNvGrpSpPr>
              <p:nvPr/>
            </p:nvGrpSpPr>
            <p:grpSpPr bwMode="auto">
              <a:xfrm>
                <a:off x="-1188640" y="948964"/>
                <a:ext cx="1872208" cy="453614"/>
                <a:chOff x="-3035696" y="948963"/>
                <a:chExt cx="3727624" cy="914400"/>
              </a:xfrm>
            </p:grpSpPr>
            <p:grpSp>
              <p:nvGrpSpPr>
                <p:cNvPr id="10" name="그룹 60"/>
                <p:cNvGrpSpPr>
                  <a:grpSpLocks/>
                </p:cNvGrpSpPr>
                <p:nvPr/>
              </p:nvGrpSpPr>
              <p:grpSpPr bwMode="auto">
                <a:xfrm>
                  <a:off x="-3035696" y="948963"/>
                  <a:ext cx="1872208" cy="914400"/>
                  <a:chOff x="-2556792" y="3821282"/>
                  <a:chExt cx="1872208" cy="914400"/>
                </a:xfrm>
              </p:grpSpPr>
              <p:cxnSp>
                <p:nvCxnSpPr>
                  <p:cNvPr id="131" name="꺾인 연결선 130"/>
                  <p:cNvCxnSpPr/>
                  <p:nvPr/>
                </p:nvCxnSpPr>
                <p:spPr>
                  <a:xfrm>
                    <a:off x="-2555651" y="3818217"/>
                    <a:ext cx="919344"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32" name="꺾인 연결선 131"/>
                  <p:cNvCxnSpPr/>
                  <p:nvPr/>
                </p:nvCxnSpPr>
                <p:spPr>
                  <a:xfrm flipV="1">
                    <a:off x="-1636307" y="3818217"/>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1" name="그룹 61"/>
                <p:cNvGrpSpPr>
                  <a:grpSpLocks/>
                </p:cNvGrpSpPr>
                <p:nvPr/>
              </p:nvGrpSpPr>
              <p:grpSpPr bwMode="auto">
                <a:xfrm>
                  <a:off x="-1180280" y="948963"/>
                  <a:ext cx="1872208" cy="914400"/>
                  <a:chOff x="-2556792" y="3821282"/>
                  <a:chExt cx="1872208" cy="914400"/>
                </a:xfrm>
              </p:grpSpPr>
              <p:cxnSp>
                <p:nvCxnSpPr>
                  <p:cNvPr id="129" name="꺾인 연결선 128"/>
                  <p:cNvCxnSpPr/>
                  <p:nvPr/>
                </p:nvCxnSpPr>
                <p:spPr>
                  <a:xfrm>
                    <a:off x="-2545544" y="3818217"/>
                    <a:ext cx="912631"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30" name="꺾인 연결선 129"/>
                  <p:cNvCxnSpPr/>
                  <p:nvPr/>
                </p:nvCxnSpPr>
                <p:spPr>
                  <a:xfrm flipV="1">
                    <a:off x="-1632913" y="3818217"/>
                    <a:ext cx="946186" cy="91671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12" name="그룹 23"/>
            <p:cNvGrpSpPr>
              <a:grpSpLocks/>
            </p:cNvGrpSpPr>
            <p:nvPr/>
          </p:nvGrpSpPr>
          <p:grpSpPr bwMode="auto">
            <a:xfrm rot="10800000">
              <a:off x="3476143" y="1116545"/>
              <a:ext cx="2330880" cy="230832"/>
              <a:chOff x="-3035696" y="948964"/>
              <a:chExt cx="3719264" cy="453614"/>
            </a:xfrm>
          </p:grpSpPr>
          <p:grpSp>
            <p:nvGrpSpPr>
              <p:cNvPr id="13" name="그룹 68"/>
              <p:cNvGrpSpPr>
                <a:grpSpLocks/>
              </p:cNvGrpSpPr>
              <p:nvPr/>
            </p:nvGrpSpPr>
            <p:grpSpPr bwMode="auto">
              <a:xfrm>
                <a:off x="-3035696" y="948964"/>
                <a:ext cx="1872208" cy="453614"/>
                <a:chOff x="-3035696" y="948963"/>
                <a:chExt cx="3727624" cy="914400"/>
              </a:xfrm>
            </p:grpSpPr>
            <p:grpSp>
              <p:nvGrpSpPr>
                <p:cNvPr id="17" name="그룹 76"/>
                <p:cNvGrpSpPr>
                  <a:grpSpLocks/>
                </p:cNvGrpSpPr>
                <p:nvPr/>
              </p:nvGrpSpPr>
              <p:grpSpPr bwMode="auto">
                <a:xfrm>
                  <a:off x="-3035696" y="948963"/>
                  <a:ext cx="1872208" cy="914400"/>
                  <a:chOff x="-2556792" y="3821282"/>
                  <a:chExt cx="1872208" cy="914400"/>
                </a:xfrm>
              </p:grpSpPr>
              <p:cxnSp>
                <p:nvCxnSpPr>
                  <p:cNvPr id="123" name="꺾인 연결선 122"/>
                  <p:cNvCxnSpPr/>
                  <p:nvPr/>
                </p:nvCxnSpPr>
                <p:spPr>
                  <a:xfrm>
                    <a:off x="-2560322" y="3980772"/>
                    <a:ext cx="905923"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24" name="꺾인 연결선 123"/>
                  <p:cNvCxnSpPr/>
                  <p:nvPr/>
                </p:nvCxnSpPr>
                <p:spPr>
                  <a:xfrm flipV="1">
                    <a:off x="-1647691" y="3980772"/>
                    <a:ext cx="959607"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18" name="그룹 77"/>
                <p:cNvGrpSpPr>
                  <a:grpSpLocks/>
                </p:cNvGrpSpPr>
                <p:nvPr/>
              </p:nvGrpSpPr>
              <p:grpSpPr bwMode="auto">
                <a:xfrm>
                  <a:off x="-1180280" y="948963"/>
                  <a:ext cx="1872208" cy="914400"/>
                  <a:chOff x="-2556792" y="3821282"/>
                  <a:chExt cx="1872208" cy="914400"/>
                </a:xfrm>
              </p:grpSpPr>
              <p:cxnSp>
                <p:nvCxnSpPr>
                  <p:cNvPr id="121" name="꺾인 연결선 120"/>
                  <p:cNvCxnSpPr/>
                  <p:nvPr/>
                </p:nvCxnSpPr>
                <p:spPr>
                  <a:xfrm>
                    <a:off x="-2570344" y="3980772"/>
                    <a:ext cx="919339"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22" name="꺾인 연결선 121"/>
                  <p:cNvCxnSpPr/>
                  <p:nvPr/>
                </p:nvCxnSpPr>
                <p:spPr>
                  <a:xfrm flipV="1">
                    <a:off x="-1758373" y="3980772"/>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21" name="그룹 69"/>
              <p:cNvGrpSpPr>
                <a:grpSpLocks/>
              </p:cNvGrpSpPr>
              <p:nvPr/>
            </p:nvGrpSpPr>
            <p:grpSpPr bwMode="auto">
              <a:xfrm>
                <a:off x="-1188640" y="948964"/>
                <a:ext cx="1872208" cy="453614"/>
                <a:chOff x="-3035696" y="948963"/>
                <a:chExt cx="3727624" cy="914400"/>
              </a:xfrm>
            </p:grpSpPr>
            <p:grpSp>
              <p:nvGrpSpPr>
                <p:cNvPr id="23" name="그룹 70"/>
                <p:cNvGrpSpPr>
                  <a:grpSpLocks/>
                </p:cNvGrpSpPr>
                <p:nvPr/>
              </p:nvGrpSpPr>
              <p:grpSpPr bwMode="auto">
                <a:xfrm>
                  <a:off x="-3035696" y="948963"/>
                  <a:ext cx="1872208" cy="914400"/>
                  <a:chOff x="-2556792" y="3821282"/>
                  <a:chExt cx="1872208" cy="914400"/>
                </a:xfrm>
              </p:grpSpPr>
              <p:cxnSp>
                <p:nvCxnSpPr>
                  <p:cNvPr id="117" name="꺾인 연결선 116"/>
                  <p:cNvCxnSpPr/>
                  <p:nvPr/>
                </p:nvCxnSpPr>
                <p:spPr>
                  <a:xfrm>
                    <a:off x="-2560503" y="3964689"/>
                    <a:ext cx="905923"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18" name="꺾인 연결선 117"/>
                  <p:cNvCxnSpPr/>
                  <p:nvPr/>
                </p:nvCxnSpPr>
                <p:spPr>
                  <a:xfrm flipV="1">
                    <a:off x="-1768662" y="3819945"/>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24" name="그룹 71"/>
                <p:cNvGrpSpPr>
                  <a:grpSpLocks/>
                </p:cNvGrpSpPr>
                <p:nvPr/>
              </p:nvGrpSpPr>
              <p:grpSpPr bwMode="auto">
                <a:xfrm>
                  <a:off x="-1180280" y="948963"/>
                  <a:ext cx="1872208" cy="914400"/>
                  <a:chOff x="-2556792" y="3821282"/>
                  <a:chExt cx="1872208" cy="914400"/>
                </a:xfrm>
              </p:grpSpPr>
              <p:cxnSp>
                <p:nvCxnSpPr>
                  <p:cNvPr id="115" name="꺾인 연결선 114"/>
                  <p:cNvCxnSpPr/>
                  <p:nvPr/>
                </p:nvCxnSpPr>
                <p:spPr>
                  <a:xfrm>
                    <a:off x="-2570526" y="3819945"/>
                    <a:ext cx="919339"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116" name="꺾인 연결선 115"/>
                  <p:cNvCxnSpPr/>
                  <p:nvPr/>
                </p:nvCxnSpPr>
                <p:spPr>
                  <a:xfrm flipV="1">
                    <a:off x="-1644474" y="3819945"/>
                    <a:ext cx="959602" cy="91671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25" name="그룹 24"/>
            <p:cNvGrpSpPr>
              <a:grpSpLocks/>
            </p:cNvGrpSpPr>
            <p:nvPr/>
          </p:nvGrpSpPr>
          <p:grpSpPr bwMode="auto">
            <a:xfrm>
              <a:off x="3399835" y="2563876"/>
              <a:ext cx="2468309" cy="303916"/>
              <a:chOff x="3406560" y="2563876"/>
              <a:chExt cx="2468309" cy="303916"/>
            </a:xfrm>
          </p:grpSpPr>
          <p:grpSp>
            <p:nvGrpSpPr>
              <p:cNvPr id="26" name="그룹 82"/>
              <p:cNvGrpSpPr>
                <a:grpSpLocks/>
              </p:cNvGrpSpPr>
              <p:nvPr/>
            </p:nvGrpSpPr>
            <p:grpSpPr bwMode="auto">
              <a:xfrm rot="10800000">
                <a:off x="3406560" y="2563876"/>
                <a:ext cx="1237690" cy="302888"/>
                <a:chOff x="-3035696" y="948964"/>
                <a:chExt cx="3719264" cy="453614"/>
              </a:xfrm>
            </p:grpSpPr>
            <p:grpSp>
              <p:nvGrpSpPr>
                <p:cNvPr id="27" name="그룹 83"/>
                <p:cNvGrpSpPr>
                  <a:grpSpLocks/>
                </p:cNvGrpSpPr>
                <p:nvPr/>
              </p:nvGrpSpPr>
              <p:grpSpPr bwMode="auto">
                <a:xfrm>
                  <a:off x="-3035696" y="948964"/>
                  <a:ext cx="1872208" cy="453614"/>
                  <a:chOff x="-3035696" y="948963"/>
                  <a:chExt cx="3727624" cy="914400"/>
                </a:xfrm>
              </p:grpSpPr>
              <p:grpSp>
                <p:nvGrpSpPr>
                  <p:cNvPr id="28" name="그룹 91"/>
                  <p:cNvGrpSpPr>
                    <a:grpSpLocks/>
                  </p:cNvGrpSpPr>
                  <p:nvPr/>
                </p:nvGrpSpPr>
                <p:grpSpPr bwMode="auto">
                  <a:xfrm>
                    <a:off x="-3035696" y="948963"/>
                    <a:ext cx="1872208" cy="914400"/>
                    <a:chOff x="-2556792" y="3821282"/>
                    <a:chExt cx="1872208" cy="914400"/>
                  </a:xfrm>
                </p:grpSpPr>
                <p:cxnSp>
                  <p:nvCxnSpPr>
                    <p:cNvPr id="109" name="꺾인 연결선 108"/>
                    <p:cNvCxnSpPr/>
                    <p:nvPr/>
                  </p:nvCxnSpPr>
                  <p:spPr>
                    <a:xfrm>
                      <a:off x="-1788499" y="3719001"/>
                      <a:ext cx="909905" cy="906996"/>
                    </a:xfrm>
                    <a:prstGeom prst="bentConnector3">
                      <a:avLst/>
                    </a:prstGeom>
                  </p:spPr>
                  <p:style>
                    <a:lnRef idx="1">
                      <a:schemeClr val="dk1"/>
                    </a:lnRef>
                    <a:fillRef idx="0">
                      <a:schemeClr val="dk1"/>
                    </a:fillRef>
                    <a:effectRef idx="0">
                      <a:schemeClr val="dk1"/>
                    </a:effectRef>
                    <a:fontRef idx="minor">
                      <a:schemeClr val="tx1"/>
                    </a:fontRef>
                  </p:style>
                </p:cxnSp>
                <p:cxnSp>
                  <p:nvCxnSpPr>
                    <p:cNvPr id="110" name="꺾인 연결선 109"/>
                    <p:cNvCxnSpPr/>
                    <p:nvPr/>
                  </p:nvCxnSpPr>
                  <p:spPr>
                    <a:xfrm flipV="1">
                      <a:off x="-878594" y="3719001"/>
                      <a:ext cx="960456" cy="906996"/>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30" name="그룹 92"/>
                  <p:cNvGrpSpPr>
                    <a:grpSpLocks/>
                  </p:cNvGrpSpPr>
                  <p:nvPr/>
                </p:nvGrpSpPr>
                <p:grpSpPr bwMode="auto">
                  <a:xfrm>
                    <a:off x="-1180280" y="948963"/>
                    <a:ext cx="1872208" cy="914400"/>
                    <a:chOff x="-2556792" y="3821282"/>
                    <a:chExt cx="1872208" cy="914400"/>
                  </a:xfrm>
                </p:grpSpPr>
                <p:cxnSp>
                  <p:nvCxnSpPr>
                    <p:cNvPr id="107" name="꺾인 연결선 106"/>
                    <p:cNvCxnSpPr/>
                    <p:nvPr/>
                  </p:nvCxnSpPr>
                  <p:spPr>
                    <a:xfrm>
                      <a:off x="-1571348" y="3719001"/>
                      <a:ext cx="922539" cy="906996"/>
                    </a:xfrm>
                    <a:prstGeom prst="bentConnector3">
                      <a:avLst/>
                    </a:prstGeom>
                  </p:spPr>
                  <p:style>
                    <a:lnRef idx="1">
                      <a:schemeClr val="dk1"/>
                    </a:lnRef>
                    <a:fillRef idx="0">
                      <a:schemeClr val="dk1"/>
                    </a:fillRef>
                    <a:effectRef idx="0">
                      <a:schemeClr val="dk1"/>
                    </a:effectRef>
                    <a:fontRef idx="minor">
                      <a:schemeClr val="tx1"/>
                    </a:fontRef>
                  </p:style>
                </p:cxnSp>
                <p:cxnSp>
                  <p:nvCxnSpPr>
                    <p:cNvPr id="108" name="꺾인 연결선 107"/>
                    <p:cNvCxnSpPr/>
                    <p:nvPr/>
                  </p:nvCxnSpPr>
                  <p:spPr>
                    <a:xfrm flipV="1">
                      <a:off x="-876285" y="3719001"/>
                      <a:ext cx="960456" cy="906996"/>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33" name="그룹 84"/>
                <p:cNvGrpSpPr>
                  <a:grpSpLocks/>
                </p:cNvGrpSpPr>
                <p:nvPr/>
              </p:nvGrpSpPr>
              <p:grpSpPr bwMode="auto">
                <a:xfrm>
                  <a:off x="-1188640" y="948964"/>
                  <a:ext cx="1872208" cy="453614"/>
                  <a:chOff x="-3035696" y="948963"/>
                  <a:chExt cx="3727624" cy="914400"/>
                </a:xfrm>
              </p:grpSpPr>
              <p:grpSp>
                <p:nvGrpSpPr>
                  <p:cNvPr id="34" name="그룹 85"/>
                  <p:cNvGrpSpPr>
                    <a:grpSpLocks/>
                  </p:cNvGrpSpPr>
                  <p:nvPr/>
                </p:nvGrpSpPr>
                <p:grpSpPr bwMode="auto">
                  <a:xfrm>
                    <a:off x="-3035696" y="948963"/>
                    <a:ext cx="1872208" cy="914400"/>
                    <a:chOff x="-2556792" y="3821282"/>
                    <a:chExt cx="1872208" cy="914400"/>
                  </a:xfrm>
                </p:grpSpPr>
                <p:cxnSp>
                  <p:nvCxnSpPr>
                    <p:cNvPr id="103" name="꺾인 연결선 102"/>
                    <p:cNvCxnSpPr/>
                    <p:nvPr/>
                  </p:nvCxnSpPr>
                  <p:spPr>
                    <a:xfrm>
                      <a:off x="-1788515" y="3719001"/>
                      <a:ext cx="909905" cy="906996"/>
                    </a:xfrm>
                    <a:prstGeom prst="bentConnector3">
                      <a:avLst/>
                    </a:prstGeom>
                  </p:spPr>
                  <p:style>
                    <a:lnRef idx="1">
                      <a:schemeClr val="dk1"/>
                    </a:lnRef>
                    <a:fillRef idx="0">
                      <a:schemeClr val="dk1"/>
                    </a:fillRef>
                    <a:effectRef idx="0">
                      <a:schemeClr val="dk1"/>
                    </a:effectRef>
                    <a:fontRef idx="minor">
                      <a:schemeClr val="tx1"/>
                    </a:fontRef>
                  </p:style>
                </p:cxnSp>
                <p:cxnSp>
                  <p:nvCxnSpPr>
                    <p:cNvPr id="104" name="꺾인 연결선 103"/>
                    <p:cNvCxnSpPr/>
                    <p:nvPr/>
                  </p:nvCxnSpPr>
                  <p:spPr>
                    <a:xfrm flipV="1">
                      <a:off x="-878610" y="3719001"/>
                      <a:ext cx="960456" cy="906996"/>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36" name="그룹 86"/>
                  <p:cNvGrpSpPr>
                    <a:grpSpLocks/>
                  </p:cNvGrpSpPr>
                  <p:nvPr/>
                </p:nvGrpSpPr>
                <p:grpSpPr bwMode="auto">
                  <a:xfrm>
                    <a:off x="-1180280" y="948963"/>
                    <a:ext cx="1872208" cy="914400"/>
                    <a:chOff x="-2556792" y="3821282"/>
                    <a:chExt cx="1872208" cy="914400"/>
                  </a:xfrm>
                </p:grpSpPr>
                <p:cxnSp>
                  <p:nvCxnSpPr>
                    <p:cNvPr id="101" name="꺾인 연결선 100"/>
                    <p:cNvCxnSpPr/>
                    <p:nvPr/>
                  </p:nvCxnSpPr>
                  <p:spPr>
                    <a:xfrm>
                      <a:off x="-1786198" y="3719001"/>
                      <a:ext cx="909905" cy="906996"/>
                    </a:xfrm>
                    <a:prstGeom prst="bentConnector3">
                      <a:avLst/>
                    </a:prstGeom>
                  </p:spPr>
                  <p:style>
                    <a:lnRef idx="1">
                      <a:schemeClr val="dk1"/>
                    </a:lnRef>
                    <a:fillRef idx="0">
                      <a:schemeClr val="dk1"/>
                    </a:fillRef>
                    <a:effectRef idx="0">
                      <a:schemeClr val="dk1"/>
                    </a:effectRef>
                    <a:fontRef idx="minor">
                      <a:schemeClr val="tx1"/>
                    </a:fontRef>
                  </p:style>
                </p:cxnSp>
                <p:cxnSp>
                  <p:nvCxnSpPr>
                    <p:cNvPr id="102" name="꺾인 연결선 101"/>
                    <p:cNvCxnSpPr/>
                    <p:nvPr/>
                  </p:nvCxnSpPr>
                  <p:spPr>
                    <a:xfrm flipV="1">
                      <a:off x="-876293" y="3719001"/>
                      <a:ext cx="960456" cy="906996"/>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37" name="그룹 97"/>
              <p:cNvGrpSpPr>
                <a:grpSpLocks/>
              </p:cNvGrpSpPr>
              <p:nvPr/>
            </p:nvGrpSpPr>
            <p:grpSpPr bwMode="auto">
              <a:xfrm rot="10800000">
                <a:off x="4637180" y="2564904"/>
                <a:ext cx="1237690" cy="302888"/>
                <a:chOff x="-3035696" y="948964"/>
                <a:chExt cx="3719264" cy="453614"/>
              </a:xfrm>
            </p:grpSpPr>
            <p:grpSp>
              <p:nvGrpSpPr>
                <p:cNvPr id="38" name="그룹 98"/>
                <p:cNvGrpSpPr>
                  <a:grpSpLocks/>
                </p:cNvGrpSpPr>
                <p:nvPr/>
              </p:nvGrpSpPr>
              <p:grpSpPr bwMode="auto">
                <a:xfrm>
                  <a:off x="-3035696" y="948964"/>
                  <a:ext cx="1872208" cy="453614"/>
                  <a:chOff x="-3035696" y="948963"/>
                  <a:chExt cx="3727624" cy="914400"/>
                </a:xfrm>
              </p:grpSpPr>
              <p:grpSp>
                <p:nvGrpSpPr>
                  <p:cNvPr id="39" name="그룹 106"/>
                  <p:cNvGrpSpPr>
                    <a:grpSpLocks/>
                  </p:cNvGrpSpPr>
                  <p:nvPr/>
                </p:nvGrpSpPr>
                <p:grpSpPr bwMode="auto">
                  <a:xfrm>
                    <a:off x="-3035696" y="948963"/>
                    <a:ext cx="1872208" cy="914400"/>
                    <a:chOff x="-2556792" y="3821282"/>
                    <a:chExt cx="1872208" cy="914400"/>
                  </a:xfrm>
                </p:grpSpPr>
                <p:cxnSp>
                  <p:nvCxnSpPr>
                    <p:cNvPr id="95" name="꺾인 연결선 94"/>
                    <p:cNvCxnSpPr/>
                    <p:nvPr/>
                  </p:nvCxnSpPr>
                  <p:spPr>
                    <a:xfrm>
                      <a:off x="-1780706" y="3820159"/>
                      <a:ext cx="909905" cy="913122"/>
                    </a:xfrm>
                    <a:prstGeom prst="bentConnector3">
                      <a:avLst/>
                    </a:prstGeom>
                  </p:spPr>
                  <p:style>
                    <a:lnRef idx="1">
                      <a:schemeClr val="dk1"/>
                    </a:lnRef>
                    <a:fillRef idx="0">
                      <a:schemeClr val="dk1"/>
                    </a:fillRef>
                    <a:effectRef idx="0">
                      <a:schemeClr val="dk1"/>
                    </a:effectRef>
                    <a:fontRef idx="minor">
                      <a:schemeClr val="tx1"/>
                    </a:fontRef>
                  </p:style>
                </p:cxnSp>
                <p:cxnSp>
                  <p:nvCxnSpPr>
                    <p:cNvPr id="96" name="꺾인 연결선 95"/>
                    <p:cNvCxnSpPr/>
                    <p:nvPr/>
                  </p:nvCxnSpPr>
                  <p:spPr>
                    <a:xfrm flipV="1">
                      <a:off x="-870800" y="3820159"/>
                      <a:ext cx="960456" cy="913122"/>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40" name="그룹 107"/>
                  <p:cNvGrpSpPr>
                    <a:grpSpLocks/>
                  </p:cNvGrpSpPr>
                  <p:nvPr/>
                </p:nvGrpSpPr>
                <p:grpSpPr bwMode="auto">
                  <a:xfrm>
                    <a:off x="-1180280" y="948963"/>
                    <a:ext cx="1872208" cy="914400"/>
                    <a:chOff x="-2556792" y="3821282"/>
                    <a:chExt cx="1872208" cy="914400"/>
                  </a:xfrm>
                </p:grpSpPr>
                <p:cxnSp>
                  <p:nvCxnSpPr>
                    <p:cNvPr id="93" name="꺾인 연결선 92"/>
                    <p:cNvCxnSpPr/>
                    <p:nvPr/>
                  </p:nvCxnSpPr>
                  <p:spPr>
                    <a:xfrm>
                      <a:off x="-1449820" y="3820159"/>
                      <a:ext cx="745621" cy="913122"/>
                    </a:xfrm>
                    <a:prstGeom prst="bentConnector3">
                      <a:avLst/>
                    </a:prstGeom>
                  </p:spPr>
                  <p:style>
                    <a:lnRef idx="1">
                      <a:schemeClr val="dk1"/>
                    </a:lnRef>
                    <a:fillRef idx="0">
                      <a:schemeClr val="dk1"/>
                    </a:fillRef>
                    <a:effectRef idx="0">
                      <a:schemeClr val="dk1"/>
                    </a:effectRef>
                    <a:fontRef idx="minor">
                      <a:schemeClr val="tx1"/>
                    </a:fontRef>
                  </p:style>
                </p:cxnSp>
                <p:cxnSp>
                  <p:nvCxnSpPr>
                    <p:cNvPr id="94" name="꺾인 연결선 93"/>
                    <p:cNvCxnSpPr/>
                    <p:nvPr/>
                  </p:nvCxnSpPr>
                  <p:spPr>
                    <a:xfrm flipV="1">
                      <a:off x="-641015" y="3820159"/>
                      <a:ext cx="922547" cy="913122"/>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41" name="그룹 99"/>
                <p:cNvGrpSpPr>
                  <a:grpSpLocks/>
                </p:cNvGrpSpPr>
                <p:nvPr/>
              </p:nvGrpSpPr>
              <p:grpSpPr bwMode="auto">
                <a:xfrm>
                  <a:off x="-1188640" y="948964"/>
                  <a:ext cx="1872208" cy="453614"/>
                  <a:chOff x="-3035696" y="948963"/>
                  <a:chExt cx="3727624" cy="914400"/>
                </a:xfrm>
              </p:grpSpPr>
              <p:grpSp>
                <p:nvGrpSpPr>
                  <p:cNvPr id="42" name="그룹 100"/>
                  <p:cNvGrpSpPr>
                    <a:grpSpLocks/>
                  </p:cNvGrpSpPr>
                  <p:nvPr/>
                </p:nvGrpSpPr>
                <p:grpSpPr bwMode="auto">
                  <a:xfrm>
                    <a:off x="-3035696" y="948963"/>
                    <a:ext cx="1872208" cy="914400"/>
                    <a:chOff x="-2556792" y="3821282"/>
                    <a:chExt cx="1872208" cy="914400"/>
                  </a:xfrm>
                </p:grpSpPr>
                <p:cxnSp>
                  <p:nvCxnSpPr>
                    <p:cNvPr id="89" name="꺾인 연결선 88"/>
                    <p:cNvCxnSpPr/>
                    <p:nvPr/>
                  </p:nvCxnSpPr>
                  <p:spPr>
                    <a:xfrm>
                      <a:off x="-1780721" y="3820159"/>
                      <a:ext cx="909905" cy="913122"/>
                    </a:xfrm>
                    <a:prstGeom prst="bentConnector3">
                      <a:avLst/>
                    </a:prstGeom>
                  </p:spPr>
                  <p:style>
                    <a:lnRef idx="1">
                      <a:schemeClr val="dk1"/>
                    </a:lnRef>
                    <a:fillRef idx="0">
                      <a:schemeClr val="dk1"/>
                    </a:fillRef>
                    <a:effectRef idx="0">
                      <a:schemeClr val="dk1"/>
                    </a:effectRef>
                    <a:fontRef idx="minor">
                      <a:schemeClr val="tx1"/>
                    </a:fontRef>
                  </p:style>
                </p:cxnSp>
                <p:cxnSp>
                  <p:nvCxnSpPr>
                    <p:cNvPr id="90" name="꺾인 연결선 89"/>
                    <p:cNvCxnSpPr/>
                    <p:nvPr/>
                  </p:nvCxnSpPr>
                  <p:spPr>
                    <a:xfrm flipV="1">
                      <a:off x="-870816" y="3820159"/>
                      <a:ext cx="960456" cy="913122"/>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47" name="그룹 101"/>
                  <p:cNvGrpSpPr>
                    <a:grpSpLocks/>
                  </p:cNvGrpSpPr>
                  <p:nvPr/>
                </p:nvGrpSpPr>
                <p:grpSpPr bwMode="auto">
                  <a:xfrm>
                    <a:off x="-1180280" y="948963"/>
                    <a:ext cx="1872208" cy="914400"/>
                    <a:chOff x="-2556792" y="3821282"/>
                    <a:chExt cx="1872208" cy="914400"/>
                  </a:xfrm>
                </p:grpSpPr>
                <p:cxnSp>
                  <p:nvCxnSpPr>
                    <p:cNvPr id="87" name="꺾인 연결선 86"/>
                    <p:cNvCxnSpPr/>
                    <p:nvPr/>
                  </p:nvCxnSpPr>
                  <p:spPr>
                    <a:xfrm>
                      <a:off x="-1475103" y="3820159"/>
                      <a:ext cx="732979" cy="913122"/>
                    </a:xfrm>
                    <a:prstGeom prst="bentConnector3">
                      <a:avLst/>
                    </a:prstGeom>
                  </p:spPr>
                  <p:style>
                    <a:lnRef idx="1">
                      <a:schemeClr val="dk1"/>
                    </a:lnRef>
                    <a:fillRef idx="0">
                      <a:schemeClr val="dk1"/>
                    </a:fillRef>
                    <a:effectRef idx="0">
                      <a:schemeClr val="dk1"/>
                    </a:effectRef>
                    <a:fontRef idx="minor">
                      <a:schemeClr val="tx1"/>
                    </a:fontRef>
                  </p:style>
                </p:cxnSp>
                <p:cxnSp>
                  <p:nvCxnSpPr>
                    <p:cNvPr id="88" name="꺾인 연결선 87"/>
                    <p:cNvCxnSpPr/>
                    <p:nvPr/>
                  </p:nvCxnSpPr>
                  <p:spPr>
                    <a:xfrm flipV="1">
                      <a:off x="-628390" y="3820159"/>
                      <a:ext cx="922547" cy="913122"/>
                    </a:xfrm>
                    <a:prstGeom prst="bentConnector3">
                      <a:avLst/>
                    </a:prstGeom>
                  </p:spPr>
                  <p:style>
                    <a:lnRef idx="1">
                      <a:schemeClr val="dk1"/>
                    </a:lnRef>
                    <a:fillRef idx="0">
                      <a:schemeClr val="dk1"/>
                    </a:fillRef>
                    <a:effectRef idx="0">
                      <a:schemeClr val="dk1"/>
                    </a:effectRef>
                    <a:fontRef idx="minor">
                      <a:schemeClr val="tx1"/>
                    </a:fontRef>
                  </p:style>
                </p:cxnSp>
              </p:grpSp>
            </p:grpSp>
          </p:grpSp>
        </p:grpSp>
        <p:grpSp>
          <p:nvGrpSpPr>
            <p:cNvPr id="48" name="그룹 25"/>
            <p:cNvGrpSpPr>
              <a:grpSpLocks/>
            </p:cNvGrpSpPr>
            <p:nvPr/>
          </p:nvGrpSpPr>
          <p:grpSpPr bwMode="auto">
            <a:xfrm rot="10800000">
              <a:off x="3446513" y="2030792"/>
              <a:ext cx="2330880" cy="230832"/>
              <a:chOff x="-3035696" y="948964"/>
              <a:chExt cx="3719264" cy="453614"/>
            </a:xfrm>
          </p:grpSpPr>
          <p:grpSp>
            <p:nvGrpSpPr>
              <p:cNvPr id="53" name="그룹 130"/>
              <p:cNvGrpSpPr>
                <a:grpSpLocks/>
              </p:cNvGrpSpPr>
              <p:nvPr/>
            </p:nvGrpSpPr>
            <p:grpSpPr bwMode="auto">
              <a:xfrm>
                <a:off x="-3035696" y="948964"/>
                <a:ext cx="1872208" cy="453614"/>
                <a:chOff x="-3035696" y="948963"/>
                <a:chExt cx="3727624" cy="914400"/>
              </a:xfrm>
            </p:grpSpPr>
            <p:grpSp>
              <p:nvGrpSpPr>
                <p:cNvPr id="54" name="그룹 138"/>
                <p:cNvGrpSpPr>
                  <a:grpSpLocks/>
                </p:cNvGrpSpPr>
                <p:nvPr/>
              </p:nvGrpSpPr>
              <p:grpSpPr bwMode="auto">
                <a:xfrm>
                  <a:off x="-3035696" y="948963"/>
                  <a:ext cx="1872208" cy="914400"/>
                  <a:chOff x="-2556792" y="3821282"/>
                  <a:chExt cx="1872208" cy="914400"/>
                </a:xfrm>
              </p:grpSpPr>
              <p:cxnSp>
                <p:nvCxnSpPr>
                  <p:cNvPr id="79" name="꺾인 연결선 78"/>
                  <p:cNvCxnSpPr/>
                  <p:nvPr/>
                </p:nvCxnSpPr>
                <p:spPr>
                  <a:xfrm>
                    <a:off x="-2641038" y="4032029"/>
                    <a:ext cx="912631" cy="1045377"/>
                  </a:xfrm>
                  <a:prstGeom prst="bentConnector3">
                    <a:avLst/>
                  </a:prstGeom>
                </p:spPr>
                <p:style>
                  <a:lnRef idx="1">
                    <a:schemeClr val="dk1"/>
                  </a:lnRef>
                  <a:fillRef idx="0">
                    <a:schemeClr val="dk1"/>
                  </a:fillRef>
                  <a:effectRef idx="0">
                    <a:schemeClr val="dk1"/>
                  </a:effectRef>
                  <a:fontRef idx="minor">
                    <a:schemeClr val="tx1"/>
                  </a:fontRef>
                </p:style>
              </p:cxnSp>
              <p:cxnSp>
                <p:nvCxnSpPr>
                  <p:cNvPr id="80" name="꺾인 연결선 79"/>
                  <p:cNvCxnSpPr/>
                  <p:nvPr/>
                </p:nvCxnSpPr>
                <p:spPr>
                  <a:xfrm flipV="1">
                    <a:off x="-1714986" y="4032029"/>
                    <a:ext cx="952894" cy="1045377"/>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55" name="그룹 139"/>
                <p:cNvGrpSpPr>
                  <a:grpSpLocks/>
                </p:cNvGrpSpPr>
                <p:nvPr/>
              </p:nvGrpSpPr>
              <p:grpSpPr bwMode="auto">
                <a:xfrm>
                  <a:off x="-1180280" y="948963"/>
                  <a:ext cx="1872208" cy="914400"/>
                  <a:chOff x="-2556792" y="3821282"/>
                  <a:chExt cx="1872208" cy="914400"/>
                </a:xfrm>
              </p:grpSpPr>
              <p:cxnSp>
                <p:nvCxnSpPr>
                  <p:cNvPr id="77" name="꺾인 연결선 76"/>
                  <p:cNvCxnSpPr/>
                  <p:nvPr/>
                </p:nvCxnSpPr>
                <p:spPr>
                  <a:xfrm>
                    <a:off x="-2637640" y="4032029"/>
                    <a:ext cx="912631" cy="1045377"/>
                  </a:xfrm>
                  <a:prstGeom prst="bentConnector3">
                    <a:avLst/>
                  </a:prstGeom>
                </p:spPr>
                <p:style>
                  <a:lnRef idx="1">
                    <a:schemeClr val="dk1"/>
                  </a:lnRef>
                  <a:fillRef idx="0">
                    <a:schemeClr val="dk1"/>
                  </a:fillRef>
                  <a:effectRef idx="0">
                    <a:schemeClr val="dk1"/>
                  </a:effectRef>
                  <a:fontRef idx="minor">
                    <a:schemeClr val="tx1"/>
                  </a:fontRef>
                </p:style>
              </p:cxnSp>
              <p:cxnSp>
                <p:nvCxnSpPr>
                  <p:cNvPr id="78" name="꺾인 연결선 77"/>
                  <p:cNvCxnSpPr/>
                  <p:nvPr/>
                </p:nvCxnSpPr>
                <p:spPr>
                  <a:xfrm flipV="1">
                    <a:off x="-1718300" y="4032029"/>
                    <a:ext cx="952894" cy="1045377"/>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56" name="그룹 131"/>
              <p:cNvGrpSpPr>
                <a:grpSpLocks/>
              </p:cNvGrpSpPr>
              <p:nvPr/>
            </p:nvGrpSpPr>
            <p:grpSpPr bwMode="auto">
              <a:xfrm>
                <a:off x="-1188640" y="948964"/>
                <a:ext cx="1872208" cy="453614"/>
                <a:chOff x="-3035696" y="948963"/>
                <a:chExt cx="3727624" cy="914400"/>
              </a:xfrm>
            </p:grpSpPr>
            <p:grpSp>
              <p:nvGrpSpPr>
                <p:cNvPr id="61" name="그룹 132"/>
                <p:cNvGrpSpPr>
                  <a:grpSpLocks/>
                </p:cNvGrpSpPr>
                <p:nvPr/>
              </p:nvGrpSpPr>
              <p:grpSpPr bwMode="auto">
                <a:xfrm>
                  <a:off x="-3035696" y="948963"/>
                  <a:ext cx="1872208" cy="914400"/>
                  <a:chOff x="-2556792" y="3821282"/>
                  <a:chExt cx="1872208" cy="914400"/>
                </a:xfrm>
              </p:grpSpPr>
              <p:cxnSp>
                <p:nvCxnSpPr>
                  <p:cNvPr id="73" name="꺾인 연결선 72"/>
                  <p:cNvCxnSpPr/>
                  <p:nvPr/>
                </p:nvCxnSpPr>
                <p:spPr>
                  <a:xfrm>
                    <a:off x="-2527139" y="4032029"/>
                    <a:ext cx="919339" cy="1045377"/>
                  </a:xfrm>
                  <a:prstGeom prst="bentConnector3">
                    <a:avLst/>
                  </a:prstGeom>
                </p:spPr>
                <p:style>
                  <a:lnRef idx="1">
                    <a:schemeClr val="dk1"/>
                  </a:lnRef>
                  <a:fillRef idx="0">
                    <a:schemeClr val="dk1"/>
                  </a:fillRef>
                  <a:effectRef idx="0">
                    <a:schemeClr val="dk1"/>
                  </a:effectRef>
                  <a:fontRef idx="minor">
                    <a:schemeClr val="tx1"/>
                  </a:fontRef>
                </p:style>
              </p:cxnSp>
              <p:cxnSp>
                <p:nvCxnSpPr>
                  <p:cNvPr id="74" name="꺾인 연결선 73"/>
                  <p:cNvCxnSpPr/>
                  <p:nvPr/>
                </p:nvCxnSpPr>
                <p:spPr>
                  <a:xfrm flipV="1">
                    <a:off x="-1607800" y="3822954"/>
                    <a:ext cx="959607"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62" name="그룹 133"/>
                <p:cNvGrpSpPr>
                  <a:grpSpLocks/>
                </p:cNvGrpSpPr>
                <p:nvPr/>
              </p:nvGrpSpPr>
              <p:grpSpPr bwMode="auto">
                <a:xfrm>
                  <a:off x="-1180280" y="948963"/>
                  <a:ext cx="1872208" cy="914400"/>
                  <a:chOff x="-2556792" y="3821282"/>
                  <a:chExt cx="1872208" cy="914400"/>
                </a:xfrm>
              </p:grpSpPr>
              <p:cxnSp>
                <p:nvCxnSpPr>
                  <p:cNvPr id="71" name="꺾인 연결선 70"/>
                  <p:cNvCxnSpPr/>
                  <p:nvPr/>
                </p:nvCxnSpPr>
                <p:spPr>
                  <a:xfrm>
                    <a:off x="-2517032" y="3822954"/>
                    <a:ext cx="905918"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72" name="꺾인 연결선 71"/>
                  <p:cNvCxnSpPr/>
                  <p:nvPr/>
                </p:nvCxnSpPr>
                <p:spPr>
                  <a:xfrm flipV="1">
                    <a:off x="-1725190" y="3822954"/>
                    <a:ext cx="952894" cy="91671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67" name="그룹 54"/>
            <p:cNvGrpSpPr>
              <a:grpSpLocks/>
            </p:cNvGrpSpPr>
            <p:nvPr/>
          </p:nvGrpSpPr>
          <p:grpSpPr bwMode="auto">
            <a:xfrm>
              <a:off x="3438633" y="1558414"/>
              <a:ext cx="2429512" cy="230832"/>
              <a:chOff x="3438632" y="1558414"/>
              <a:chExt cx="4660855" cy="230832"/>
            </a:xfrm>
          </p:grpSpPr>
          <p:grpSp>
            <p:nvGrpSpPr>
              <p:cNvPr id="68" name="그룹 114"/>
              <p:cNvGrpSpPr>
                <a:grpSpLocks/>
              </p:cNvGrpSpPr>
              <p:nvPr/>
            </p:nvGrpSpPr>
            <p:grpSpPr bwMode="auto">
              <a:xfrm>
                <a:off x="3438633" y="1558414"/>
                <a:ext cx="2330879" cy="230832"/>
                <a:chOff x="-3035696" y="948964"/>
                <a:chExt cx="3719264" cy="453614"/>
              </a:xfrm>
            </p:grpSpPr>
            <p:grpSp>
              <p:nvGrpSpPr>
                <p:cNvPr id="69" name="그룹 115"/>
                <p:cNvGrpSpPr>
                  <a:grpSpLocks/>
                </p:cNvGrpSpPr>
                <p:nvPr/>
              </p:nvGrpSpPr>
              <p:grpSpPr bwMode="auto">
                <a:xfrm>
                  <a:off x="-3035696" y="948964"/>
                  <a:ext cx="1872208" cy="453614"/>
                  <a:chOff x="-3035696" y="948963"/>
                  <a:chExt cx="3727624" cy="914400"/>
                </a:xfrm>
              </p:grpSpPr>
              <p:grpSp>
                <p:nvGrpSpPr>
                  <p:cNvPr id="70" name="그룹 123"/>
                  <p:cNvGrpSpPr>
                    <a:grpSpLocks/>
                  </p:cNvGrpSpPr>
                  <p:nvPr/>
                </p:nvGrpSpPr>
                <p:grpSpPr bwMode="auto">
                  <a:xfrm>
                    <a:off x="-3035696" y="948963"/>
                    <a:ext cx="1872208" cy="914400"/>
                    <a:chOff x="-2556792" y="3821282"/>
                    <a:chExt cx="1872208" cy="914400"/>
                  </a:xfrm>
                </p:grpSpPr>
                <p:cxnSp>
                  <p:nvCxnSpPr>
                    <p:cNvPr id="65" name="꺾인 연결선 64"/>
                    <p:cNvCxnSpPr/>
                    <p:nvPr/>
                  </p:nvCxnSpPr>
                  <p:spPr>
                    <a:xfrm>
                      <a:off x="-2559346" y="3822938"/>
                      <a:ext cx="926904"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66" name="꺾인 연결선 65"/>
                    <p:cNvCxnSpPr/>
                    <p:nvPr/>
                  </p:nvCxnSpPr>
                  <p:spPr>
                    <a:xfrm flipV="1">
                      <a:off x="-1632443" y="3822938"/>
                      <a:ext cx="733795"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75" name="그룹 124"/>
                  <p:cNvGrpSpPr>
                    <a:grpSpLocks/>
                  </p:cNvGrpSpPr>
                  <p:nvPr/>
                </p:nvGrpSpPr>
                <p:grpSpPr bwMode="auto">
                  <a:xfrm>
                    <a:off x="-1180280" y="948963"/>
                    <a:ext cx="1872208" cy="914400"/>
                    <a:chOff x="-2556792" y="3821282"/>
                    <a:chExt cx="1872208" cy="914400"/>
                  </a:xfrm>
                </p:grpSpPr>
                <p:cxnSp>
                  <p:nvCxnSpPr>
                    <p:cNvPr id="63" name="꺾인 연결선 62"/>
                    <p:cNvCxnSpPr/>
                    <p:nvPr/>
                  </p:nvCxnSpPr>
                  <p:spPr>
                    <a:xfrm>
                      <a:off x="-2560952" y="3822938"/>
                      <a:ext cx="772420"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64" name="꺾인 연결선 63"/>
                    <p:cNvCxnSpPr/>
                    <p:nvPr/>
                  </p:nvCxnSpPr>
                  <p:spPr>
                    <a:xfrm flipV="1">
                      <a:off x="-1788532" y="3822938"/>
                      <a:ext cx="875409" cy="91671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76" name="그룹 116"/>
                <p:cNvGrpSpPr>
                  <a:grpSpLocks/>
                </p:cNvGrpSpPr>
                <p:nvPr/>
              </p:nvGrpSpPr>
              <p:grpSpPr bwMode="auto">
                <a:xfrm>
                  <a:off x="-1188640" y="948964"/>
                  <a:ext cx="1872208" cy="453614"/>
                  <a:chOff x="-3035696" y="948963"/>
                  <a:chExt cx="3727624" cy="914400"/>
                </a:xfrm>
              </p:grpSpPr>
              <p:grpSp>
                <p:nvGrpSpPr>
                  <p:cNvPr id="81" name="그룹 117"/>
                  <p:cNvGrpSpPr>
                    <a:grpSpLocks/>
                  </p:cNvGrpSpPr>
                  <p:nvPr/>
                </p:nvGrpSpPr>
                <p:grpSpPr bwMode="auto">
                  <a:xfrm>
                    <a:off x="-3035696" y="948963"/>
                    <a:ext cx="1872208" cy="914400"/>
                    <a:chOff x="-2556792" y="3821282"/>
                    <a:chExt cx="1872208" cy="914400"/>
                  </a:xfrm>
                </p:grpSpPr>
                <p:cxnSp>
                  <p:nvCxnSpPr>
                    <p:cNvPr id="59" name="꺾인 연결선 58"/>
                    <p:cNvCxnSpPr/>
                    <p:nvPr/>
                  </p:nvCxnSpPr>
                  <p:spPr>
                    <a:xfrm>
                      <a:off x="-2555016" y="3822938"/>
                      <a:ext cx="914026"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60" name="꺾인 연결선 59"/>
                    <p:cNvCxnSpPr/>
                    <p:nvPr/>
                  </p:nvCxnSpPr>
                  <p:spPr>
                    <a:xfrm flipV="1">
                      <a:off x="-1640990" y="3822938"/>
                      <a:ext cx="952651"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82" name="그룹 118"/>
                  <p:cNvGrpSpPr>
                    <a:grpSpLocks/>
                  </p:cNvGrpSpPr>
                  <p:nvPr/>
                </p:nvGrpSpPr>
                <p:grpSpPr bwMode="auto">
                  <a:xfrm>
                    <a:off x="-1180280" y="948963"/>
                    <a:ext cx="1872208" cy="914400"/>
                    <a:chOff x="-2556792" y="3821282"/>
                    <a:chExt cx="1872208" cy="914400"/>
                  </a:xfrm>
                </p:grpSpPr>
                <p:cxnSp>
                  <p:nvCxnSpPr>
                    <p:cNvPr id="57" name="꺾인 연결선 56"/>
                    <p:cNvCxnSpPr/>
                    <p:nvPr/>
                  </p:nvCxnSpPr>
                  <p:spPr>
                    <a:xfrm>
                      <a:off x="-2556622" y="3822938"/>
                      <a:ext cx="914026"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58" name="꺾인 연결선 57"/>
                    <p:cNvCxnSpPr/>
                    <p:nvPr/>
                  </p:nvCxnSpPr>
                  <p:spPr>
                    <a:xfrm flipV="1">
                      <a:off x="-1642596" y="3822938"/>
                      <a:ext cx="952651" cy="916715"/>
                    </a:xfrm>
                    <a:prstGeom prst="bentConnector3">
                      <a:avLst/>
                    </a:prstGeom>
                  </p:spPr>
                  <p:style>
                    <a:lnRef idx="1">
                      <a:schemeClr val="dk1"/>
                    </a:lnRef>
                    <a:fillRef idx="0">
                      <a:schemeClr val="dk1"/>
                    </a:fillRef>
                    <a:effectRef idx="0">
                      <a:schemeClr val="dk1"/>
                    </a:effectRef>
                    <a:fontRef idx="minor">
                      <a:schemeClr val="tx1"/>
                    </a:fontRef>
                  </p:style>
                </p:cxnSp>
              </p:grpSp>
            </p:grpSp>
          </p:grpSp>
          <p:grpSp>
            <p:nvGrpSpPr>
              <p:cNvPr id="83" name="그룹 144"/>
              <p:cNvGrpSpPr>
                <a:grpSpLocks/>
              </p:cNvGrpSpPr>
              <p:nvPr/>
            </p:nvGrpSpPr>
            <p:grpSpPr bwMode="auto">
              <a:xfrm>
                <a:off x="5768608" y="1558414"/>
                <a:ext cx="2330879" cy="230832"/>
                <a:chOff x="-3035696" y="948964"/>
                <a:chExt cx="3719264" cy="453614"/>
              </a:xfrm>
            </p:grpSpPr>
            <p:grpSp>
              <p:nvGrpSpPr>
                <p:cNvPr id="84" name="그룹 145"/>
                <p:cNvGrpSpPr>
                  <a:grpSpLocks/>
                </p:cNvGrpSpPr>
                <p:nvPr/>
              </p:nvGrpSpPr>
              <p:grpSpPr bwMode="auto">
                <a:xfrm>
                  <a:off x="-3035696" y="948964"/>
                  <a:ext cx="1872208" cy="453614"/>
                  <a:chOff x="-3035696" y="948963"/>
                  <a:chExt cx="3727624" cy="914400"/>
                </a:xfrm>
              </p:grpSpPr>
              <p:grpSp>
                <p:nvGrpSpPr>
                  <p:cNvPr id="85" name="그룹 153"/>
                  <p:cNvGrpSpPr>
                    <a:grpSpLocks/>
                  </p:cNvGrpSpPr>
                  <p:nvPr/>
                </p:nvGrpSpPr>
                <p:grpSpPr bwMode="auto">
                  <a:xfrm>
                    <a:off x="-3035696" y="948963"/>
                    <a:ext cx="1872208" cy="914400"/>
                    <a:chOff x="-2556792" y="3821282"/>
                    <a:chExt cx="1872208" cy="914400"/>
                  </a:xfrm>
                </p:grpSpPr>
                <p:cxnSp>
                  <p:nvCxnSpPr>
                    <p:cNvPr id="51" name="꺾인 연결선 50"/>
                    <p:cNvCxnSpPr/>
                    <p:nvPr/>
                  </p:nvCxnSpPr>
                  <p:spPr>
                    <a:xfrm>
                      <a:off x="-2559290" y="3822938"/>
                      <a:ext cx="939782"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52" name="꺾인 연결선 51"/>
                    <p:cNvCxnSpPr/>
                    <p:nvPr/>
                  </p:nvCxnSpPr>
                  <p:spPr>
                    <a:xfrm flipV="1">
                      <a:off x="-1619508" y="3822938"/>
                      <a:ext cx="720925"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86" name="그룹 154"/>
                  <p:cNvGrpSpPr>
                    <a:grpSpLocks/>
                  </p:cNvGrpSpPr>
                  <p:nvPr/>
                </p:nvGrpSpPr>
                <p:grpSpPr bwMode="auto">
                  <a:xfrm>
                    <a:off x="-1180280" y="948963"/>
                    <a:ext cx="1872208" cy="914400"/>
                    <a:chOff x="-2556792" y="3821282"/>
                    <a:chExt cx="1872208" cy="914400"/>
                  </a:xfrm>
                </p:grpSpPr>
                <p:cxnSp>
                  <p:nvCxnSpPr>
                    <p:cNvPr id="49" name="꺾인 연결선 48"/>
                    <p:cNvCxnSpPr/>
                    <p:nvPr/>
                  </p:nvCxnSpPr>
                  <p:spPr>
                    <a:xfrm>
                      <a:off x="-2560895" y="3822938"/>
                      <a:ext cx="785298"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50" name="꺾인 연결선 49"/>
                    <p:cNvCxnSpPr/>
                    <p:nvPr/>
                  </p:nvCxnSpPr>
                  <p:spPr>
                    <a:xfrm flipV="1">
                      <a:off x="-1775598" y="3822938"/>
                      <a:ext cx="875409" cy="916715"/>
                    </a:xfrm>
                    <a:prstGeom prst="bentConnector3">
                      <a:avLst/>
                    </a:prstGeom>
                  </p:spPr>
                  <p:style>
                    <a:lnRef idx="1">
                      <a:schemeClr val="dk1"/>
                    </a:lnRef>
                    <a:fillRef idx="0">
                      <a:schemeClr val="dk1"/>
                    </a:fillRef>
                    <a:effectRef idx="0">
                      <a:schemeClr val="dk1"/>
                    </a:effectRef>
                    <a:fontRef idx="minor">
                      <a:schemeClr val="tx1"/>
                    </a:fontRef>
                  </p:style>
                </p:cxnSp>
              </p:grpSp>
            </p:grpSp>
            <p:grpSp>
              <p:nvGrpSpPr>
                <p:cNvPr id="91" name="그룹 146"/>
                <p:cNvGrpSpPr>
                  <a:grpSpLocks/>
                </p:cNvGrpSpPr>
                <p:nvPr/>
              </p:nvGrpSpPr>
              <p:grpSpPr bwMode="auto">
                <a:xfrm>
                  <a:off x="-1188640" y="948964"/>
                  <a:ext cx="1872208" cy="453614"/>
                  <a:chOff x="-3035696" y="948963"/>
                  <a:chExt cx="3727624" cy="914400"/>
                </a:xfrm>
              </p:grpSpPr>
              <p:grpSp>
                <p:nvGrpSpPr>
                  <p:cNvPr id="92" name="그룹 147"/>
                  <p:cNvGrpSpPr>
                    <a:grpSpLocks/>
                  </p:cNvGrpSpPr>
                  <p:nvPr/>
                </p:nvGrpSpPr>
                <p:grpSpPr bwMode="auto">
                  <a:xfrm>
                    <a:off x="-3035696" y="948963"/>
                    <a:ext cx="1872208" cy="914400"/>
                    <a:chOff x="-2556792" y="3821282"/>
                    <a:chExt cx="1872208" cy="914400"/>
                  </a:xfrm>
                </p:grpSpPr>
                <p:cxnSp>
                  <p:nvCxnSpPr>
                    <p:cNvPr id="45" name="꺾인 연결선 44"/>
                    <p:cNvCxnSpPr/>
                    <p:nvPr/>
                  </p:nvCxnSpPr>
                  <p:spPr>
                    <a:xfrm>
                      <a:off x="-2554959" y="3822938"/>
                      <a:ext cx="914034"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46" name="꺾인 연결선 45"/>
                    <p:cNvCxnSpPr/>
                    <p:nvPr/>
                  </p:nvCxnSpPr>
                  <p:spPr>
                    <a:xfrm flipV="1">
                      <a:off x="-1640925" y="3822938"/>
                      <a:ext cx="952651" cy="916715"/>
                    </a:xfrm>
                    <a:prstGeom prst="bentConnector3">
                      <a:avLst/>
                    </a:prstGeom>
                  </p:spPr>
                  <p:style>
                    <a:lnRef idx="1">
                      <a:schemeClr val="dk1"/>
                    </a:lnRef>
                    <a:fillRef idx="0">
                      <a:schemeClr val="dk1"/>
                    </a:fillRef>
                    <a:effectRef idx="0">
                      <a:schemeClr val="dk1"/>
                    </a:effectRef>
                    <a:fontRef idx="minor">
                      <a:schemeClr val="tx1"/>
                    </a:fontRef>
                  </p:style>
                </p:cxnSp>
              </p:grpSp>
              <p:grpSp>
                <p:nvGrpSpPr>
                  <p:cNvPr id="97" name="그룹 148"/>
                  <p:cNvGrpSpPr>
                    <a:grpSpLocks/>
                  </p:cNvGrpSpPr>
                  <p:nvPr/>
                </p:nvGrpSpPr>
                <p:grpSpPr bwMode="auto">
                  <a:xfrm>
                    <a:off x="-1180280" y="948963"/>
                    <a:ext cx="1872208" cy="914400"/>
                    <a:chOff x="-2556792" y="3821282"/>
                    <a:chExt cx="1872208" cy="914400"/>
                  </a:xfrm>
                </p:grpSpPr>
                <p:cxnSp>
                  <p:nvCxnSpPr>
                    <p:cNvPr id="43" name="꺾인 연결선 42"/>
                    <p:cNvCxnSpPr/>
                    <p:nvPr/>
                  </p:nvCxnSpPr>
                  <p:spPr>
                    <a:xfrm>
                      <a:off x="-2556565" y="3822938"/>
                      <a:ext cx="914034" cy="916715"/>
                    </a:xfrm>
                    <a:prstGeom prst="bentConnector3">
                      <a:avLst/>
                    </a:prstGeom>
                  </p:spPr>
                  <p:style>
                    <a:lnRef idx="1">
                      <a:schemeClr val="dk1"/>
                    </a:lnRef>
                    <a:fillRef idx="0">
                      <a:schemeClr val="dk1"/>
                    </a:fillRef>
                    <a:effectRef idx="0">
                      <a:schemeClr val="dk1"/>
                    </a:effectRef>
                    <a:fontRef idx="minor">
                      <a:schemeClr val="tx1"/>
                    </a:fontRef>
                  </p:style>
                </p:cxnSp>
                <p:cxnSp>
                  <p:nvCxnSpPr>
                    <p:cNvPr id="44" name="꺾인 연결선 43"/>
                    <p:cNvCxnSpPr/>
                    <p:nvPr/>
                  </p:nvCxnSpPr>
                  <p:spPr>
                    <a:xfrm flipV="1">
                      <a:off x="-1642531" y="3822938"/>
                      <a:ext cx="952651" cy="916715"/>
                    </a:xfrm>
                    <a:prstGeom prst="bentConnector3">
                      <a:avLst/>
                    </a:prstGeom>
                  </p:spPr>
                  <p:style>
                    <a:lnRef idx="1">
                      <a:schemeClr val="dk1"/>
                    </a:lnRef>
                    <a:fillRef idx="0">
                      <a:schemeClr val="dk1"/>
                    </a:fillRef>
                    <a:effectRef idx="0">
                      <a:schemeClr val="dk1"/>
                    </a:effectRef>
                    <a:fontRef idx="minor">
                      <a:schemeClr val="tx1"/>
                    </a:fontRef>
                  </p:style>
                </p:cxnSp>
              </p:grpSp>
            </p:grpSp>
          </p:grpSp>
        </p:grpSp>
        <p:sp>
          <p:nvSpPr>
            <p:cNvPr id="12372" name="TextBox 66"/>
            <p:cNvSpPr txBox="1">
              <a:spLocks noChangeArrowheads="1"/>
            </p:cNvSpPr>
            <p:nvPr/>
          </p:nvSpPr>
          <p:spPr bwMode="auto">
            <a:xfrm>
              <a:off x="1632637" y="1619508"/>
              <a:ext cx="347075"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r>
                <a:rPr kumimoji="0" lang="el-GR" altLang="ko-KR" b="1" i="1"/>
                <a:t>θ</a:t>
              </a:r>
              <a:endParaRPr kumimoji="0" lang="ko-KR" altLang="en-US" b="1" i="1"/>
            </a:p>
          </p:txBody>
        </p:sp>
        <p:sp>
          <p:nvSpPr>
            <p:cNvPr id="29" name="원호 28"/>
            <p:cNvSpPr/>
            <p:nvPr/>
          </p:nvSpPr>
          <p:spPr>
            <a:xfrm rot="2814560">
              <a:off x="642889" y="1214722"/>
              <a:ext cx="1000776" cy="1096246"/>
            </a:xfrm>
            <a:prstGeom prst="arc">
              <a:avLst>
                <a:gd name="adj1" fmla="val 16128853"/>
                <a:gd name="adj2" fmla="val 2097768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2374" name="TextBox 29"/>
            <p:cNvSpPr txBox="1">
              <a:spLocks noChangeArrowheads="1"/>
            </p:cNvSpPr>
            <p:nvPr/>
          </p:nvSpPr>
          <p:spPr bwMode="auto">
            <a:xfrm>
              <a:off x="6450265" y="1757886"/>
              <a:ext cx="347075"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r>
                <a:rPr kumimoji="0" lang="el-GR" altLang="ko-KR" b="1" i="1"/>
                <a:t>θ</a:t>
              </a:r>
              <a:endParaRPr kumimoji="0" lang="ko-KR" altLang="en-US" b="1" i="1"/>
            </a:p>
          </p:txBody>
        </p:sp>
        <p:sp>
          <p:nvSpPr>
            <p:cNvPr id="31" name="원호 30"/>
            <p:cNvSpPr/>
            <p:nvPr/>
          </p:nvSpPr>
          <p:spPr>
            <a:xfrm rot="14321868">
              <a:off x="6890902" y="1415730"/>
              <a:ext cx="1002806" cy="1094134"/>
            </a:xfrm>
            <a:prstGeom prst="arc">
              <a:avLst>
                <a:gd name="adj1" fmla="val 16128853"/>
                <a:gd name="adj2" fmla="val 2097768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32" name="TextBox 31"/>
            <p:cNvSpPr txBox="1"/>
            <p:nvPr/>
          </p:nvSpPr>
          <p:spPr>
            <a:xfrm>
              <a:off x="388156" y="870671"/>
              <a:ext cx="644229" cy="401935"/>
            </a:xfrm>
            <a:prstGeom prst="rect">
              <a:avLst/>
            </a:prstGeom>
            <a:noFill/>
          </p:spPr>
          <p:txBody>
            <a:bodyPr wrap="none">
              <a:spAutoFit/>
            </a:bodyPr>
            <a:lstStyle/>
            <a:p>
              <a:pPr fontAlgn="auto">
                <a:spcBef>
                  <a:spcPts val="0"/>
                </a:spcBef>
                <a:spcAft>
                  <a:spcPts val="0"/>
                </a:spcAft>
                <a:defRPr/>
              </a:pPr>
              <a:r>
                <a:rPr kumimoji="0" lang="en-US" altLang="ko-KR" b="1" dirty="0">
                  <a:solidFill>
                    <a:schemeClr val="accent5">
                      <a:lumMod val="75000"/>
                    </a:schemeClr>
                  </a:solidFill>
                  <a:latin typeface="+mn-lt"/>
                  <a:ea typeface="+mn-ea"/>
                </a:rPr>
                <a:t>Tag</a:t>
              </a:r>
              <a:endParaRPr kumimoji="0" lang="ko-KR" altLang="en-US" dirty="0">
                <a:solidFill>
                  <a:schemeClr val="accent5">
                    <a:lumMod val="75000"/>
                  </a:schemeClr>
                </a:solidFill>
                <a:latin typeface="+mn-lt"/>
                <a:ea typeface="+mn-ea"/>
              </a:endParaRPr>
            </a:p>
          </p:txBody>
        </p:sp>
        <p:sp>
          <p:nvSpPr>
            <p:cNvPr id="12377" name="직사각형 32"/>
            <p:cNvSpPr>
              <a:spLocks noChangeArrowheads="1"/>
            </p:cNvSpPr>
            <p:nvPr/>
          </p:nvSpPr>
          <p:spPr bwMode="auto">
            <a:xfrm>
              <a:off x="1017700" y="185820"/>
              <a:ext cx="1367618"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kumimoji="0" lang="en-US" altLang="ko-KR">
                  <a:ea typeface="맑은 고딕" pitchFamily="50" charset="-127"/>
                </a:rPr>
                <a:t/>
              </a:r>
              <a:br>
                <a:rPr kumimoji="0" lang="en-US" altLang="ko-KR">
                  <a:ea typeface="맑은 고딕" pitchFamily="50" charset="-127"/>
                </a:rPr>
              </a:br>
              <a:r>
                <a:rPr kumimoji="0" lang="en-US" altLang="ko-KR" b="1">
                  <a:ea typeface="맑은 고딕" pitchFamily="50" charset="-127"/>
                </a:rPr>
                <a:t>LED Source</a:t>
              </a:r>
              <a:endParaRPr kumimoji="0" lang="ko-KR" altLang="en-US" b="1">
                <a:ea typeface="맑은 고딕" pitchFamily="50" charset="-127"/>
              </a:endParaRPr>
            </a:p>
          </p:txBody>
        </p:sp>
        <p:sp>
          <p:nvSpPr>
            <p:cNvPr id="8282" name="TextBox 33"/>
            <p:cNvSpPr txBox="1">
              <a:spLocks noChangeArrowheads="1"/>
            </p:cNvSpPr>
            <p:nvPr/>
          </p:nvSpPr>
          <p:spPr bwMode="auto">
            <a:xfrm>
              <a:off x="3085471" y="103341"/>
              <a:ext cx="3318312" cy="4729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맑은 고딕" pitchFamily="50" charset="-127"/>
                  <a:ea typeface="굴림" pitchFamily="50" charset="-127"/>
                </a:defRPr>
              </a:lvl1pPr>
              <a:lvl2pPr marL="742950" indent="-285750" eaLnBrk="0" hangingPunct="0">
                <a:defRPr kumimoji="1">
                  <a:solidFill>
                    <a:schemeClr val="tx1"/>
                  </a:solidFill>
                  <a:latin typeface="맑은 고딕" pitchFamily="50" charset="-127"/>
                  <a:ea typeface="굴림" pitchFamily="50" charset="-127"/>
                </a:defRPr>
              </a:lvl2pPr>
              <a:lvl3pPr marL="1143000" indent="-228600" eaLnBrk="0" hangingPunct="0">
                <a:defRPr kumimoji="1">
                  <a:solidFill>
                    <a:schemeClr val="tx1"/>
                  </a:solidFill>
                  <a:latin typeface="맑은 고딕" pitchFamily="50" charset="-127"/>
                  <a:ea typeface="굴림" pitchFamily="50" charset="-127"/>
                </a:defRPr>
              </a:lvl3pPr>
              <a:lvl4pPr marL="1600200" indent="-228600" eaLnBrk="0" hangingPunct="0">
                <a:defRPr kumimoji="1">
                  <a:solidFill>
                    <a:schemeClr val="tx1"/>
                  </a:solidFill>
                  <a:latin typeface="맑은 고딕" pitchFamily="50" charset="-127"/>
                  <a:ea typeface="굴림" pitchFamily="50" charset="-127"/>
                </a:defRPr>
              </a:lvl4pPr>
              <a:lvl5pPr marL="2057400" indent="-228600" eaLnBrk="0" hangingPunct="0">
                <a:defRPr kumimoji="1">
                  <a:solidFill>
                    <a:schemeClr val="tx1"/>
                  </a:solidFill>
                  <a:latin typeface="맑은 고딕" pitchFamily="50" charset="-127"/>
                  <a:ea typeface="굴림" pitchFamily="50" charset="-127"/>
                </a:defRPr>
              </a:lvl5pPr>
              <a:lvl6pPr marL="2514600" indent="-228600" eaLnBrk="0" fontAlgn="base" hangingPunct="0">
                <a:spcBef>
                  <a:spcPct val="0"/>
                </a:spcBef>
                <a:spcAft>
                  <a:spcPct val="0"/>
                </a:spcAft>
                <a:defRPr kumimoji="1">
                  <a:solidFill>
                    <a:schemeClr val="tx1"/>
                  </a:solidFill>
                  <a:latin typeface="맑은 고딕" pitchFamily="50" charset="-127"/>
                  <a:ea typeface="굴림" pitchFamily="50" charset="-127"/>
                </a:defRPr>
              </a:lvl6pPr>
              <a:lvl7pPr marL="2971800" indent="-228600" eaLnBrk="0" fontAlgn="base" hangingPunct="0">
                <a:spcBef>
                  <a:spcPct val="0"/>
                </a:spcBef>
                <a:spcAft>
                  <a:spcPct val="0"/>
                </a:spcAft>
                <a:defRPr kumimoji="1">
                  <a:solidFill>
                    <a:schemeClr val="tx1"/>
                  </a:solidFill>
                  <a:latin typeface="맑은 고딕" pitchFamily="50" charset="-127"/>
                  <a:ea typeface="굴림" pitchFamily="50" charset="-127"/>
                </a:defRPr>
              </a:lvl7pPr>
              <a:lvl8pPr marL="3429000" indent="-228600" eaLnBrk="0" fontAlgn="base" hangingPunct="0">
                <a:spcBef>
                  <a:spcPct val="0"/>
                </a:spcBef>
                <a:spcAft>
                  <a:spcPct val="0"/>
                </a:spcAft>
                <a:defRPr kumimoji="1">
                  <a:solidFill>
                    <a:schemeClr val="tx1"/>
                  </a:solidFill>
                  <a:latin typeface="맑은 고딕" pitchFamily="50" charset="-127"/>
                  <a:ea typeface="굴림" pitchFamily="50" charset="-127"/>
                </a:defRPr>
              </a:lvl8pPr>
              <a:lvl9pPr marL="3886200" indent="-228600" eaLnBrk="0" fontAlgn="base" hangingPunct="0">
                <a:spcBef>
                  <a:spcPct val="0"/>
                </a:spcBef>
                <a:spcAft>
                  <a:spcPct val="0"/>
                </a:spcAft>
                <a:defRPr kumimoji="1">
                  <a:solidFill>
                    <a:schemeClr val="tx1"/>
                  </a:solidFill>
                  <a:latin typeface="맑은 고딕" pitchFamily="50" charset="-127"/>
                  <a:ea typeface="굴림" pitchFamily="50" charset="-127"/>
                </a:defRPr>
              </a:lvl9pPr>
            </a:lstStyle>
            <a:p>
              <a:pPr eaLnBrk="1" fontAlgn="auto" hangingPunct="1">
                <a:spcBef>
                  <a:spcPts val="0"/>
                </a:spcBef>
                <a:spcAft>
                  <a:spcPts val="0"/>
                </a:spcAft>
                <a:defRPr/>
              </a:pPr>
              <a:r>
                <a:rPr kumimoji="0" lang="en-US" altLang="ko-KR" b="1" dirty="0">
                  <a:solidFill>
                    <a:schemeClr val="tx1">
                      <a:lumMod val="65000"/>
                      <a:lumOff val="35000"/>
                    </a:schemeClr>
                  </a:solidFill>
                  <a:ea typeface="맑은 고딕" pitchFamily="50" charset="-127"/>
                </a:rPr>
                <a:t>LED-ID Information  </a:t>
              </a:r>
              <a:endParaRPr kumimoji="0" lang="ko-KR" altLang="en-US" dirty="0">
                <a:solidFill>
                  <a:schemeClr val="tx1">
                    <a:lumMod val="65000"/>
                    <a:lumOff val="35000"/>
                  </a:schemeClr>
                </a:solidFill>
                <a:ea typeface="맑은 고딕" pitchFamily="50" charset="-127"/>
              </a:endParaRPr>
            </a:p>
          </p:txBody>
        </p:sp>
        <p:sp>
          <p:nvSpPr>
            <p:cNvPr id="35" name="직사각형 34"/>
            <p:cNvSpPr/>
            <p:nvPr/>
          </p:nvSpPr>
          <p:spPr>
            <a:xfrm>
              <a:off x="7764058" y="251530"/>
              <a:ext cx="1068788" cy="401935"/>
            </a:xfrm>
            <a:prstGeom prst="rect">
              <a:avLst/>
            </a:prstGeom>
          </p:spPr>
          <p:txBody>
            <a:bodyPr wrap="none">
              <a:spAutoFit/>
            </a:bodyPr>
            <a:lstStyle/>
            <a:p>
              <a:pPr fontAlgn="auto">
                <a:spcBef>
                  <a:spcPts val="0"/>
                </a:spcBef>
                <a:spcAft>
                  <a:spcPts val="0"/>
                </a:spcAft>
                <a:defRPr/>
              </a:pPr>
              <a:r>
                <a:rPr kumimoji="0" lang="en-US" altLang="ko-KR" b="1" dirty="0">
                  <a:solidFill>
                    <a:schemeClr val="accent5">
                      <a:lumMod val="75000"/>
                    </a:schemeClr>
                  </a:solidFill>
                  <a:latin typeface="+mn-lt"/>
                  <a:ea typeface="+mn-ea"/>
                </a:rPr>
                <a:t>Reader</a:t>
              </a:r>
              <a:endParaRPr kumimoji="0" lang="ko-KR" altLang="en-US" b="1" dirty="0">
                <a:solidFill>
                  <a:schemeClr val="accent5">
                    <a:lumMod val="75000"/>
                  </a:schemeClr>
                </a:solidFill>
                <a:latin typeface="+mn-lt"/>
                <a:ea typeface="+mn-ea"/>
              </a:endParaRPr>
            </a:p>
          </p:txBody>
        </p:sp>
        <p:sp>
          <p:nvSpPr>
            <p:cNvPr id="12380" name="TextBox 35"/>
            <p:cNvSpPr txBox="1">
              <a:spLocks noChangeArrowheads="1"/>
            </p:cNvSpPr>
            <p:nvPr/>
          </p:nvSpPr>
          <p:spPr bwMode="auto">
            <a:xfrm>
              <a:off x="6241939" y="2694593"/>
              <a:ext cx="1890569" cy="5948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285750" indent="-285750">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pPr>
                <a:buFont typeface="Arial" pitchFamily="34" charset="0"/>
                <a:buChar char="•"/>
              </a:pPr>
              <a:r>
                <a:rPr kumimoji="0" lang="en-US" altLang="ko-KR" sz="1600" b="1"/>
                <a:t>Photodiode</a:t>
              </a:r>
            </a:p>
            <a:p>
              <a:pPr>
                <a:buFont typeface="Arial" pitchFamily="34" charset="0"/>
                <a:buChar char="•"/>
              </a:pPr>
              <a:r>
                <a:rPr kumimoji="0" lang="en-US" altLang="ko-KR" sz="1600" b="1"/>
                <a:t>Image sensor</a:t>
              </a:r>
              <a:endParaRPr kumimoji="0" lang="ko-KR" altLang="en-US" sz="1600" b="1"/>
            </a:p>
          </p:txBody>
        </p:sp>
        <p:sp>
          <p:nvSpPr>
            <p:cNvPr id="12381" name="TextBox 11"/>
            <p:cNvSpPr txBox="1">
              <a:spLocks noChangeArrowheads="1"/>
            </p:cNvSpPr>
            <p:nvPr/>
          </p:nvSpPr>
          <p:spPr bwMode="auto">
            <a:xfrm>
              <a:off x="2477151" y="2401267"/>
              <a:ext cx="64633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맑은 고딕" pitchFamily="50" charset="-127"/>
                  <a:ea typeface="맑은 고딕" pitchFamily="50" charset="-127"/>
                </a:defRPr>
              </a:lvl1pPr>
              <a:lvl2pPr marL="742950" indent="-285750">
                <a:defRPr>
                  <a:solidFill>
                    <a:schemeClr val="tx1"/>
                  </a:solidFill>
                  <a:latin typeface="맑은 고딕" pitchFamily="50" charset="-127"/>
                  <a:ea typeface="맑은 고딕" pitchFamily="50" charset="-127"/>
                </a:defRPr>
              </a:lvl2pPr>
              <a:lvl3pPr marL="1143000" indent="-228600">
                <a:defRPr>
                  <a:solidFill>
                    <a:schemeClr val="tx1"/>
                  </a:solidFill>
                  <a:latin typeface="맑은 고딕" pitchFamily="50" charset="-127"/>
                  <a:ea typeface="맑은 고딕" pitchFamily="50" charset="-127"/>
                </a:defRPr>
              </a:lvl3pPr>
              <a:lvl4pPr marL="1600200" indent="-228600">
                <a:defRPr>
                  <a:solidFill>
                    <a:schemeClr val="tx1"/>
                  </a:solidFill>
                  <a:latin typeface="맑은 고딕" pitchFamily="50" charset="-127"/>
                  <a:ea typeface="맑은 고딕" pitchFamily="50" charset="-127"/>
                </a:defRPr>
              </a:lvl4pPr>
              <a:lvl5pPr marL="2057400" indent="-228600">
                <a:defRPr>
                  <a:solidFill>
                    <a:schemeClr val="tx1"/>
                  </a:solidFill>
                  <a:latin typeface="맑은 고딕" pitchFamily="50" charset="-127"/>
                  <a:ea typeface="맑은 고딕" pitchFamily="50" charset="-127"/>
                </a:defRPr>
              </a:lvl5pPr>
              <a:lvl6pPr marL="2514600" indent="-228600" fontAlgn="base">
                <a:spcBef>
                  <a:spcPct val="0"/>
                </a:spcBef>
                <a:spcAft>
                  <a:spcPct val="0"/>
                </a:spcAft>
                <a:defRPr>
                  <a:solidFill>
                    <a:schemeClr val="tx1"/>
                  </a:solidFill>
                  <a:latin typeface="맑은 고딕" pitchFamily="50" charset="-127"/>
                  <a:ea typeface="맑은 고딕" pitchFamily="50" charset="-127"/>
                </a:defRPr>
              </a:lvl6pPr>
              <a:lvl7pPr marL="2971800" indent="-228600" fontAlgn="base">
                <a:spcBef>
                  <a:spcPct val="0"/>
                </a:spcBef>
                <a:spcAft>
                  <a:spcPct val="0"/>
                </a:spcAft>
                <a:defRPr>
                  <a:solidFill>
                    <a:schemeClr val="tx1"/>
                  </a:solidFill>
                  <a:latin typeface="맑은 고딕" pitchFamily="50" charset="-127"/>
                  <a:ea typeface="맑은 고딕" pitchFamily="50" charset="-127"/>
                </a:defRPr>
              </a:lvl7pPr>
              <a:lvl8pPr marL="3429000" indent="-228600" fontAlgn="base">
                <a:spcBef>
                  <a:spcPct val="0"/>
                </a:spcBef>
                <a:spcAft>
                  <a:spcPct val="0"/>
                </a:spcAft>
                <a:defRPr>
                  <a:solidFill>
                    <a:schemeClr val="tx1"/>
                  </a:solidFill>
                  <a:latin typeface="맑은 고딕" pitchFamily="50" charset="-127"/>
                  <a:ea typeface="맑은 고딕" pitchFamily="50" charset="-127"/>
                </a:defRPr>
              </a:lvl8pPr>
              <a:lvl9pPr marL="3886200" indent="-228600" fontAlgn="base">
                <a:spcBef>
                  <a:spcPct val="0"/>
                </a:spcBef>
                <a:spcAft>
                  <a:spcPct val="0"/>
                </a:spcAft>
                <a:defRPr>
                  <a:solidFill>
                    <a:schemeClr val="tx1"/>
                  </a:solidFill>
                  <a:latin typeface="맑은 고딕" pitchFamily="50" charset="-127"/>
                  <a:ea typeface="맑은 고딕" pitchFamily="50" charset="-127"/>
                </a:defRPr>
              </a:lvl9pPr>
            </a:lstStyle>
            <a:p>
              <a:r>
                <a:rPr kumimoji="0" lang="en-US" altLang="ko-KR" sz="2400">
                  <a:latin typeface="HY견고딕" pitchFamily="18" charset="-127"/>
                  <a:ea typeface="HY견고딕" pitchFamily="18" charset="-127"/>
                </a:rPr>
                <a:t>UV</a:t>
              </a:r>
              <a:endParaRPr kumimoji="0" lang="ko-KR" altLang="en-US" sz="2400">
                <a:latin typeface="HY견고딕" pitchFamily="18" charset="-127"/>
                <a:ea typeface="HY견고딕" pitchFamily="18" charset="-127"/>
              </a:endParaRPr>
            </a:p>
          </p:txBody>
        </p:sp>
      </p:grpSp>
      <p:grpSp>
        <p:nvGrpSpPr>
          <p:cNvPr id="98" name="그룹 2"/>
          <p:cNvGrpSpPr>
            <a:grpSpLocks/>
          </p:cNvGrpSpPr>
          <p:nvPr/>
        </p:nvGrpSpPr>
        <p:grpSpPr bwMode="auto">
          <a:xfrm>
            <a:off x="1473200" y="3505200"/>
            <a:ext cx="5813425" cy="1803400"/>
            <a:chOff x="1467096" y="3693722"/>
            <a:chExt cx="6623832" cy="2153052"/>
          </a:xfrm>
        </p:grpSpPr>
        <p:grpSp>
          <p:nvGrpSpPr>
            <p:cNvPr id="99" name="그룹 1"/>
            <p:cNvGrpSpPr>
              <a:grpSpLocks/>
            </p:cNvGrpSpPr>
            <p:nvPr/>
          </p:nvGrpSpPr>
          <p:grpSpPr bwMode="auto">
            <a:xfrm>
              <a:off x="1467096" y="3973127"/>
              <a:ext cx="1478963" cy="1351626"/>
              <a:chOff x="561575" y="4552411"/>
              <a:chExt cx="1924637" cy="1758922"/>
            </a:xfrm>
          </p:grpSpPr>
          <p:grpSp>
            <p:nvGrpSpPr>
              <p:cNvPr id="100" name="그룹 164"/>
              <p:cNvGrpSpPr>
                <a:grpSpLocks/>
              </p:cNvGrpSpPr>
              <p:nvPr/>
            </p:nvGrpSpPr>
            <p:grpSpPr bwMode="auto">
              <a:xfrm>
                <a:off x="561575" y="4552411"/>
                <a:ext cx="1924637" cy="1758922"/>
                <a:chOff x="537644" y="2263618"/>
                <a:chExt cx="1658089" cy="1515324"/>
              </a:xfrm>
            </p:grpSpPr>
            <p:sp>
              <p:nvSpPr>
                <p:cNvPr id="166" name="타원 165"/>
                <p:cNvSpPr/>
                <p:nvPr/>
              </p:nvSpPr>
              <p:spPr>
                <a:xfrm>
                  <a:off x="611560" y="2276872"/>
                  <a:ext cx="1502074" cy="1502070"/>
                </a:xfrm>
                <a:prstGeom prst="ellipse">
                  <a:avLst/>
                </a:prstGeom>
                <a:solidFill>
                  <a:srgbClr val="002060"/>
                </a:solidFill>
                <a:ln>
                  <a:noFill/>
                </a:ln>
                <a:effectLst/>
                <a:scene3d>
                  <a:camera prst="orthographicFront">
                    <a:rot lat="0" lon="0" rev="0"/>
                  </a:camera>
                  <a:lightRig rig="contrasting" dir="t">
                    <a:rot lat="0" lon="0" rev="1500000"/>
                  </a:lightRig>
                </a:scene3d>
                <a:sp3d prstMaterial="metal">
                  <a:bevelT w="88900" h="88900"/>
                </a:sp3d>
              </p:spPr>
              <p:style>
                <a:lnRef idx="1">
                  <a:schemeClr val="dk1"/>
                </a:lnRef>
                <a:fillRef idx="3">
                  <a:schemeClr val="dk1"/>
                </a:fillRef>
                <a:effectRef idx="2">
                  <a:schemeClr val="dk1"/>
                </a:effectRef>
                <a:fontRef idx="minor">
                  <a:schemeClr val="lt1"/>
                </a:fontRef>
              </p:style>
              <p:txBody>
                <a:bodyPr anchor="ctr"/>
                <a:lstStyle/>
                <a:p>
                  <a:pPr algn="ctr" fontAlgn="auto">
                    <a:spcBef>
                      <a:spcPts val="0"/>
                    </a:spcBef>
                    <a:spcAft>
                      <a:spcPts val="0"/>
                    </a:spcAft>
                    <a:defRPr/>
                  </a:pPr>
                  <a:endParaRPr kumimoji="0" lang="ko-KR" altLang="en-US" sz="1400"/>
                </a:p>
              </p:txBody>
            </p:sp>
            <p:grpSp>
              <p:nvGrpSpPr>
                <p:cNvPr id="105" name="그룹 82"/>
                <p:cNvGrpSpPr>
                  <a:grpSpLocks/>
                </p:cNvGrpSpPr>
                <p:nvPr/>
              </p:nvGrpSpPr>
              <p:grpSpPr bwMode="auto">
                <a:xfrm>
                  <a:off x="537644" y="2263618"/>
                  <a:ext cx="1658089" cy="1502538"/>
                  <a:chOff x="5074844" y="3457301"/>
                  <a:chExt cx="2483190" cy="2249810"/>
                </a:xfrm>
              </p:grpSpPr>
              <p:sp>
                <p:nvSpPr>
                  <p:cNvPr id="168" name="타원 167"/>
                  <p:cNvSpPr/>
                  <p:nvPr/>
                </p:nvSpPr>
                <p:spPr>
                  <a:xfrm>
                    <a:off x="5181140" y="3455962"/>
                    <a:ext cx="2253448" cy="2252574"/>
                  </a:xfrm>
                  <a:prstGeom prst="ellipse">
                    <a:avLst/>
                  </a:prstGeom>
                  <a:solidFill>
                    <a:srgbClr val="00206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ko-KR" altLang="en-US" sz="1400"/>
                  </a:p>
                </p:txBody>
              </p:sp>
              <p:sp>
                <p:nvSpPr>
                  <p:cNvPr id="169" name="Oval 26"/>
                  <p:cNvSpPr>
                    <a:spLocks noChangeAspect="1" noChangeArrowheads="1"/>
                  </p:cNvSpPr>
                  <p:nvPr/>
                </p:nvSpPr>
                <p:spPr bwMode="auto">
                  <a:xfrm rot="18900000">
                    <a:off x="5074844" y="3761396"/>
                    <a:ext cx="1551904" cy="830399"/>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sz="1400">
                      <a:latin typeface="+mn-lt"/>
                      <a:ea typeface="+mn-ea"/>
                    </a:endParaRPr>
                  </a:p>
                </p:txBody>
              </p:sp>
              <p:sp>
                <p:nvSpPr>
                  <p:cNvPr id="12342" name="Oval 28"/>
                  <p:cNvSpPr>
                    <a:spLocks noChangeArrowheads="1"/>
                  </p:cNvSpPr>
                  <p:nvPr/>
                </p:nvSpPr>
                <p:spPr bwMode="auto">
                  <a:xfrm flipH="1">
                    <a:off x="5386741" y="3670248"/>
                    <a:ext cx="713227" cy="639276"/>
                  </a:xfrm>
                  <a:prstGeom prst="ellipse">
                    <a:avLst/>
                  </a:prstGeom>
                  <a:gradFill rotWithShape="1">
                    <a:gsLst>
                      <a:gs pos="0">
                        <a:schemeClr val="bg1">
                          <a:alpha val="64998"/>
                        </a:schemeClr>
                      </a:gs>
                      <a:gs pos="100000">
                        <a:srgbClr val="67ABF5">
                          <a:alpha val="0"/>
                        </a:srgbClr>
                      </a:gs>
                    </a:gsLst>
                    <a:path path="shape">
                      <a:fillToRect l="50000" t="50000" r="50000" b="50000"/>
                    </a:path>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kumimoji="0" lang="ko-KR" altLang="en-US" sz="1400">
                      <a:ea typeface="맑은 고딕" pitchFamily="50" charset="-127"/>
                    </a:endParaRPr>
                  </a:p>
                </p:txBody>
              </p:sp>
              <p:sp>
                <p:nvSpPr>
                  <p:cNvPr id="171" name="자유형 170"/>
                  <p:cNvSpPr/>
                  <p:nvPr/>
                </p:nvSpPr>
                <p:spPr>
                  <a:xfrm rot="5398342">
                    <a:off x="5955277" y="3558568"/>
                    <a:ext cx="1424934" cy="1382488"/>
                  </a:xfrm>
                  <a:custGeom>
                    <a:avLst/>
                    <a:gdLst>
                      <a:gd name="connsiteX0" fmla="*/ 0 w 1800225"/>
                      <a:gd name="connsiteY0" fmla="*/ 1285875 h 1409700"/>
                      <a:gd name="connsiteX1" fmla="*/ 723900 w 1800225"/>
                      <a:gd name="connsiteY1" fmla="*/ 1409700 h 1409700"/>
                      <a:gd name="connsiteX2" fmla="*/ 1800225 w 1800225"/>
                      <a:gd name="connsiteY2" fmla="*/ 428625 h 1409700"/>
                      <a:gd name="connsiteX3" fmla="*/ 1323975 w 1800225"/>
                      <a:gd name="connsiteY3" fmla="*/ 0 h 1409700"/>
                      <a:gd name="connsiteX4" fmla="*/ 342900 w 1800225"/>
                      <a:gd name="connsiteY4" fmla="*/ 419100 h 1409700"/>
                      <a:gd name="connsiteX5" fmla="*/ 0 w 1800225"/>
                      <a:gd name="connsiteY5" fmla="*/ 1285875 h 1409700"/>
                      <a:gd name="connsiteX0" fmla="*/ 63500 w 1863725"/>
                      <a:gd name="connsiteY0" fmla="*/ 1287462 h 1411287"/>
                      <a:gd name="connsiteX1" fmla="*/ 787400 w 1863725"/>
                      <a:gd name="connsiteY1" fmla="*/ 1411287 h 1411287"/>
                      <a:gd name="connsiteX2" fmla="*/ 1863725 w 1863725"/>
                      <a:gd name="connsiteY2" fmla="*/ 430212 h 1411287"/>
                      <a:gd name="connsiteX3" fmla="*/ 1387475 w 1863725"/>
                      <a:gd name="connsiteY3" fmla="*/ 1587 h 1411287"/>
                      <a:gd name="connsiteX4" fmla="*/ 406400 w 1863725"/>
                      <a:gd name="connsiteY4" fmla="*/ 420687 h 1411287"/>
                      <a:gd name="connsiteX5" fmla="*/ 63500 w 1863725"/>
                      <a:gd name="connsiteY5" fmla="*/ 1287462 h 1411287"/>
                      <a:gd name="connsiteX0" fmla="*/ 63500 w 1963738"/>
                      <a:gd name="connsiteY0" fmla="*/ 1287462 h 1411287"/>
                      <a:gd name="connsiteX1" fmla="*/ 787400 w 1963738"/>
                      <a:gd name="connsiteY1" fmla="*/ 1411287 h 1411287"/>
                      <a:gd name="connsiteX2" fmla="*/ 1863725 w 1963738"/>
                      <a:gd name="connsiteY2" fmla="*/ 430212 h 1411287"/>
                      <a:gd name="connsiteX3" fmla="*/ 1387475 w 1963738"/>
                      <a:gd name="connsiteY3" fmla="*/ 1587 h 1411287"/>
                      <a:gd name="connsiteX4" fmla="*/ 406400 w 1963738"/>
                      <a:gd name="connsiteY4" fmla="*/ 420687 h 1411287"/>
                      <a:gd name="connsiteX5" fmla="*/ 63500 w 1963738"/>
                      <a:gd name="connsiteY5" fmla="*/ 1287462 h 1411287"/>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41717 w 1963737"/>
                      <a:gd name="connsiteY0" fmla="*/ 1287462 h 1689794"/>
                      <a:gd name="connsiteX1" fmla="*/ 634920 w 1963737"/>
                      <a:gd name="connsiteY1" fmla="*/ 1546919 h 1689794"/>
                      <a:gd name="connsiteX2" fmla="*/ 1841942 w 1963737"/>
                      <a:gd name="connsiteY2" fmla="*/ 430212 h 1689794"/>
                      <a:gd name="connsiteX3" fmla="*/ 1365692 w 1963737"/>
                      <a:gd name="connsiteY3" fmla="*/ 1587 h 1689794"/>
                      <a:gd name="connsiteX4" fmla="*/ 384617 w 1963737"/>
                      <a:gd name="connsiteY4" fmla="*/ 420687 h 1689794"/>
                      <a:gd name="connsiteX5" fmla="*/ 41717 w 1963737"/>
                      <a:gd name="connsiteY5" fmla="*/ 1287462 h 1689794"/>
                      <a:gd name="connsiteX0" fmla="*/ 41717 w 1860992"/>
                      <a:gd name="connsiteY0" fmla="*/ 1287462 h 1689794"/>
                      <a:gd name="connsiteX1" fmla="*/ 634920 w 1860992"/>
                      <a:gd name="connsiteY1" fmla="*/ 1546919 h 1689794"/>
                      <a:gd name="connsiteX2" fmla="*/ 1479991 w 1860992"/>
                      <a:gd name="connsiteY2" fmla="*/ 896937 h 1689794"/>
                      <a:gd name="connsiteX3" fmla="*/ 1841942 w 1860992"/>
                      <a:gd name="connsiteY3" fmla="*/ 430212 h 1689794"/>
                      <a:gd name="connsiteX4" fmla="*/ 1365692 w 1860992"/>
                      <a:gd name="connsiteY4" fmla="*/ 1587 h 1689794"/>
                      <a:gd name="connsiteX5" fmla="*/ 384617 w 1860992"/>
                      <a:gd name="connsiteY5" fmla="*/ 420687 h 1689794"/>
                      <a:gd name="connsiteX6" fmla="*/ 41717 w 1860992"/>
                      <a:gd name="connsiteY6" fmla="*/ 1287462 h 1689794"/>
                      <a:gd name="connsiteX0" fmla="*/ 41717 w 1843724"/>
                      <a:gd name="connsiteY0" fmla="*/ 1287462 h 1689794"/>
                      <a:gd name="connsiteX1" fmla="*/ 634920 w 1843724"/>
                      <a:gd name="connsiteY1" fmla="*/ 1546919 h 1689794"/>
                      <a:gd name="connsiteX2" fmla="*/ 1355000 w 1843724"/>
                      <a:gd name="connsiteY2" fmla="*/ 466799 h 1689794"/>
                      <a:gd name="connsiteX3" fmla="*/ 1841942 w 1843724"/>
                      <a:gd name="connsiteY3" fmla="*/ 430212 h 1689794"/>
                      <a:gd name="connsiteX4" fmla="*/ 1365692 w 1843724"/>
                      <a:gd name="connsiteY4" fmla="*/ 1587 h 1689794"/>
                      <a:gd name="connsiteX5" fmla="*/ 384617 w 1843724"/>
                      <a:gd name="connsiteY5" fmla="*/ 420687 h 1689794"/>
                      <a:gd name="connsiteX6" fmla="*/ 41717 w 1843724"/>
                      <a:gd name="connsiteY6" fmla="*/ 1287462 h 1689794"/>
                      <a:gd name="connsiteX0" fmla="*/ 41717 w 1843724"/>
                      <a:gd name="connsiteY0" fmla="*/ 1287462 h 1689794"/>
                      <a:gd name="connsiteX1" fmla="*/ 634920 w 1843724"/>
                      <a:gd name="connsiteY1" fmla="*/ 1546919 h 1689794"/>
                      <a:gd name="connsiteX2" fmla="*/ 1355000 w 1843724"/>
                      <a:gd name="connsiteY2" fmla="*/ 466799 h 1689794"/>
                      <a:gd name="connsiteX3" fmla="*/ 1841942 w 1843724"/>
                      <a:gd name="connsiteY3" fmla="*/ 430212 h 1689794"/>
                      <a:gd name="connsiteX4" fmla="*/ 1365692 w 1843724"/>
                      <a:gd name="connsiteY4" fmla="*/ 1587 h 1689794"/>
                      <a:gd name="connsiteX5" fmla="*/ 384617 w 1843724"/>
                      <a:gd name="connsiteY5" fmla="*/ 420687 h 1689794"/>
                      <a:gd name="connsiteX6" fmla="*/ 41717 w 1843724"/>
                      <a:gd name="connsiteY6" fmla="*/ 1287462 h 1689794"/>
                      <a:gd name="connsiteX0" fmla="*/ 41717 w 1855725"/>
                      <a:gd name="connsiteY0" fmla="*/ 1287462 h 1689794"/>
                      <a:gd name="connsiteX1" fmla="*/ 634920 w 1855725"/>
                      <a:gd name="connsiteY1" fmla="*/ 1546919 h 1689794"/>
                      <a:gd name="connsiteX2" fmla="*/ 1282992 w 1855725"/>
                      <a:gd name="connsiteY2" fmla="*/ 322783 h 1689794"/>
                      <a:gd name="connsiteX3" fmla="*/ 1841942 w 1855725"/>
                      <a:gd name="connsiteY3" fmla="*/ 430212 h 1689794"/>
                      <a:gd name="connsiteX4" fmla="*/ 1365692 w 1855725"/>
                      <a:gd name="connsiteY4" fmla="*/ 1587 h 1689794"/>
                      <a:gd name="connsiteX5" fmla="*/ 384617 w 1855725"/>
                      <a:gd name="connsiteY5" fmla="*/ 420687 h 1689794"/>
                      <a:gd name="connsiteX6" fmla="*/ 41717 w 1855725"/>
                      <a:gd name="connsiteY6" fmla="*/ 1287462 h 1689794"/>
                      <a:gd name="connsiteX0" fmla="*/ 41717 w 1876164"/>
                      <a:gd name="connsiteY0" fmla="*/ 1287462 h 1689794"/>
                      <a:gd name="connsiteX1" fmla="*/ 634920 w 1876164"/>
                      <a:gd name="connsiteY1" fmla="*/ 1546919 h 1689794"/>
                      <a:gd name="connsiteX2" fmla="*/ 1571024 w 1876164"/>
                      <a:gd name="connsiteY2" fmla="*/ 538807 h 1689794"/>
                      <a:gd name="connsiteX3" fmla="*/ 1841942 w 1876164"/>
                      <a:gd name="connsiteY3" fmla="*/ 430212 h 1689794"/>
                      <a:gd name="connsiteX4" fmla="*/ 1365692 w 1876164"/>
                      <a:gd name="connsiteY4" fmla="*/ 1587 h 1689794"/>
                      <a:gd name="connsiteX5" fmla="*/ 384617 w 1876164"/>
                      <a:gd name="connsiteY5" fmla="*/ 420687 h 1689794"/>
                      <a:gd name="connsiteX6" fmla="*/ 41717 w 1876164"/>
                      <a:gd name="connsiteY6" fmla="*/ 1287462 h 1689794"/>
                      <a:gd name="connsiteX0" fmla="*/ 53718 w 1888165"/>
                      <a:gd name="connsiteY0" fmla="*/ 1287462 h 1761802"/>
                      <a:gd name="connsiteX1" fmla="*/ 718928 w 1888165"/>
                      <a:gd name="connsiteY1" fmla="*/ 1618927 h 1761802"/>
                      <a:gd name="connsiteX2" fmla="*/ 1583025 w 1888165"/>
                      <a:gd name="connsiteY2" fmla="*/ 538807 h 1761802"/>
                      <a:gd name="connsiteX3" fmla="*/ 1853943 w 1888165"/>
                      <a:gd name="connsiteY3" fmla="*/ 430212 h 1761802"/>
                      <a:gd name="connsiteX4" fmla="*/ 1377693 w 1888165"/>
                      <a:gd name="connsiteY4" fmla="*/ 1587 h 1761802"/>
                      <a:gd name="connsiteX5" fmla="*/ 396618 w 1888165"/>
                      <a:gd name="connsiteY5" fmla="*/ 420687 h 1761802"/>
                      <a:gd name="connsiteX6" fmla="*/ 53718 w 1888165"/>
                      <a:gd name="connsiteY6" fmla="*/ 1287462 h 1761802"/>
                      <a:gd name="connsiteX0" fmla="*/ 53718 w 1888165"/>
                      <a:gd name="connsiteY0" fmla="*/ 1287462 h 1761802"/>
                      <a:gd name="connsiteX1" fmla="*/ 718928 w 1888165"/>
                      <a:gd name="connsiteY1" fmla="*/ 1618927 h 1761802"/>
                      <a:gd name="connsiteX2" fmla="*/ 1583025 w 1888165"/>
                      <a:gd name="connsiteY2" fmla="*/ 538807 h 1761802"/>
                      <a:gd name="connsiteX3" fmla="*/ 1853943 w 1888165"/>
                      <a:gd name="connsiteY3" fmla="*/ 430212 h 1761802"/>
                      <a:gd name="connsiteX4" fmla="*/ 1377693 w 1888165"/>
                      <a:gd name="connsiteY4" fmla="*/ 1587 h 1761802"/>
                      <a:gd name="connsiteX5" fmla="*/ 396618 w 1888165"/>
                      <a:gd name="connsiteY5" fmla="*/ 420687 h 1761802"/>
                      <a:gd name="connsiteX6" fmla="*/ 53718 w 1888165"/>
                      <a:gd name="connsiteY6" fmla="*/ 1287462 h 1761802"/>
                      <a:gd name="connsiteX0" fmla="*/ 53718 w 1888165"/>
                      <a:gd name="connsiteY0" fmla="*/ 1287462 h 1706006"/>
                      <a:gd name="connsiteX1" fmla="*/ 718928 w 1888165"/>
                      <a:gd name="connsiteY1" fmla="*/ 1618927 h 1706006"/>
                      <a:gd name="connsiteX2" fmla="*/ 1583025 w 1888165"/>
                      <a:gd name="connsiteY2" fmla="*/ 538807 h 1706006"/>
                      <a:gd name="connsiteX3" fmla="*/ 1853943 w 1888165"/>
                      <a:gd name="connsiteY3" fmla="*/ 430212 h 1706006"/>
                      <a:gd name="connsiteX4" fmla="*/ 1377693 w 1888165"/>
                      <a:gd name="connsiteY4" fmla="*/ 1587 h 1706006"/>
                      <a:gd name="connsiteX5" fmla="*/ 396618 w 1888165"/>
                      <a:gd name="connsiteY5" fmla="*/ 420687 h 1706006"/>
                      <a:gd name="connsiteX6" fmla="*/ 53718 w 1888165"/>
                      <a:gd name="connsiteY6" fmla="*/ 1287462 h 1706006"/>
                      <a:gd name="connsiteX0" fmla="*/ 53718 w 1888165"/>
                      <a:gd name="connsiteY0" fmla="*/ 1287462 h 1618927"/>
                      <a:gd name="connsiteX1" fmla="*/ 718928 w 1888165"/>
                      <a:gd name="connsiteY1" fmla="*/ 1618927 h 1618927"/>
                      <a:gd name="connsiteX2" fmla="*/ 1583025 w 1888165"/>
                      <a:gd name="connsiteY2" fmla="*/ 538807 h 1618927"/>
                      <a:gd name="connsiteX3" fmla="*/ 1853943 w 1888165"/>
                      <a:gd name="connsiteY3" fmla="*/ 430212 h 1618927"/>
                      <a:gd name="connsiteX4" fmla="*/ 1377693 w 1888165"/>
                      <a:gd name="connsiteY4" fmla="*/ 1587 h 1618927"/>
                      <a:gd name="connsiteX5" fmla="*/ 396618 w 1888165"/>
                      <a:gd name="connsiteY5" fmla="*/ 420687 h 1618927"/>
                      <a:gd name="connsiteX6" fmla="*/ 53718 w 1888165"/>
                      <a:gd name="connsiteY6" fmla="*/ 1287462 h 1618927"/>
                      <a:gd name="connsiteX0" fmla="*/ 5223 w 1839670"/>
                      <a:gd name="connsiteY0" fmla="*/ 1287462 h 1780287"/>
                      <a:gd name="connsiteX1" fmla="*/ 379464 w 1839670"/>
                      <a:gd name="connsiteY1" fmla="*/ 1506969 h 1780287"/>
                      <a:gd name="connsiteX2" fmla="*/ 670433 w 1839670"/>
                      <a:gd name="connsiteY2" fmla="*/ 1618927 h 1780287"/>
                      <a:gd name="connsiteX3" fmla="*/ 1534530 w 1839670"/>
                      <a:gd name="connsiteY3" fmla="*/ 538807 h 1780287"/>
                      <a:gd name="connsiteX4" fmla="*/ 1805448 w 1839670"/>
                      <a:gd name="connsiteY4" fmla="*/ 430212 h 1780287"/>
                      <a:gd name="connsiteX5" fmla="*/ 1329198 w 1839670"/>
                      <a:gd name="connsiteY5" fmla="*/ 1587 h 1780287"/>
                      <a:gd name="connsiteX6" fmla="*/ 348123 w 1839670"/>
                      <a:gd name="connsiteY6" fmla="*/ 420687 h 1780287"/>
                      <a:gd name="connsiteX7" fmla="*/ 5223 w 1839670"/>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4947" h="1780287">
                        <a:moveTo>
                          <a:pt x="500" y="1287462"/>
                        </a:moveTo>
                        <a:cubicBezTo>
                          <a:pt x="1000" y="1451572"/>
                          <a:pt x="235534" y="1350106"/>
                          <a:pt x="346402" y="1405350"/>
                        </a:cubicBezTo>
                        <a:cubicBezTo>
                          <a:pt x="457270" y="1460594"/>
                          <a:pt x="473199" y="1780287"/>
                          <a:pt x="665710" y="1618927"/>
                        </a:cubicBezTo>
                        <a:cubicBezTo>
                          <a:pt x="905422" y="1553840"/>
                          <a:pt x="1238695" y="627021"/>
                          <a:pt x="1529807" y="538807"/>
                        </a:cubicBezTo>
                        <a:cubicBezTo>
                          <a:pt x="1820919" y="450593"/>
                          <a:pt x="1834947" y="519749"/>
                          <a:pt x="1800725" y="430212"/>
                        </a:cubicBezTo>
                        <a:cubicBezTo>
                          <a:pt x="1766503" y="340675"/>
                          <a:pt x="1567362" y="3174"/>
                          <a:pt x="1324475" y="1587"/>
                        </a:cubicBezTo>
                        <a:cubicBezTo>
                          <a:pt x="1081588" y="0"/>
                          <a:pt x="564063" y="206375"/>
                          <a:pt x="343400" y="420687"/>
                        </a:cubicBezTo>
                        <a:cubicBezTo>
                          <a:pt x="122738" y="635000"/>
                          <a:pt x="0" y="1123352"/>
                          <a:pt x="500" y="1287462"/>
                        </a:cubicBezTo>
                        <a:close/>
                      </a:path>
                    </a:pathLst>
                  </a:custGeom>
                  <a:gradFill flip="none" rotWithShape="1">
                    <a:gsLst>
                      <a:gs pos="74000">
                        <a:schemeClr val="bg1">
                          <a:alpha val="19000"/>
                        </a:schemeClr>
                      </a:gs>
                      <a:gs pos="50000">
                        <a:schemeClr val="bg1">
                          <a:alpha val="0"/>
                        </a:schemeClr>
                      </a:gs>
                      <a:gs pos="100000">
                        <a:schemeClr val="bg1">
                          <a:alpha val="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sz="1400"/>
                  </a:p>
                </p:txBody>
              </p:sp>
              <p:sp>
                <p:nvSpPr>
                  <p:cNvPr id="172" name="자유형 171"/>
                  <p:cNvSpPr/>
                  <p:nvPr/>
                </p:nvSpPr>
                <p:spPr>
                  <a:xfrm rot="5839189">
                    <a:off x="4975679" y="4260753"/>
                    <a:ext cx="1574506" cy="1185187"/>
                  </a:xfrm>
                  <a:custGeom>
                    <a:avLst/>
                    <a:gdLst>
                      <a:gd name="connsiteX0" fmla="*/ 0 w 2171700"/>
                      <a:gd name="connsiteY0" fmla="*/ 1038225 h 1914525"/>
                      <a:gd name="connsiteX1" fmla="*/ 390525 w 2171700"/>
                      <a:gd name="connsiteY1" fmla="*/ 1571625 h 1914525"/>
                      <a:gd name="connsiteX2" fmla="*/ 819150 w 2171700"/>
                      <a:gd name="connsiteY2" fmla="*/ 1914525 h 1914525"/>
                      <a:gd name="connsiteX3" fmla="*/ 1409700 w 2171700"/>
                      <a:gd name="connsiteY3" fmla="*/ 1771650 h 1914525"/>
                      <a:gd name="connsiteX4" fmla="*/ 1876425 w 2171700"/>
                      <a:gd name="connsiteY4" fmla="*/ 1371600 h 1914525"/>
                      <a:gd name="connsiteX5" fmla="*/ 2171700 w 2171700"/>
                      <a:gd name="connsiteY5" fmla="*/ 752475 h 1914525"/>
                      <a:gd name="connsiteX6" fmla="*/ 2105025 w 2171700"/>
                      <a:gd name="connsiteY6" fmla="*/ 0 h 1914525"/>
                      <a:gd name="connsiteX7" fmla="*/ 1990725 w 2171700"/>
                      <a:gd name="connsiteY7" fmla="*/ 209550 h 1914525"/>
                      <a:gd name="connsiteX8" fmla="*/ 1733550 w 2171700"/>
                      <a:gd name="connsiteY8" fmla="*/ 514350 h 1914525"/>
                      <a:gd name="connsiteX9" fmla="*/ 1428750 w 2171700"/>
                      <a:gd name="connsiteY9" fmla="*/ 533400 h 1914525"/>
                      <a:gd name="connsiteX10" fmla="*/ 790575 w 2171700"/>
                      <a:gd name="connsiteY10" fmla="*/ 942975 h 1914525"/>
                      <a:gd name="connsiteX11" fmla="*/ 209550 w 2171700"/>
                      <a:gd name="connsiteY11" fmla="*/ 1047750 h 1914525"/>
                      <a:gd name="connsiteX12" fmla="*/ 0 w 2171700"/>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128712 h 2005012"/>
                      <a:gd name="connsiteX1" fmla="*/ 420687 w 2201862"/>
                      <a:gd name="connsiteY1" fmla="*/ 1662112 h 2005012"/>
                      <a:gd name="connsiteX2" fmla="*/ 849312 w 2201862"/>
                      <a:gd name="connsiteY2" fmla="*/ 2005012 h 2005012"/>
                      <a:gd name="connsiteX3" fmla="*/ 1439862 w 2201862"/>
                      <a:gd name="connsiteY3" fmla="*/ 1862137 h 2005012"/>
                      <a:gd name="connsiteX4" fmla="*/ 1906587 w 2201862"/>
                      <a:gd name="connsiteY4" fmla="*/ 1462087 h 2005012"/>
                      <a:gd name="connsiteX5" fmla="*/ 2201862 w 2201862"/>
                      <a:gd name="connsiteY5" fmla="*/ 842962 h 2005012"/>
                      <a:gd name="connsiteX6" fmla="*/ 2135187 w 2201862"/>
                      <a:gd name="connsiteY6" fmla="*/ 90487 h 2005012"/>
                      <a:gd name="connsiteX7" fmla="*/ 2020887 w 2201862"/>
                      <a:gd name="connsiteY7" fmla="*/ 300037 h 2005012"/>
                      <a:gd name="connsiteX8" fmla="*/ 1763712 w 2201862"/>
                      <a:gd name="connsiteY8" fmla="*/ 604837 h 2005012"/>
                      <a:gd name="connsiteX9" fmla="*/ 1458912 w 2201862"/>
                      <a:gd name="connsiteY9" fmla="*/ 623887 h 2005012"/>
                      <a:gd name="connsiteX10" fmla="*/ 820737 w 2201862"/>
                      <a:gd name="connsiteY10" fmla="*/ 1033462 h 2005012"/>
                      <a:gd name="connsiteX11" fmla="*/ 239712 w 2201862"/>
                      <a:gd name="connsiteY11" fmla="*/ 1138237 h 2005012"/>
                      <a:gd name="connsiteX12" fmla="*/ 30162 w 2201862"/>
                      <a:gd name="connsiteY12" fmla="*/ 1128712 h 2005012"/>
                      <a:gd name="connsiteX0" fmla="*/ 30162 w 2239962"/>
                      <a:gd name="connsiteY0" fmla="*/ 1128712 h 2005012"/>
                      <a:gd name="connsiteX1" fmla="*/ 420687 w 2239962"/>
                      <a:gd name="connsiteY1" fmla="*/ 1662112 h 2005012"/>
                      <a:gd name="connsiteX2" fmla="*/ 849312 w 2239962"/>
                      <a:gd name="connsiteY2" fmla="*/ 2005012 h 2005012"/>
                      <a:gd name="connsiteX3" fmla="*/ 1439862 w 2239962"/>
                      <a:gd name="connsiteY3" fmla="*/ 1862137 h 2005012"/>
                      <a:gd name="connsiteX4" fmla="*/ 1906587 w 2239962"/>
                      <a:gd name="connsiteY4" fmla="*/ 1462087 h 2005012"/>
                      <a:gd name="connsiteX5" fmla="*/ 2201862 w 2239962"/>
                      <a:gd name="connsiteY5" fmla="*/ 842962 h 2005012"/>
                      <a:gd name="connsiteX6" fmla="*/ 2135187 w 2239962"/>
                      <a:gd name="connsiteY6" fmla="*/ 90487 h 2005012"/>
                      <a:gd name="connsiteX7" fmla="*/ 2020887 w 2239962"/>
                      <a:gd name="connsiteY7" fmla="*/ 300037 h 2005012"/>
                      <a:gd name="connsiteX8" fmla="*/ 1763712 w 2239962"/>
                      <a:gd name="connsiteY8" fmla="*/ 604837 h 2005012"/>
                      <a:gd name="connsiteX9" fmla="*/ 1458912 w 2239962"/>
                      <a:gd name="connsiteY9" fmla="*/ 623887 h 2005012"/>
                      <a:gd name="connsiteX10" fmla="*/ 820737 w 2239962"/>
                      <a:gd name="connsiteY10" fmla="*/ 1033462 h 2005012"/>
                      <a:gd name="connsiteX11" fmla="*/ 239712 w 2239962"/>
                      <a:gd name="connsiteY11" fmla="*/ 1138237 h 2005012"/>
                      <a:gd name="connsiteX12" fmla="*/ 30162 w 2239962"/>
                      <a:gd name="connsiteY12" fmla="*/ 1128712 h 2005012"/>
                      <a:gd name="connsiteX0" fmla="*/ 30162 w 2239962"/>
                      <a:gd name="connsiteY0" fmla="*/ 1128712 h 2005012"/>
                      <a:gd name="connsiteX1" fmla="*/ 420687 w 2239962"/>
                      <a:gd name="connsiteY1" fmla="*/ 1662112 h 2005012"/>
                      <a:gd name="connsiteX2" fmla="*/ 849312 w 2239962"/>
                      <a:gd name="connsiteY2" fmla="*/ 2005012 h 2005012"/>
                      <a:gd name="connsiteX3" fmla="*/ 1439862 w 2239962"/>
                      <a:gd name="connsiteY3" fmla="*/ 1862137 h 2005012"/>
                      <a:gd name="connsiteX4" fmla="*/ 1906587 w 2239962"/>
                      <a:gd name="connsiteY4" fmla="*/ 1462087 h 2005012"/>
                      <a:gd name="connsiteX5" fmla="*/ 2201862 w 2239962"/>
                      <a:gd name="connsiteY5" fmla="*/ 842962 h 2005012"/>
                      <a:gd name="connsiteX6" fmla="*/ 2135187 w 2239962"/>
                      <a:gd name="connsiteY6" fmla="*/ 90487 h 2005012"/>
                      <a:gd name="connsiteX7" fmla="*/ 2020887 w 2239962"/>
                      <a:gd name="connsiteY7" fmla="*/ 300037 h 2005012"/>
                      <a:gd name="connsiteX8" fmla="*/ 1763712 w 2239962"/>
                      <a:gd name="connsiteY8" fmla="*/ 604837 h 2005012"/>
                      <a:gd name="connsiteX9" fmla="*/ 1458912 w 2239962"/>
                      <a:gd name="connsiteY9" fmla="*/ 623887 h 2005012"/>
                      <a:gd name="connsiteX10" fmla="*/ 820737 w 2239962"/>
                      <a:gd name="connsiteY10" fmla="*/ 1033462 h 2005012"/>
                      <a:gd name="connsiteX11" fmla="*/ 239712 w 2239962"/>
                      <a:gd name="connsiteY11" fmla="*/ 1138237 h 2005012"/>
                      <a:gd name="connsiteX12" fmla="*/ 30162 w 2239962"/>
                      <a:gd name="connsiteY12" fmla="*/ 1128712 h 2005012"/>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820737 w 2239962"/>
                      <a:gd name="connsiteY9" fmla="*/ 1033462 h 2038350"/>
                      <a:gd name="connsiteX10" fmla="*/ 239712 w 2239962"/>
                      <a:gd name="connsiteY10" fmla="*/ 1138237 h 2038350"/>
                      <a:gd name="connsiteX11" fmla="*/ 30162 w 2239962"/>
                      <a:gd name="connsiteY11"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820737 w 2239962"/>
                      <a:gd name="connsiteY9" fmla="*/ 1033462 h 2038350"/>
                      <a:gd name="connsiteX10" fmla="*/ 239712 w 2239962"/>
                      <a:gd name="connsiteY10" fmla="*/ 1138237 h 2038350"/>
                      <a:gd name="connsiteX11" fmla="*/ 30162 w 2239962"/>
                      <a:gd name="connsiteY11" fmla="*/ 1128712 h 2038350"/>
                      <a:gd name="connsiteX0" fmla="*/ 30162 w 2220912"/>
                      <a:gd name="connsiteY0" fmla="*/ 868362 h 1778000"/>
                      <a:gd name="connsiteX1" fmla="*/ 420687 w 2220912"/>
                      <a:gd name="connsiteY1" fmla="*/ 1401762 h 1778000"/>
                      <a:gd name="connsiteX2" fmla="*/ 849312 w 2220912"/>
                      <a:gd name="connsiteY2" fmla="*/ 1744662 h 1778000"/>
                      <a:gd name="connsiteX3" fmla="*/ 1439862 w 2220912"/>
                      <a:gd name="connsiteY3" fmla="*/ 1601787 h 1778000"/>
                      <a:gd name="connsiteX4" fmla="*/ 1906587 w 2220912"/>
                      <a:gd name="connsiteY4" fmla="*/ 1201737 h 1778000"/>
                      <a:gd name="connsiteX5" fmla="*/ 2201862 w 2220912"/>
                      <a:gd name="connsiteY5" fmla="*/ 582612 h 1778000"/>
                      <a:gd name="connsiteX6" fmla="*/ 2020887 w 2220912"/>
                      <a:gd name="connsiteY6" fmla="*/ 39687 h 1778000"/>
                      <a:gd name="connsiteX7" fmla="*/ 1763712 w 2220912"/>
                      <a:gd name="connsiteY7" fmla="*/ 344487 h 1778000"/>
                      <a:gd name="connsiteX8" fmla="*/ 820737 w 2220912"/>
                      <a:gd name="connsiteY8" fmla="*/ 773112 h 1778000"/>
                      <a:gd name="connsiteX9" fmla="*/ 239712 w 2220912"/>
                      <a:gd name="connsiteY9" fmla="*/ 877887 h 1778000"/>
                      <a:gd name="connsiteX10" fmla="*/ 30162 w 2220912"/>
                      <a:gd name="connsiteY10" fmla="*/ 868362 h 1778000"/>
                      <a:gd name="connsiteX0" fmla="*/ 30162 w 2220912"/>
                      <a:gd name="connsiteY0" fmla="*/ 868362 h 1778000"/>
                      <a:gd name="connsiteX1" fmla="*/ 420687 w 2220912"/>
                      <a:gd name="connsiteY1" fmla="*/ 1401762 h 1778000"/>
                      <a:gd name="connsiteX2" fmla="*/ 849312 w 2220912"/>
                      <a:gd name="connsiteY2" fmla="*/ 1744662 h 1778000"/>
                      <a:gd name="connsiteX3" fmla="*/ 1439862 w 2220912"/>
                      <a:gd name="connsiteY3" fmla="*/ 1601787 h 1778000"/>
                      <a:gd name="connsiteX4" fmla="*/ 1906587 w 2220912"/>
                      <a:gd name="connsiteY4" fmla="*/ 1201737 h 1778000"/>
                      <a:gd name="connsiteX5" fmla="*/ 2201862 w 2220912"/>
                      <a:gd name="connsiteY5" fmla="*/ 582612 h 1778000"/>
                      <a:gd name="connsiteX6" fmla="*/ 2020887 w 2220912"/>
                      <a:gd name="connsiteY6" fmla="*/ 39687 h 1778000"/>
                      <a:gd name="connsiteX7" fmla="*/ 1763712 w 2220912"/>
                      <a:gd name="connsiteY7" fmla="*/ 344487 h 1778000"/>
                      <a:gd name="connsiteX8" fmla="*/ 820737 w 2220912"/>
                      <a:gd name="connsiteY8" fmla="*/ 773112 h 1778000"/>
                      <a:gd name="connsiteX9" fmla="*/ 239712 w 2220912"/>
                      <a:gd name="connsiteY9" fmla="*/ 877887 h 1778000"/>
                      <a:gd name="connsiteX10" fmla="*/ 30162 w 2220912"/>
                      <a:gd name="connsiteY10" fmla="*/ 868362 h 1778000"/>
                      <a:gd name="connsiteX0" fmla="*/ 30162 w 2312374"/>
                      <a:gd name="connsiteY0" fmla="*/ 869819 h 1779457"/>
                      <a:gd name="connsiteX1" fmla="*/ 420687 w 2312374"/>
                      <a:gd name="connsiteY1" fmla="*/ 1403219 h 1779457"/>
                      <a:gd name="connsiteX2" fmla="*/ 849312 w 2312374"/>
                      <a:gd name="connsiteY2" fmla="*/ 1746119 h 1779457"/>
                      <a:gd name="connsiteX3" fmla="*/ 1439862 w 2312374"/>
                      <a:gd name="connsiteY3" fmla="*/ 1603244 h 1779457"/>
                      <a:gd name="connsiteX4" fmla="*/ 1906587 w 2312374"/>
                      <a:gd name="connsiteY4" fmla="*/ 1203194 h 1779457"/>
                      <a:gd name="connsiteX5" fmla="*/ 2201862 w 2312374"/>
                      <a:gd name="connsiteY5" fmla="*/ 584069 h 1779457"/>
                      <a:gd name="connsiteX6" fmla="*/ 2239349 w 2312374"/>
                      <a:gd name="connsiteY6" fmla="*/ 39687 h 1779457"/>
                      <a:gd name="connsiteX7" fmla="*/ 1763712 w 2312374"/>
                      <a:gd name="connsiteY7" fmla="*/ 345944 h 1779457"/>
                      <a:gd name="connsiteX8" fmla="*/ 820737 w 2312374"/>
                      <a:gd name="connsiteY8" fmla="*/ 774569 h 1779457"/>
                      <a:gd name="connsiteX9" fmla="*/ 239712 w 2312374"/>
                      <a:gd name="connsiteY9" fmla="*/ 879344 h 1779457"/>
                      <a:gd name="connsiteX10" fmla="*/ 30162 w 2312374"/>
                      <a:gd name="connsiteY10" fmla="*/ 869819 h 1779457"/>
                      <a:gd name="connsiteX0" fmla="*/ 30162 w 2332627"/>
                      <a:gd name="connsiteY0" fmla="*/ 846217 h 1755855"/>
                      <a:gd name="connsiteX1" fmla="*/ 420687 w 2332627"/>
                      <a:gd name="connsiteY1" fmla="*/ 1379617 h 1755855"/>
                      <a:gd name="connsiteX2" fmla="*/ 849312 w 2332627"/>
                      <a:gd name="connsiteY2" fmla="*/ 1722517 h 1755855"/>
                      <a:gd name="connsiteX3" fmla="*/ 1439862 w 2332627"/>
                      <a:gd name="connsiteY3" fmla="*/ 1579642 h 1755855"/>
                      <a:gd name="connsiteX4" fmla="*/ 1906587 w 2332627"/>
                      <a:gd name="connsiteY4" fmla="*/ 1179592 h 1755855"/>
                      <a:gd name="connsiteX5" fmla="*/ 2201862 w 2332627"/>
                      <a:gd name="connsiteY5" fmla="*/ 560467 h 1755855"/>
                      <a:gd name="connsiteX6" fmla="*/ 2239349 w 2332627"/>
                      <a:gd name="connsiteY6" fmla="*/ 16085 h 1755855"/>
                      <a:gd name="connsiteX7" fmla="*/ 1642189 w 2332627"/>
                      <a:gd name="connsiteY7" fmla="*/ 463955 h 1755855"/>
                      <a:gd name="connsiteX8" fmla="*/ 820737 w 2332627"/>
                      <a:gd name="connsiteY8" fmla="*/ 750967 h 1755855"/>
                      <a:gd name="connsiteX9" fmla="*/ 239712 w 2332627"/>
                      <a:gd name="connsiteY9" fmla="*/ 855742 h 1755855"/>
                      <a:gd name="connsiteX10" fmla="*/ 30162 w 2332627"/>
                      <a:gd name="connsiteY10" fmla="*/ 846217 h 1755855"/>
                      <a:gd name="connsiteX0" fmla="*/ 30162 w 2332628"/>
                      <a:gd name="connsiteY0" fmla="*/ 846217 h 1755855"/>
                      <a:gd name="connsiteX1" fmla="*/ 420687 w 2332628"/>
                      <a:gd name="connsiteY1" fmla="*/ 1379617 h 1755855"/>
                      <a:gd name="connsiteX2" fmla="*/ 849312 w 2332628"/>
                      <a:gd name="connsiteY2" fmla="*/ 1722517 h 1755855"/>
                      <a:gd name="connsiteX3" fmla="*/ 1439862 w 2332628"/>
                      <a:gd name="connsiteY3" fmla="*/ 1579642 h 1755855"/>
                      <a:gd name="connsiteX4" fmla="*/ 1906587 w 2332628"/>
                      <a:gd name="connsiteY4" fmla="*/ 1179592 h 1755855"/>
                      <a:gd name="connsiteX5" fmla="*/ 2201862 w 2332628"/>
                      <a:gd name="connsiteY5" fmla="*/ 560467 h 1755855"/>
                      <a:gd name="connsiteX6" fmla="*/ 2239349 w 2332628"/>
                      <a:gd name="connsiteY6" fmla="*/ 16085 h 1755855"/>
                      <a:gd name="connsiteX7" fmla="*/ 1642189 w 2332628"/>
                      <a:gd name="connsiteY7" fmla="*/ 463955 h 1755855"/>
                      <a:gd name="connsiteX8" fmla="*/ 970384 w 2332628"/>
                      <a:gd name="connsiteY8" fmla="*/ 538600 h 1755855"/>
                      <a:gd name="connsiteX9" fmla="*/ 239712 w 2332628"/>
                      <a:gd name="connsiteY9" fmla="*/ 855742 h 1755855"/>
                      <a:gd name="connsiteX10" fmla="*/ 30162 w 2332628"/>
                      <a:gd name="connsiteY10" fmla="*/ 846217 h 1755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2628" h="1755855">
                        <a:moveTo>
                          <a:pt x="30162" y="846217"/>
                        </a:moveTo>
                        <a:cubicBezTo>
                          <a:pt x="60324" y="933529"/>
                          <a:pt x="284162" y="1233567"/>
                          <a:pt x="420687" y="1379617"/>
                        </a:cubicBezTo>
                        <a:cubicBezTo>
                          <a:pt x="557212" y="1525667"/>
                          <a:pt x="679449" y="1689179"/>
                          <a:pt x="849312" y="1722517"/>
                        </a:cubicBezTo>
                        <a:cubicBezTo>
                          <a:pt x="1019175" y="1755855"/>
                          <a:pt x="1263650" y="1670129"/>
                          <a:pt x="1439862" y="1579642"/>
                        </a:cubicBezTo>
                        <a:cubicBezTo>
                          <a:pt x="1616074" y="1489155"/>
                          <a:pt x="1779587" y="1349455"/>
                          <a:pt x="1906587" y="1179592"/>
                        </a:cubicBezTo>
                        <a:cubicBezTo>
                          <a:pt x="2033587" y="1009729"/>
                          <a:pt x="2146402" y="754385"/>
                          <a:pt x="2201862" y="560467"/>
                        </a:cubicBezTo>
                        <a:cubicBezTo>
                          <a:pt x="2257322" y="366549"/>
                          <a:pt x="2332628" y="32170"/>
                          <a:pt x="2239349" y="16085"/>
                        </a:cubicBezTo>
                        <a:cubicBezTo>
                          <a:pt x="2146070" y="0"/>
                          <a:pt x="1853683" y="376869"/>
                          <a:pt x="1642189" y="463955"/>
                        </a:cubicBezTo>
                        <a:cubicBezTo>
                          <a:pt x="1430695" y="551041"/>
                          <a:pt x="1204130" y="473302"/>
                          <a:pt x="970384" y="538600"/>
                        </a:cubicBezTo>
                        <a:cubicBezTo>
                          <a:pt x="736638" y="603898"/>
                          <a:pt x="396416" y="804472"/>
                          <a:pt x="239712" y="855742"/>
                        </a:cubicBezTo>
                        <a:cubicBezTo>
                          <a:pt x="83008" y="907012"/>
                          <a:pt x="0" y="758905"/>
                          <a:pt x="30162" y="846217"/>
                        </a:cubicBezTo>
                        <a:close/>
                      </a:path>
                    </a:pathLst>
                  </a:custGeom>
                  <a:gradFill flip="none" rotWithShape="1">
                    <a:gsLst>
                      <a:gs pos="74000">
                        <a:schemeClr val="bg1">
                          <a:alpha val="11000"/>
                        </a:schemeClr>
                      </a:gs>
                      <a:gs pos="28000">
                        <a:schemeClr val="bg1">
                          <a:alpha val="0"/>
                        </a:schemeClr>
                      </a:gs>
                      <a:gs pos="0">
                        <a:schemeClr val="bg1">
                          <a:alpha val="0"/>
                        </a:schemeClr>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sz="1400" dirty="0"/>
                  </a:p>
                </p:txBody>
              </p:sp>
              <p:sp>
                <p:nvSpPr>
                  <p:cNvPr id="173" name="Oval 26"/>
                  <p:cNvSpPr>
                    <a:spLocks noChangeAspect="1" noChangeArrowheads="1"/>
                  </p:cNvSpPr>
                  <p:nvPr/>
                </p:nvSpPr>
                <p:spPr bwMode="auto">
                  <a:xfrm rot="8100000">
                    <a:off x="6007201" y="4668153"/>
                    <a:ext cx="1551902" cy="827216"/>
                  </a:xfrm>
                  <a:prstGeom prst="ellipse">
                    <a:avLst/>
                  </a:prstGeom>
                  <a:gradFill rotWithShape="1">
                    <a:gsLst>
                      <a:gs pos="0">
                        <a:schemeClr val="bg1">
                          <a:alpha val="33000"/>
                        </a:schemeClr>
                      </a:gs>
                      <a:gs pos="2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sz="1400">
                      <a:latin typeface="+mn-lt"/>
                      <a:ea typeface="+mn-ea"/>
                    </a:endParaRPr>
                  </a:p>
                </p:txBody>
              </p:sp>
            </p:grpSp>
          </p:grpSp>
          <p:sp>
            <p:nvSpPr>
              <p:cNvPr id="174" name="TextBox 173"/>
              <p:cNvSpPr txBox="1"/>
              <p:nvPr/>
            </p:nvSpPr>
            <p:spPr>
              <a:xfrm>
                <a:off x="756947" y="5089052"/>
                <a:ext cx="1537077" cy="717728"/>
              </a:xfrm>
              <a:prstGeom prst="rect">
                <a:avLst/>
              </a:prstGeom>
              <a:noFill/>
            </p:spPr>
            <p:txBody>
              <a:bodyPr>
                <a:spAutoFit/>
              </a:bodyPr>
              <a:lstStyle/>
              <a:p>
                <a:pPr algn="ctr" fontAlgn="auto">
                  <a:spcBef>
                    <a:spcPts val="0"/>
                  </a:spcBef>
                  <a:spcAft>
                    <a:spcPts val="0"/>
                  </a:spcAft>
                  <a:defRPr/>
                </a:pPr>
                <a:r>
                  <a:rPr kumimoji="0" lang="en-US" altLang="ko-KR" sz="2400" b="1" dirty="0">
                    <a:ln w="18415" cmpd="sng">
                      <a:noFill/>
                      <a:prstDash val="solid"/>
                    </a:ln>
                    <a:solidFill>
                      <a:srgbClr val="FFFFFF"/>
                    </a:solidFill>
                    <a:latin typeface="+mj-ea"/>
                    <a:ea typeface="+mj-ea"/>
                    <a:cs typeface="Arial" pitchFamily="34" charset="0"/>
                  </a:rPr>
                  <a:t>Tag</a:t>
                </a:r>
                <a:endParaRPr kumimoji="0" lang="ko-KR" altLang="en-US" sz="2400" b="1" dirty="0">
                  <a:ln w="18415" cmpd="sng">
                    <a:noFill/>
                    <a:prstDash val="solid"/>
                  </a:ln>
                  <a:solidFill>
                    <a:srgbClr val="FFFFFF"/>
                  </a:solidFill>
                  <a:latin typeface="+mj-ea"/>
                  <a:ea typeface="+mj-ea"/>
                  <a:cs typeface="Arial" pitchFamily="34" charset="0"/>
                </a:endParaRPr>
              </a:p>
            </p:txBody>
          </p:sp>
        </p:grpSp>
        <p:grpSp>
          <p:nvGrpSpPr>
            <p:cNvPr id="106" name="그룹 174"/>
            <p:cNvGrpSpPr>
              <a:grpSpLocks/>
            </p:cNvGrpSpPr>
            <p:nvPr/>
          </p:nvGrpSpPr>
          <p:grpSpPr bwMode="auto">
            <a:xfrm>
              <a:off x="6655291" y="4327048"/>
              <a:ext cx="1410796" cy="1288174"/>
              <a:chOff x="561575" y="4552411"/>
              <a:chExt cx="1924637" cy="1758922"/>
            </a:xfrm>
          </p:grpSpPr>
          <p:grpSp>
            <p:nvGrpSpPr>
              <p:cNvPr id="111" name="그룹 175"/>
              <p:cNvGrpSpPr>
                <a:grpSpLocks/>
              </p:cNvGrpSpPr>
              <p:nvPr/>
            </p:nvGrpSpPr>
            <p:grpSpPr bwMode="auto">
              <a:xfrm>
                <a:off x="561575" y="4552411"/>
                <a:ext cx="1924637" cy="1758922"/>
                <a:chOff x="537644" y="2263618"/>
                <a:chExt cx="1658089" cy="1515324"/>
              </a:xfrm>
            </p:grpSpPr>
            <p:sp>
              <p:nvSpPr>
                <p:cNvPr id="178" name="타원 177"/>
                <p:cNvSpPr/>
                <p:nvPr/>
              </p:nvSpPr>
              <p:spPr>
                <a:xfrm>
                  <a:off x="611560" y="2276872"/>
                  <a:ext cx="1502074" cy="1502070"/>
                </a:xfrm>
                <a:prstGeom prst="ellipse">
                  <a:avLst/>
                </a:prstGeom>
                <a:solidFill>
                  <a:srgbClr val="002060"/>
                </a:solidFill>
                <a:ln>
                  <a:noFill/>
                </a:ln>
                <a:effectLst/>
                <a:scene3d>
                  <a:camera prst="orthographicFront">
                    <a:rot lat="0" lon="0" rev="0"/>
                  </a:camera>
                  <a:lightRig rig="contrasting" dir="t">
                    <a:rot lat="0" lon="0" rev="1500000"/>
                  </a:lightRig>
                </a:scene3d>
                <a:sp3d prstMaterial="metal">
                  <a:bevelT w="88900" h="88900"/>
                </a:sp3d>
              </p:spPr>
              <p:style>
                <a:lnRef idx="1">
                  <a:schemeClr val="dk1"/>
                </a:lnRef>
                <a:fillRef idx="3">
                  <a:schemeClr val="dk1"/>
                </a:fillRef>
                <a:effectRef idx="2">
                  <a:schemeClr val="dk1"/>
                </a:effectRef>
                <a:fontRef idx="minor">
                  <a:schemeClr val="lt1"/>
                </a:fontRef>
              </p:style>
              <p:txBody>
                <a:bodyPr anchor="ctr"/>
                <a:lstStyle/>
                <a:p>
                  <a:pPr algn="ctr" fontAlgn="auto">
                    <a:spcBef>
                      <a:spcPts val="0"/>
                    </a:spcBef>
                    <a:spcAft>
                      <a:spcPts val="0"/>
                    </a:spcAft>
                    <a:defRPr/>
                  </a:pPr>
                  <a:endParaRPr kumimoji="0" lang="ko-KR" altLang="en-US" sz="1400"/>
                </a:p>
              </p:txBody>
            </p:sp>
            <p:grpSp>
              <p:nvGrpSpPr>
                <p:cNvPr id="112" name="그룹 82"/>
                <p:cNvGrpSpPr>
                  <a:grpSpLocks/>
                </p:cNvGrpSpPr>
                <p:nvPr/>
              </p:nvGrpSpPr>
              <p:grpSpPr bwMode="auto">
                <a:xfrm>
                  <a:off x="537644" y="2263618"/>
                  <a:ext cx="1658089" cy="1502538"/>
                  <a:chOff x="5074844" y="3457301"/>
                  <a:chExt cx="2483190" cy="2249810"/>
                </a:xfrm>
              </p:grpSpPr>
              <p:sp>
                <p:nvSpPr>
                  <p:cNvPr id="180" name="타원 179"/>
                  <p:cNvSpPr/>
                  <p:nvPr/>
                </p:nvSpPr>
                <p:spPr>
                  <a:xfrm>
                    <a:off x="5182120" y="3456775"/>
                    <a:ext cx="2247716" cy="2250024"/>
                  </a:xfrm>
                  <a:prstGeom prst="ellipse">
                    <a:avLst/>
                  </a:prstGeom>
                  <a:solidFill>
                    <a:srgbClr val="002060"/>
                  </a:solidFill>
                  <a:ln>
                    <a:solidFill>
                      <a:schemeClr val="bg1">
                        <a:alpha val="25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kumimoji="0" lang="ko-KR" altLang="en-US" sz="1400"/>
                  </a:p>
                </p:txBody>
              </p:sp>
              <p:sp>
                <p:nvSpPr>
                  <p:cNvPr id="181" name="Oval 26"/>
                  <p:cNvSpPr>
                    <a:spLocks noChangeAspect="1" noChangeArrowheads="1"/>
                  </p:cNvSpPr>
                  <p:nvPr/>
                </p:nvSpPr>
                <p:spPr bwMode="auto">
                  <a:xfrm rot="18900000">
                    <a:off x="5073873" y="3760561"/>
                    <a:ext cx="1550479" cy="831242"/>
                  </a:xfrm>
                  <a:prstGeom prst="ellipse">
                    <a:avLst/>
                  </a:prstGeom>
                  <a:gradFill rotWithShape="1">
                    <a:gsLst>
                      <a:gs pos="0">
                        <a:schemeClr val="bg1">
                          <a:alpha val="33000"/>
                        </a:schemeClr>
                      </a:gs>
                      <a:gs pos="10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sz="1400">
                      <a:latin typeface="+mn-lt"/>
                      <a:ea typeface="+mn-ea"/>
                    </a:endParaRPr>
                  </a:p>
                </p:txBody>
              </p:sp>
              <p:sp>
                <p:nvSpPr>
                  <p:cNvPr id="12326" name="Oval 28"/>
                  <p:cNvSpPr>
                    <a:spLocks noChangeArrowheads="1"/>
                  </p:cNvSpPr>
                  <p:nvPr/>
                </p:nvSpPr>
                <p:spPr bwMode="auto">
                  <a:xfrm flipH="1">
                    <a:off x="5386741" y="3670248"/>
                    <a:ext cx="713227" cy="639276"/>
                  </a:xfrm>
                  <a:prstGeom prst="ellipse">
                    <a:avLst/>
                  </a:prstGeom>
                  <a:gradFill rotWithShape="1">
                    <a:gsLst>
                      <a:gs pos="0">
                        <a:schemeClr val="bg1">
                          <a:alpha val="64998"/>
                        </a:schemeClr>
                      </a:gs>
                      <a:gs pos="100000">
                        <a:srgbClr val="67ABF5">
                          <a:alpha val="0"/>
                        </a:srgbClr>
                      </a:gs>
                    </a:gsLst>
                    <a:path path="shape">
                      <a:fillToRect l="50000" t="50000" r="50000" b="50000"/>
                    </a:path>
                  </a:gra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kumimoji="0" lang="ko-KR" altLang="en-US" sz="1400">
                      <a:ea typeface="맑은 고딕" pitchFamily="50" charset="-127"/>
                    </a:endParaRPr>
                  </a:p>
                </p:txBody>
              </p:sp>
              <p:sp>
                <p:nvSpPr>
                  <p:cNvPr id="183" name="자유형 182"/>
                  <p:cNvSpPr/>
                  <p:nvPr/>
                </p:nvSpPr>
                <p:spPr>
                  <a:xfrm rot="5398342">
                    <a:off x="5955277" y="3558568"/>
                    <a:ext cx="1424934" cy="1382488"/>
                  </a:xfrm>
                  <a:custGeom>
                    <a:avLst/>
                    <a:gdLst>
                      <a:gd name="connsiteX0" fmla="*/ 0 w 1800225"/>
                      <a:gd name="connsiteY0" fmla="*/ 1285875 h 1409700"/>
                      <a:gd name="connsiteX1" fmla="*/ 723900 w 1800225"/>
                      <a:gd name="connsiteY1" fmla="*/ 1409700 h 1409700"/>
                      <a:gd name="connsiteX2" fmla="*/ 1800225 w 1800225"/>
                      <a:gd name="connsiteY2" fmla="*/ 428625 h 1409700"/>
                      <a:gd name="connsiteX3" fmla="*/ 1323975 w 1800225"/>
                      <a:gd name="connsiteY3" fmla="*/ 0 h 1409700"/>
                      <a:gd name="connsiteX4" fmla="*/ 342900 w 1800225"/>
                      <a:gd name="connsiteY4" fmla="*/ 419100 h 1409700"/>
                      <a:gd name="connsiteX5" fmla="*/ 0 w 1800225"/>
                      <a:gd name="connsiteY5" fmla="*/ 1285875 h 1409700"/>
                      <a:gd name="connsiteX0" fmla="*/ 63500 w 1863725"/>
                      <a:gd name="connsiteY0" fmla="*/ 1287462 h 1411287"/>
                      <a:gd name="connsiteX1" fmla="*/ 787400 w 1863725"/>
                      <a:gd name="connsiteY1" fmla="*/ 1411287 h 1411287"/>
                      <a:gd name="connsiteX2" fmla="*/ 1863725 w 1863725"/>
                      <a:gd name="connsiteY2" fmla="*/ 430212 h 1411287"/>
                      <a:gd name="connsiteX3" fmla="*/ 1387475 w 1863725"/>
                      <a:gd name="connsiteY3" fmla="*/ 1587 h 1411287"/>
                      <a:gd name="connsiteX4" fmla="*/ 406400 w 1863725"/>
                      <a:gd name="connsiteY4" fmla="*/ 420687 h 1411287"/>
                      <a:gd name="connsiteX5" fmla="*/ 63500 w 1863725"/>
                      <a:gd name="connsiteY5" fmla="*/ 1287462 h 1411287"/>
                      <a:gd name="connsiteX0" fmla="*/ 63500 w 1963738"/>
                      <a:gd name="connsiteY0" fmla="*/ 1287462 h 1411287"/>
                      <a:gd name="connsiteX1" fmla="*/ 787400 w 1963738"/>
                      <a:gd name="connsiteY1" fmla="*/ 1411287 h 1411287"/>
                      <a:gd name="connsiteX2" fmla="*/ 1863725 w 1963738"/>
                      <a:gd name="connsiteY2" fmla="*/ 430212 h 1411287"/>
                      <a:gd name="connsiteX3" fmla="*/ 1387475 w 1963738"/>
                      <a:gd name="connsiteY3" fmla="*/ 1587 h 1411287"/>
                      <a:gd name="connsiteX4" fmla="*/ 406400 w 1963738"/>
                      <a:gd name="connsiteY4" fmla="*/ 420687 h 1411287"/>
                      <a:gd name="connsiteX5" fmla="*/ 63500 w 1963738"/>
                      <a:gd name="connsiteY5" fmla="*/ 1287462 h 1411287"/>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63500 w 1963738"/>
                      <a:gd name="connsiteY0" fmla="*/ 1287462 h 1554162"/>
                      <a:gd name="connsiteX1" fmla="*/ 787400 w 1963738"/>
                      <a:gd name="connsiteY1" fmla="*/ 1411287 h 1554162"/>
                      <a:gd name="connsiteX2" fmla="*/ 1863725 w 1963738"/>
                      <a:gd name="connsiteY2" fmla="*/ 430212 h 1554162"/>
                      <a:gd name="connsiteX3" fmla="*/ 1387475 w 1963738"/>
                      <a:gd name="connsiteY3" fmla="*/ 1587 h 1554162"/>
                      <a:gd name="connsiteX4" fmla="*/ 406400 w 1963738"/>
                      <a:gd name="connsiteY4" fmla="*/ 420687 h 1554162"/>
                      <a:gd name="connsiteX5" fmla="*/ 63500 w 1963738"/>
                      <a:gd name="connsiteY5" fmla="*/ 1287462 h 1554162"/>
                      <a:gd name="connsiteX0" fmla="*/ 41717 w 1963737"/>
                      <a:gd name="connsiteY0" fmla="*/ 1287462 h 1689794"/>
                      <a:gd name="connsiteX1" fmla="*/ 634920 w 1963737"/>
                      <a:gd name="connsiteY1" fmla="*/ 1546919 h 1689794"/>
                      <a:gd name="connsiteX2" fmla="*/ 1841942 w 1963737"/>
                      <a:gd name="connsiteY2" fmla="*/ 430212 h 1689794"/>
                      <a:gd name="connsiteX3" fmla="*/ 1365692 w 1963737"/>
                      <a:gd name="connsiteY3" fmla="*/ 1587 h 1689794"/>
                      <a:gd name="connsiteX4" fmla="*/ 384617 w 1963737"/>
                      <a:gd name="connsiteY4" fmla="*/ 420687 h 1689794"/>
                      <a:gd name="connsiteX5" fmla="*/ 41717 w 1963737"/>
                      <a:gd name="connsiteY5" fmla="*/ 1287462 h 1689794"/>
                      <a:gd name="connsiteX0" fmla="*/ 41717 w 1860992"/>
                      <a:gd name="connsiteY0" fmla="*/ 1287462 h 1689794"/>
                      <a:gd name="connsiteX1" fmla="*/ 634920 w 1860992"/>
                      <a:gd name="connsiteY1" fmla="*/ 1546919 h 1689794"/>
                      <a:gd name="connsiteX2" fmla="*/ 1479991 w 1860992"/>
                      <a:gd name="connsiteY2" fmla="*/ 896937 h 1689794"/>
                      <a:gd name="connsiteX3" fmla="*/ 1841942 w 1860992"/>
                      <a:gd name="connsiteY3" fmla="*/ 430212 h 1689794"/>
                      <a:gd name="connsiteX4" fmla="*/ 1365692 w 1860992"/>
                      <a:gd name="connsiteY4" fmla="*/ 1587 h 1689794"/>
                      <a:gd name="connsiteX5" fmla="*/ 384617 w 1860992"/>
                      <a:gd name="connsiteY5" fmla="*/ 420687 h 1689794"/>
                      <a:gd name="connsiteX6" fmla="*/ 41717 w 1860992"/>
                      <a:gd name="connsiteY6" fmla="*/ 1287462 h 1689794"/>
                      <a:gd name="connsiteX0" fmla="*/ 41717 w 1843724"/>
                      <a:gd name="connsiteY0" fmla="*/ 1287462 h 1689794"/>
                      <a:gd name="connsiteX1" fmla="*/ 634920 w 1843724"/>
                      <a:gd name="connsiteY1" fmla="*/ 1546919 h 1689794"/>
                      <a:gd name="connsiteX2" fmla="*/ 1355000 w 1843724"/>
                      <a:gd name="connsiteY2" fmla="*/ 466799 h 1689794"/>
                      <a:gd name="connsiteX3" fmla="*/ 1841942 w 1843724"/>
                      <a:gd name="connsiteY3" fmla="*/ 430212 h 1689794"/>
                      <a:gd name="connsiteX4" fmla="*/ 1365692 w 1843724"/>
                      <a:gd name="connsiteY4" fmla="*/ 1587 h 1689794"/>
                      <a:gd name="connsiteX5" fmla="*/ 384617 w 1843724"/>
                      <a:gd name="connsiteY5" fmla="*/ 420687 h 1689794"/>
                      <a:gd name="connsiteX6" fmla="*/ 41717 w 1843724"/>
                      <a:gd name="connsiteY6" fmla="*/ 1287462 h 1689794"/>
                      <a:gd name="connsiteX0" fmla="*/ 41717 w 1843724"/>
                      <a:gd name="connsiteY0" fmla="*/ 1287462 h 1689794"/>
                      <a:gd name="connsiteX1" fmla="*/ 634920 w 1843724"/>
                      <a:gd name="connsiteY1" fmla="*/ 1546919 h 1689794"/>
                      <a:gd name="connsiteX2" fmla="*/ 1355000 w 1843724"/>
                      <a:gd name="connsiteY2" fmla="*/ 466799 h 1689794"/>
                      <a:gd name="connsiteX3" fmla="*/ 1841942 w 1843724"/>
                      <a:gd name="connsiteY3" fmla="*/ 430212 h 1689794"/>
                      <a:gd name="connsiteX4" fmla="*/ 1365692 w 1843724"/>
                      <a:gd name="connsiteY4" fmla="*/ 1587 h 1689794"/>
                      <a:gd name="connsiteX5" fmla="*/ 384617 w 1843724"/>
                      <a:gd name="connsiteY5" fmla="*/ 420687 h 1689794"/>
                      <a:gd name="connsiteX6" fmla="*/ 41717 w 1843724"/>
                      <a:gd name="connsiteY6" fmla="*/ 1287462 h 1689794"/>
                      <a:gd name="connsiteX0" fmla="*/ 41717 w 1855725"/>
                      <a:gd name="connsiteY0" fmla="*/ 1287462 h 1689794"/>
                      <a:gd name="connsiteX1" fmla="*/ 634920 w 1855725"/>
                      <a:gd name="connsiteY1" fmla="*/ 1546919 h 1689794"/>
                      <a:gd name="connsiteX2" fmla="*/ 1282992 w 1855725"/>
                      <a:gd name="connsiteY2" fmla="*/ 322783 h 1689794"/>
                      <a:gd name="connsiteX3" fmla="*/ 1841942 w 1855725"/>
                      <a:gd name="connsiteY3" fmla="*/ 430212 h 1689794"/>
                      <a:gd name="connsiteX4" fmla="*/ 1365692 w 1855725"/>
                      <a:gd name="connsiteY4" fmla="*/ 1587 h 1689794"/>
                      <a:gd name="connsiteX5" fmla="*/ 384617 w 1855725"/>
                      <a:gd name="connsiteY5" fmla="*/ 420687 h 1689794"/>
                      <a:gd name="connsiteX6" fmla="*/ 41717 w 1855725"/>
                      <a:gd name="connsiteY6" fmla="*/ 1287462 h 1689794"/>
                      <a:gd name="connsiteX0" fmla="*/ 41717 w 1876164"/>
                      <a:gd name="connsiteY0" fmla="*/ 1287462 h 1689794"/>
                      <a:gd name="connsiteX1" fmla="*/ 634920 w 1876164"/>
                      <a:gd name="connsiteY1" fmla="*/ 1546919 h 1689794"/>
                      <a:gd name="connsiteX2" fmla="*/ 1571024 w 1876164"/>
                      <a:gd name="connsiteY2" fmla="*/ 538807 h 1689794"/>
                      <a:gd name="connsiteX3" fmla="*/ 1841942 w 1876164"/>
                      <a:gd name="connsiteY3" fmla="*/ 430212 h 1689794"/>
                      <a:gd name="connsiteX4" fmla="*/ 1365692 w 1876164"/>
                      <a:gd name="connsiteY4" fmla="*/ 1587 h 1689794"/>
                      <a:gd name="connsiteX5" fmla="*/ 384617 w 1876164"/>
                      <a:gd name="connsiteY5" fmla="*/ 420687 h 1689794"/>
                      <a:gd name="connsiteX6" fmla="*/ 41717 w 1876164"/>
                      <a:gd name="connsiteY6" fmla="*/ 1287462 h 1689794"/>
                      <a:gd name="connsiteX0" fmla="*/ 53718 w 1888165"/>
                      <a:gd name="connsiteY0" fmla="*/ 1287462 h 1761802"/>
                      <a:gd name="connsiteX1" fmla="*/ 718928 w 1888165"/>
                      <a:gd name="connsiteY1" fmla="*/ 1618927 h 1761802"/>
                      <a:gd name="connsiteX2" fmla="*/ 1583025 w 1888165"/>
                      <a:gd name="connsiteY2" fmla="*/ 538807 h 1761802"/>
                      <a:gd name="connsiteX3" fmla="*/ 1853943 w 1888165"/>
                      <a:gd name="connsiteY3" fmla="*/ 430212 h 1761802"/>
                      <a:gd name="connsiteX4" fmla="*/ 1377693 w 1888165"/>
                      <a:gd name="connsiteY4" fmla="*/ 1587 h 1761802"/>
                      <a:gd name="connsiteX5" fmla="*/ 396618 w 1888165"/>
                      <a:gd name="connsiteY5" fmla="*/ 420687 h 1761802"/>
                      <a:gd name="connsiteX6" fmla="*/ 53718 w 1888165"/>
                      <a:gd name="connsiteY6" fmla="*/ 1287462 h 1761802"/>
                      <a:gd name="connsiteX0" fmla="*/ 53718 w 1888165"/>
                      <a:gd name="connsiteY0" fmla="*/ 1287462 h 1761802"/>
                      <a:gd name="connsiteX1" fmla="*/ 718928 w 1888165"/>
                      <a:gd name="connsiteY1" fmla="*/ 1618927 h 1761802"/>
                      <a:gd name="connsiteX2" fmla="*/ 1583025 w 1888165"/>
                      <a:gd name="connsiteY2" fmla="*/ 538807 h 1761802"/>
                      <a:gd name="connsiteX3" fmla="*/ 1853943 w 1888165"/>
                      <a:gd name="connsiteY3" fmla="*/ 430212 h 1761802"/>
                      <a:gd name="connsiteX4" fmla="*/ 1377693 w 1888165"/>
                      <a:gd name="connsiteY4" fmla="*/ 1587 h 1761802"/>
                      <a:gd name="connsiteX5" fmla="*/ 396618 w 1888165"/>
                      <a:gd name="connsiteY5" fmla="*/ 420687 h 1761802"/>
                      <a:gd name="connsiteX6" fmla="*/ 53718 w 1888165"/>
                      <a:gd name="connsiteY6" fmla="*/ 1287462 h 1761802"/>
                      <a:gd name="connsiteX0" fmla="*/ 53718 w 1888165"/>
                      <a:gd name="connsiteY0" fmla="*/ 1287462 h 1706006"/>
                      <a:gd name="connsiteX1" fmla="*/ 718928 w 1888165"/>
                      <a:gd name="connsiteY1" fmla="*/ 1618927 h 1706006"/>
                      <a:gd name="connsiteX2" fmla="*/ 1583025 w 1888165"/>
                      <a:gd name="connsiteY2" fmla="*/ 538807 h 1706006"/>
                      <a:gd name="connsiteX3" fmla="*/ 1853943 w 1888165"/>
                      <a:gd name="connsiteY3" fmla="*/ 430212 h 1706006"/>
                      <a:gd name="connsiteX4" fmla="*/ 1377693 w 1888165"/>
                      <a:gd name="connsiteY4" fmla="*/ 1587 h 1706006"/>
                      <a:gd name="connsiteX5" fmla="*/ 396618 w 1888165"/>
                      <a:gd name="connsiteY5" fmla="*/ 420687 h 1706006"/>
                      <a:gd name="connsiteX6" fmla="*/ 53718 w 1888165"/>
                      <a:gd name="connsiteY6" fmla="*/ 1287462 h 1706006"/>
                      <a:gd name="connsiteX0" fmla="*/ 53718 w 1888165"/>
                      <a:gd name="connsiteY0" fmla="*/ 1287462 h 1618927"/>
                      <a:gd name="connsiteX1" fmla="*/ 718928 w 1888165"/>
                      <a:gd name="connsiteY1" fmla="*/ 1618927 h 1618927"/>
                      <a:gd name="connsiteX2" fmla="*/ 1583025 w 1888165"/>
                      <a:gd name="connsiteY2" fmla="*/ 538807 h 1618927"/>
                      <a:gd name="connsiteX3" fmla="*/ 1853943 w 1888165"/>
                      <a:gd name="connsiteY3" fmla="*/ 430212 h 1618927"/>
                      <a:gd name="connsiteX4" fmla="*/ 1377693 w 1888165"/>
                      <a:gd name="connsiteY4" fmla="*/ 1587 h 1618927"/>
                      <a:gd name="connsiteX5" fmla="*/ 396618 w 1888165"/>
                      <a:gd name="connsiteY5" fmla="*/ 420687 h 1618927"/>
                      <a:gd name="connsiteX6" fmla="*/ 53718 w 1888165"/>
                      <a:gd name="connsiteY6" fmla="*/ 1287462 h 1618927"/>
                      <a:gd name="connsiteX0" fmla="*/ 5223 w 1839670"/>
                      <a:gd name="connsiteY0" fmla="*/ 1287462 h 1780287"/>
                      <a:gd name="connsiteX1" fmla="*/ 379464 w 1839670"/>
                      <a:gd name="connsiteY1" fmla="*/ 1506969 h 1780287"/>
                      <a:gd name="connsiteX2" fmla="*/ 670433 w 1839670"/>
                      <a:gd name="connsiteY2" fmla="*/ 1618927 h 1780287"/>
                      <a:gd name="connsiteX3" fmla="*/ 1534530 w 1839670"/>
                      <a:gd name="connsiteY3" fmla="*/ 538807 h 1780287"/>
                      <a:gd name="connsiteX4" fmla="*/ 1805448 w 1839670"/>
                      <a:gd name="connsiteY4" fmla="*/ 430212 h 1780287"/>
                      <a:gd name="connsiteX5" fmla="*/ 1329198 w 1839670"/>
                      <a:gd name="connsiteY5" fmla="*/ 1587 h 1780287"/>
                      <a:gd name="connsiteX6" fmla="*/ 348123 w 1839670"/>
                      <a:gd name="connsiteY6" fmla="*/ 420687 h 1780287"/>
                      <a:gd name="connsiteX7" fmla="*/ 5223 w 1839670"/>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 name="connsiteX0" fmla="*/ 500 w 1834947"/>
                      <a:gd name="connsiteY0" fmla="*/ 1287462 h 1780287"/>
                      <a:gd name="connsiteX1" fmla="*/ 346402 w 1834947"/>
                      <a:gd name="connsiteY1" fmla="*/ 1405350 h 1780287"/>
                      <a:gd name="connsiteX2" fmla="*/ 665710 w 1834947"/>
                      <a:gd name="connsiteY2" fmla="*/ 1618927 h 1780287"/>
                      <a:gd name="connsiteX3" fmla="*/ 1529807 w 1834947"/>
                      <a:gd name="connsiteY3" fmla="*/ 538807 h 1780287"/>
                      <a:gd name="connsiteX4" fmla="*/ 1800725 w 1834947"/>
                      <a:gd name="connsiteY4" fmla="*/ 430212 h 1780287"/>
                      <a:gd name="connsiteX5" fmla="*/ 1324475 w 1834947"/>
                      <a:gd name="connsiteY5" fmla="*/ 1587 h 1780287"/>
                      <a:gd name="connsiteX6" fmla="*/ 343400 w 1834947"/>
                      <a:gd name="connsiteY6" fmla="*/ 420687 h 1780287"/>
                      <a:gd name="connsiteX7" fmla="*/ 500 w 1834947"/>
                      <a:gd name="connsiteY7" fmla="*/ 1287462 h 1780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4947" h="1780287">
                        <a:moveTo>
                          <a:pt x="500" y="1287462"/>
                        </a:moveTo>
                        <a:cubicBezTo>
                          <a:pt x="1000" y="1451572"/>
                          <a:pt x="235534" y="1350106"/>
                          <a:pt x="346402" y="1405350"/>
                        </a:cubicBezTo>
                        <a:cubicBezTo>
                          <a:pt x="457270" y="1460594"/>
                          <a:pt x="473199" y="1780287"/>
                          <a:pt x="665710" y="1618927"/>
                        </a:cubicBezTo>
                        <a:cubicBezTo>
                          <a:pt x="905422" y="1553840"/>
                          <a:pt x="1238695" y="627021"/>
                          <a:pt x="1529807" y="538807"/>
                        </a:cubicBezTo>
                        <a:cubicBezTo>
                          <a:pt x="1820919" y="450593"/>
                          <a:pt x="1834947" y="519749"/>
                          <a:pt x="1800725" y="430212"/>
                        </a:cubicBezTo>
                        <a:cubicBezTo>
                          <a:pt x="1766503" y="340675"/>
                          <a:pt x="1567362" y="3174"/>
                          <a:pt x="1324475" y="1587"/>
                        </a:cubicBezTo>
                        <a:cubicBezTo>
                          <a:pt x="1081588" y="0"/>
                          <a:pt x="564063" y="206375"/>
                          <a:pt x="343400" y="420687"/>
                        </a:cubicBezTo>
                        <a:cubicBezTo>
                          <a:pt x="122738" y="635000"/>
                          <a:pt x="0" y="1123352"/>
                          <a:pt x="500" y="1287462"/>
                        </a:cubicBezTo>
                        <a:close/>
                      </a:path>
                    </a:pathLst>
                  </a:custGeom>
                  <a:gradFill flip="none" rotWithShape="1">
                    <a:gsLst>
                      <a:gs pos="74000">
                        <a:schemeClr val="bg1">
                          <a:alpha val="19000"/>
                        </a:schemeClr>
                      </a:gs>
                      <a:gs pos="50000">
                        <a:schemeClr val="bg1">
                          <a:alpha val="0"/>
                        </a:schemeClr>
                      </a:gs>
                      <a:gs pos="100000">
                        <a:schemeClr val="bg1">
                          <a:alpha val="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sz="1400"/>
                  </a:p>
                </p:txBody>
              </p:sp>
              <p:sp>
                <p:nvSpPr>
                  <p:cNvPr id="184" name="자유형 183"/>
                  <p:cNvSpPr/>
                  <p:nvPr/>
                </p:nvSpPr>
                <p:spPr>
                  <a:xfrm rot="5839189">
                    <a:off x="4975679" y="4260753"/>
                    <a:ext cx="1574506" cy="1185187"/>
                  </a:xfrm>
                  <a:custGeom>
                    <a:avLst/>
                    <a:gdLst>
                      <a:gd name="connsiteX0" fmla="*/ 0 w 2171700"/>
                      <a:gd name="connsiteY0" fmla="*/ 1038225 h 1914525"/>
                      <a:gd name="connsiteX1" fmla="*/ 390525 w 2171700"/>
                      <a:gd name="connsiteY1" fmla="*/ 1571625 h 1914525"/>
                      <a:gd name="connsiteX2" fmla="*/ 819150 w 2171700"/>
                      <a:gd name="connsiteY2" fmla="*/ 1914525 h 1914525"/>
                      <a:gd name="connsiteX3" fmla="*/ 1409700 w 2171700"/>
                      <a:gd name="connsiteY3" fmla="*/ 1771650 h 1914525"/>
                      <a:gd name="connsiteX4" fmla="*/ 1876425 w 2171700"/>
                      <a:gd name="connsiteY4" fmla="*/ 1371600 h 1914525"/>
                      <a:gd name="connsiteX5" fmla="*/ 2171700 w 2171700"/>
                      <a:gd name="connsiteY5" fmla="*/ 752475 h 1914525"/>
                      <a:gd name="connsiteX6" fmla="*/ 2105025 w 2171700"/>
                      <a:gd name="connsiteY6" fmla="*/ 0 h 1914525"/>
                      <a:gd name="connsiteX7" fmla="*/ 1990725 w 2171700"/>
                      <a:gd name="connsiteY7" fmla="*/ 209550 h 1914525"/>
                      <a:gd name="connsiteX8" fmla="*/ 1733550 w 2171700"/>
                      <a:gd name="connsiteY8" fmla="*/ 514350 h 1914525"/>
                      <a:gd name="connsiteX9" fmla="*/ 1428750 w 2171700"/>
                      <a:gd name="connsiteY9" fmla="*/ 533400 h 1914525"/>
                      <a:gd name="connsiteX10" fmla="*/ 790575 w 2171700"/>
                      <a:gd name="connsiteY10" fmla="*/ 942975 h 1914525"/>
                      <a:gd name="connsiteX11" fmla="*/ 209550 w 2171700"/>
                      <a:gd name="connsiteY11" fmla="*/ 1047750 h 1914525"/>
                      <a:gd name="connsiteX12" fmla="*/ 0 w 2171700"/>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038225 h 1914525"/>
                      <a:gd name="connsiteX1" fmla="*/ 420687 w 2201862"/>
                      <a:gd name="connsiteY1" fmla="*/ 1571625 h 1914525"/>
                      <a:gd name="connsiteX2" fmla="*/ 849312 w 2201862"/>
                      <a:gd name="connsiteY2" fmla="*/ 1914525 h 1914525"/>
                      <a:gd name="connsiteX3" fmla="*/ 1439862 w 2201862"/>
                      <a:gd name="connsiteY3" fmla="*/ 1771650 h 1914525"/>
                      <a:gd name="connsiteX4" fmla="*/ 1906587 w 2201862"/>
                      <a:gd name="connsiteY4" fmla="*/ 1371600 h 1914525"/>
                      <a:gd name="connsiteX5" fmla="*/ 2201862 w 2201862"/>
                      <a:gd name="connsiteY5" fmla="*/ 752475 h 1914525"/>
                      <a:gd name="connsiteX6" fmla="*/ 2135187 w 2201862"/>
                      <a:gd name="connsiteY6" fmla="*/ 0 h 1914525"/>
                      <a:gd name="connsiteX7" fmla="*/ 2020887 w 2201862"/>
                      <a:gd name="connsiteY7" fmla="*/ 209550 h 1914525"/>
                      <a:gd name="connsiteX8" fmla="*/ 1763712 w 2201862"/>
                      <a:gd name="connsiteY8" fmla="*/ 514350 h 1914525"/>
                      <a:gd name="connsiteX9" fmla="*/ 1458912 w 2201862"/>
                      <a:gd name="connsiteY9" fmla="*/ 533400 h 1914525"/>
                      <a:gd name="connsiteX10" fmla="*/ 820737 w 2201862"/>
                      <a:gd name="connsiteY10" fmla="*/ 942975 h 1914525"/>
                      <a:gd name="connsiteX11" fmla="*/ 239712 w 2201862"/>
                      <a:gd name="connsiteY11" fmla="*/ 1047750 h 1914525"/>
                      <a:gd name="connsiteX12" fmla="*/ 30162 w 2201862"/>
                      <a:gd name="connsiteY12" fmla="*/ 1038225 h 1914525"/>
                      <a:gd name="connsiteX0" fmla="*/ 30162 w 2201862"/>
                      <a:gd name="connsiteY0" fmla="*/ 1128712 h 2005012"/>
                      <a:gd name="connsiteX1" fmla="*/ 420687 w 2201862"/>
                      <a:gd name="connsiteY1" fmla="*/ 1662112 h 2005012"/>
                      <a:gd name="connsiteX2" fmla="*/ 849312 w 2201862"/>
                      <a:gd name="connsiteY2" fmla="*/ 2005012 h 2005012"/>
                      <a:gd name="connsiteX3" fmla="*/ 1439862 w 2201862"/>
                      <a:gd name="connsiteY3" fmla="*/ 1862137 h 2005012"/>
                      <a:gd name="connsiteX4" fmla="*/ 1906587 w 2201862"/>
                      <a:gd name="connsiteY4" fmla="*/ 1462087 h 2005012"/>
                      <a:gd name="connsiteX5" fmla="*/ 2201862 w 2201862"/>
                      <a:gd name="connsiteY5" fmla="*/ 842962 h 2005012"/>
                      <a:gd name="connsiteX6" fmla="*/ 2135187 w 2201862"/>
                      <a:gd name="connsiteY6" fmla="*/ 90487 h 2005012"/>
                      <a:gd name="connsiteX7" fmla="*/ 2020887 w 2201862"/>
                      <a:gd name="connsiteY7" fmla="*/ 300037 h 2005012"/>
                      <a:gd name="connsiteX8" fmla="*/ 1763712 w 2201862"/>
                      <a:gd name="connsiteY8" fmla="*/ 604837 h 2005012"/>
                      <a:gd name="connsiteX9" fmla="*/ 1458912 w 2201862"/>
                      <a:gd name="connsiteY9" fmla="*/ 623887 h 2005012"/>
                      <a:gd name="connsiteX10" fmla="*/ 820737 w 2201862"/>
                      <a:gd name="connsiteY10" fmla="*/ 1033462 h 2005012"/>
                      <a:gd name="connsiteX11" fmla="*/ 239712 w 2201862"/>
                      <a:gd name="connsiteY11" fmla="*/ 1138237 h 2005012"/>
                      <a:gd name="connsiteX12" fmla="*/ 30162 w 2201862"/>
                      <a:gd name="connsiteY12" fmla="*/ 1128712 h 2005012"/>
                      <a:gd name="connsiteX0" fmla="*/ 30162 w 2239962"/>
                      <a:gd name="connsiteY0" fmla="*/ 1128712 h 2005012"/>
                      <a:gd name="connsiteX1" fmla="*/ 420687 w 2239962"/>
                      <a:gd name="connsiteY1" fmla="*/ 1662112 h 2005012"/>
                      <a:gd name="connsiteX2" fmla="*/ 849312 w 2239962"/>
                      <a:gd name="connsiteY2" fmla="*/ 2005012 h 2005012"/>
                      <a:gd name="connsiteX3" fmla="*/ 1439862 w 2239962"/>
                      <a:gd name="connsiteY3" fmla="*/ 1862137 h 2005012"/>
                      <a:gd name="connsiteX4" fmla="*/ 1906587 w 2239962"/>
                      <a:gd name="connsiteY4" fmla="*/ 1462087 h 2005012"/>
                      <a:gd name="connsiteX5" fmla="*/ 2201862 w 2239962"/>
                      <a:gd name="connsiteY5" fmla="*/ 842962 h 2005012"/>
                      <a:gd name="connsiteX6" fmla="*/ 2135187 w 2239962"/>
                      <a:gd name="connsiteY6" fmla="*/ 90487 h 2005012"/>
                      <a:gd name="connsiteX7" fmla="*/ 2020887 w 2239962"/>
                      <a:gd name="connsiteY7" fmla="*/ 300037 h 2005012"/>
                      <a:gd name="connsiteX8" fmla="*/ 1763712 w 2239962"/>
                      <a:gd name="connsiteY8" fmla="*/ 604837 h 2005012"/>
                      <a:gd name="connsiteX9" fmla="*/ 1458912 w 2239962"/>
                      <a:gd name="connsiteY9" fmla="*/ 623887 h 2005012"/>
                      <a:gd name="connsiteX10" fmla="*/ 820737 w 2239962"/>
                      <a:gd name="connsiteY10" fmla="*/ 1033462 h 2005012"/>
                      <a:gd name="connsiteX11" fmla="*/ 239712 w 2239962"/>
                      <a:gd name="connsiteY11" fmla="*/ 1138237 h 2005012"/>
                      <a:gd name="connsiteX12" fmla="*/ 30162 w 2239962"/>
                      <a:gd name="connsiteY12" fmla="*/ 1128712 h 2005012"/>
                      <a:gd name="connsiteX0" fmla="*/ 30162 w 2239962"/>
                      <a:gd name="connsiteY0" fmla="*/ 1128712 h 2005012"/>
                      <a:gd name="connsiteX1" fmla="*/ 420687 w 2239962"/>
                      <a:gd name="connsiteY1" fmla="*/ 1662112 h 2005012"/>
                      <a:gd name="connsiteX2" fmla="*/ 849312 w 2239962"/>
                      <a:gd name="connsiteY2" fmla="*/ 2005012 h 2005012"/>
                      <a:gd name="connsiteX3" fmla="*/ 1439862 w 2239962"/>
                      <a:gd name="connsiteY3" fmla="*/ 1862137 h 2005012"/>
                      <a:gd name="connsiteX4" fmla="*/ 1906587 w 2239962"/>
                      <a:gd name="connsiteY4" fmla="*/ 1462087 h 2005012"/>
                      <a:gd name="connsiteX5" fmla="*/ 2201862 w 2239962"/>
                      <a:gd name="connsiteY5" fmla="*/ 842962 h 2005012"/>
                      <a:gd name="connsiteX6" fmla="*/ 2135187 w 2239962"/>
                      <a:gd name="connsiteY6" fmla="*/ 90487 h 2005012"/>
                      <a:gd name="connsiteX7" fmla="*/ 2020887 w 2239962"/>
                      <a:gd name="connsiteY7" fmla="*/ 300037 h 2005012"/>
                      <a:gd name="connsiteX8" fmla="*/ 1763712 w 2239962"/>
                      <a:gd name="connsiteY8" fmla="*/ 604837 h 2005012"/>
                      <a:gd name="connsiteX9" fmla="*/ 1458912 w 2239962"/>
                      <a:gd name="connsiteY9" fmla="*/ 623887 h 2005012"/>
                      <a:gd name="connsiteX10" fmla="*/ 820737 w 2239962"/>
                      <a:gd name="connsiteY10" fmla="*/ 1033462 h 2005012"/>
                      <a:gd name="connsiteX11" fmla="*/ 239712 w 2239962"/>
                      <a:gd name="connsiteY11" fmla="*/ 1138237 h 2005012"/>
                      <a:gd name="connsiteX12" fmla="*/ 30162 w 2239962"/>
                      <a:gd name="connsiteY12" fmla="*/ 1128712 h 2005012"/>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1458912 w 2239962"/>
                      <a:gd name="connsiteY9" fmla="*/ 623887 h 2038350"/>
                      <a:gd name="connsiteX10" fmla="*/ 820737 w 2239962"/>
                      <a:gd name="connsiteY10" fmla="*/ 1033462 h 2038350"/>
                      <a:gd name="connsiteX11" fmla="*/ 239712 w 2239962"/>
                      <a:gd name="connsiteY11" fmla="*/ 1138237 h 2038350"/>
                      <a:gd name="connsiteX12" fmla="*/ 30162 w 2239962"/>
                      <a:gd name="connsiteY12"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820737 w 2239962"/>
                      <a:gd name="connsiteY9" fmla="*/ 1033462 h 2038350"/>
                      <a:gd name="connsiteX10" fmla="*/ 239712 w 2239962"/>
                      <a:gd name="connsiteY10" fmla="*/ 1138237 h 2038350"/>
                      <a:gd name="connsiteX11" fmla="*/ 30162 w 2239962"/>
                      <a:gd name="connsiteY11" fmla="*/ 1128712 h 2038350"/>
                      <a:gd name="connsiteX0" fmla="*/ 30162 w 2239962"/>
                      <a:gd name="connsiteY0" fmla="*/ 1128712 h 2038350"/>
                      <a:gd name="connsiteX1" fmla="*/ 420687 w 2239962"/>
                      <a:gd name="connsiteY1" fmla="*/ 1662112 h 2038350"/>
                      <a:gd name="connsiteX2" fmla="*/ 849312 w 2239962"/>
                      <a:gd name="connsiteY2" fmla="*/ 2005012 h 2038350"/>
                      <a:gd name="connsiteX3" fmla="*/ 1439862 w 2239962"/>
                      <a:gd name="connsiteY3" fmla="*/ 1862137 h 2038350"/>
                      <a:gd name="connsiteX4" fmla="*/ 1906587 w 2239962"/>
                      <a:gd name="connsiteY4" fmla="*/ 1462087 h 2038350"/>
                      <a:gd name="connsiteX5" fmla="*/ 2201862 w 2239962"/>
                      <a:gd name="connsiteY5" fmla="*/ 842962 h 2038350"/>
                      <a:gd name="connsiteX6" fmla="*/ 2135187 w 2239962"/>
                      <a:gd name="connsiteY6" fmla="*/ 90487 h 2038350"/>
                      <a:gd name="connsiteX7" fmla="*/ 2020887 w 2239962"/>
                      <a:gd name="connsiteY7" fmla="*/ 300037 h 2038350"/>
                      <a:gd name="connsiteX8" fmla="*/ 1763712 w 2239962"/>
                      <a:gd name="connsiteY8" fmla="*/ 604837 h 2038350"/>
                      <a:gd name="connsiteX9" fmla="*/ 820737 w 2239962"/>
                      <a:gd name="connsiteY9" fmla="*/ 1033462 h 2038350"/>
                      <a:gd name="connsiteX10" fmla="*/ 239712 w 2239962"/>
                      <a:gd name="connsiteY10" fmla="*/ 1138237 h 2038350"/>
                      <a:gd name="connsiteX11" fmla="*/ 30162 w 2239962"/>
                      <a:gd name="connsiteY11" fmla="*/ 1128712 h 2038350"/>
                      <a:gd name="connsiteX0" fmla="*/ 30162 w 2220912"/>
                      <a:gd name="connsiteY0" fmla="*/ 868362 h 1778000"/>
                      <a:gd name="connsiteX1" fmla="*/ 420687 w 2220912"/>
                      <a:gd name="connsiteY1" fmla="*/ 1401762 h 1778000"/>
                      <a:gd name="connsiteX2" fmla="*/ 849312 w 2220912"/>
                      <a:gd name="connsiteY2" fmla="*/ 1744662 h 1778000"/>
                      <a:gd name="connsiteX3" fmla="*/ 1439862 w 2220912"/>
                      <a:gd name="connsiteY3" fmla="*/ 1601787 h 1778000"/>
                      <a:gd name="connsiteX4" fmla="*/ 1906587 w 2220912"/>
                      <a:gd name="connsiteY4" fmla="*/ 1201737 h 1778000"/>
                      <a:gd name="connsiteX5" fmla="*/ 2201862 w 2220912"/>
                      <a:gd name="connsiteY5" fmla="*/ 582612 h 1778000"/>
                      <a:gd name="connsiteX6" fmla="*/ 2020887 w 2220912"/>
                      <a:gd name="connsiteY6" fmla="*/ 39687 h 1778000"/>
                      <a:gd name="connsiteX7" fmla="*/ 1763712 w 2220912"/>
                      <a:gd name="connsiteY7" fmla="*/ 344487 h 1778000"/>
                      <a:gd name="connsiteX8" fmla="*/ 820737 w 2220912"/>
                      <a:gd name="connsiteY8" fmla="*/ 773112 h 1778000"/>
                      <a:gd name="connsiteX9" fmla="*/ 239712 w 2220912"/>
                      <a:gd name="connsiteY9" fmla="*/ 877887 h 1778000"/>
                      <a:gd name="connsiteX10" fmla="*/ 30162 w 2220912"/>
                      <a:gd name="connsiteY10" fmla="*/ 868362 h 1778000"/>
                      <a:gd name="connsiteX0" fmla="*/ 30162 w 2220912"/>
                      <a:gd name="connsiteY0" fmla="*/ 868362 h 1778000"/>
                      <a:gd name="connsiteX1" fmla="*/ 420687 w 2220912"/>
                      <a:gd name="connsiteY1" fmla="*/ 1401762 h 1778000"/>
                      <a:gd name="connsiteX2" fmla="*/ 849312 w 2220912"/>
                      <a:gd name="connsiteY2" fmla="*/ 1744662 h 1778000"/>
                      <a:gd name="connsiteX3" fmla="*/ 1439862 w 2220912"/>
                      <a:gd name="connsiteY3" fmla="*/ 1601787 h 1778000"/>
                      <a:gd name="connsiteX4" fmla="*/ 1906587 w 2220912"/>
                      <a:gd name="connsiteY4" fmla="*/ 1201737 h 1778000"/>
                      <a:gd name="connsiteX5" fmla="*/ 2201862 w 2220912"/>
                      <a:gd name="connsiteY5" fmla="*/ 582612 h 1778000"/>
                      <a:gd name="connsiteX6" fmla="*/ 2020887 w 2220912"/>
                      <a:gd name="connsiteY6" fmla="*/ 39687 h 1778000"/>
                      <a:gd name="connsiteX7" fmla="*/ 1763712 w 2220912"/>
                      <a:gd name="connsiteY7" fmla="*/ 344487 h 1778000"/>
                      <a:gd name="connsiteX8" fmla="*/ 820737 w 2220912"/>
                      <a:gd name="connsiteY8" fmla="*/ 773112 h 1778000"/>
                      <a:gd name="connsiteX9" fmla="*/ 239712 w 2220912"/>
                      <a:gd name="connsiteY9" fmla="*/ 877887 h 1778000"/>
                      <a:gd name="connsiteX10" fmla="*/ 30162 w 2220912"/>
                      <a:gd name="connsiteY10" fmla="*/ 868362 h 1778000"/>
                      <a:gd name="connsiteX0" fmla="*/ 30162 w 2312374"/>
                      <a:gd name="connsiteY0" fmla="*/ 869819 h 1779457"/>
                      <a:gd name="connsiteX1" fmla="*/ 420687 w 2312374"/>
                      <a:gd name="connsiteY1" fmla="*/ 1403219 h 1779457"/>
                      <a:gd name="connsiteX2" fmla="*/ 849312 w 2312374"/>
                      <a:gd name="connsiteY2" fmla="*/ 1746119 h 1779457"/>
                      <a:gd name="connsiteX3" fmla="*/ 1439862 w 2312374"/>
                      <a:gd name="connsiteY3" fmla="*/ 1603244 h 1779457"/>
                      <a:gd name="connsiteX4" fmla="*/ 1906587 w 2312374"/>
                      <a:gd name="connsiteY4" fmla="*/ 1203194 h 1779457"/>
                      <a:gd name="connsiteX5" fmla="*/ 2201862 w 2312374"/>
                      <a:gd name="connsiteY5" fmla="*/ 584069 h 1779457"/>
                      <a:gd name="connsiteX6" fmla="*/ 2239349 w 2312374"/>
                      <a:gd name="connsiteY6" fmla="*/ 39687 h 1779457"/>
                      <a:gd name="connsiteX7" fmla="*/ 1763712 w 2312374"/>
                      <a:gd name="connsiteY7" fmla="*/ 345944 h 1779457"/>
                      <a:gd name="connsiteX8" fmla="*/ 820737 w 2312374"/>
                      <a:gd name="connsiteY8" fmla="*/ 774569 h 1779457"/>
                      <a:gd name="connsiteX9" fmla="*/ 239712 w 2312374"/>
                      <a:gd name="connsiteY9" fmla="*/ 879344 h 1779457"/>
                      <a:gd name="connsiteX10" fmla="*/ 30162 w 2312374"/>
                      <a:gd name="connsiteY10" fmla="*/ 869819 h 1779457"/>
                      <a:gd name="connsiteX0" fmla="*/ 30162 w 2332627"/>
                      <a:gd name="connsiteY0" fmla="*/ 846217 h 1755855"/>
                      <a:gd name="connsiteX1" fmla="*/ 420687 w 2332627"/>
                      <a:gd name="connsiteY1" fmla="*/ 1379617 h 1755855"/>
                      <a:gd name="connsiteX2" fmla="*/ 849312 w 2332627"/>
                      <a:gd name="connsiteY2" fmla="*/ 1722517 h 1755855"/>
                      <a:gd name="connsiteX3" fmla="*/ 1439862 w 2332627"/>
                      <a:gd name="connsiteY3" fmla="*/ 1579642 h 1755855"/>
                      <a:gd name="connsiteX4" fmla="*/ 1906587 w 2332627"/>
                      <a:gd name="connsiteY4" fmla="*/ 1179592 h 1755855"/>
                      <a:gd name="connsiteX5" fmla="*/ 2201862 w 2332627"/>
                      <a:gd name="connsiteY5" fmla="*/ 560467 h 1755855"/>
                      <a:gd name="connsiteX6" fmla="*/ 2239349 w 2332627"/>
                      <a:gd name="connsiteY6" fmla="*/ 16085 h 1755855"/>
                      <a:gd name="connsiteX7" fmla="*/ 1642189 w 2332627"/>
                      <a:gd name="connsiteY7" fmla="*/ 463955 h 1755855"/>
                      <a:gd name="connsiteX8" fmla="*/ 820737 w 2332627"/>
                      <a:gd name="connsiteY8" fmla="*/ 750967 h 1755855"/>
                      <a:gd name="connsiteX9" fmla="*/ 239712 w 2332627"/>
                      <a:gd name="connsiteY9" fmla="*/ 855742 h 1755855"/>
                      <a:gd name="connsiteX10" fmla="*/ 30162 w 2332627"/>
                      <a:gd name="connsiteY10" fmla="*/ 846217 h 1755855"/>
                      <a:gd name="connsiteX0" fmla="*/ 30162 w 2332628"/>
                      <a:gd name="connsiteY0" fmla="*/ 846217 h 1755855"/>
                      <a:gd name="connsiteX1" fmla="*/ 420687 w 2332628"/>
                      <a:gd name="connsiteY1" fmla="*/ 1379617 h 1755855"/>
                      <a:gd name="connsiteX2" fmla="*/ 849312 w 2332628"/>
                      <a:gd name="connsiteY2" fmla="*/ 1722517 h 1755855"/>
                      <a:gd name="connsiteX3" fmla="*/ 1439862 w 2332628"/>
                      <a:gd name="connsiteY3" fmla="*/ 1579642 h 1755855"/>
                      <a:gd name="connsiteX4" fmla="*/ 1906587 w 2332628"/>
                      <a:gd name="connsiteY4" fmla="*/ 1179592 h 1755855"/>
                      <a:gd name="connsiteX5" fmla="*/ 2201862 w 2332628"/>
                      <a:gd name="connsiteY5" fmla="*/ 560467 h 1755855"/>
                      <a:gd name="connsiteX6" fmla="*/ 2239349 w 2332628"/>
                      <a:gd name="connsiteY6" fmla="*/ 16085 h 1755855"/>
                      <a:gd name="connsiteX7" fmla="*/ 1642189 w 2332628"/>
                      <a:gd name="connsiteY7" fmla="*/ 463955 h 1755855"/>
                      <a:gd name="connsiteX8" fmla="*/ 970384 w 2332628"/>
                      <a:gd name="connsiteY8" fmla="*/ 538600 h 1755855"/>
                      <a:gd name="connsiteX9" fmla="*/ 239712 w 2332628"/>
                      <a:gd name="connsiteY9" fmla="*/ 855742 h 1755855"/>
                      <a:gd name="connsiteX10" fmla="*/ 30162 w 2332628"/>
                      <a:gd name="connsiteY10" fmla="*/ 846217 h 1755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332628" h="1755855">
                        <a:moveTo>
                          <a:pt x="30162" y="846217"/>
                        </a:moveTo>
                        <a:cubicBezTo>
                          <a:pt x="60324" y="933529"/>
                          <a:pt x="284162" y="1233567"/>
                          <a:pt x="420687" y="1379617"/>
                        </a:cubicBezTo>
                        <a:cubicBezTo>
                          <a:pt x="557212" y="1525667"/>
                          <a:pt x="679449" y="1689179"/>
                          <a:pt x="849312" y="1722517"/>
                        </a:cubicBezTo>
                        <a:cubicBezTo>
                          <a:pt x="1019175" y="1755855"/>
                          <a:pt x="1263650" y="1670129"/>
                          <a:pt x="1439862" y="1579642"/>
                        </a:cubicBezTo>
                        <a:cubicBezTo>
                          <a:pt x="1616074" y="1489155"/>
                          <a:pt x="1779587" y="1349455"/>
                          <a:pt x="1906587" y="1179592"/>
                        </a:cubicBezTo>
                        <a:cubicBezTo>
                          <a:pt x="2033587" y="1009729"/>
                          <a:pt x="2146402" y="754385"/>
                          <a:pt x="2201862" y="560467"/>
                        </a:cubicBezTo>
                        <a:cubicBezTo>
                          <a:pt x="2257322" y="366549"/>
                          <a:pt x="2332628" y="32170"/>
                          <a:pt x="2239349" y="16085"/>
                        </a:cubicBezTo>
                        <a:cubicBezTo>
                          <a:pt x="2146070" y="0"/>
                          <a:pt x="1853683" y="376869"/>
                          <a:pt x="1642189" y="463955"/>
                        </a:cubicBezTo>
                        <a:cubicBezTo>
                          <a:pt x="1430695" y="551041"/>
                          <a:pt x="1204130" y="473302"/>
                          <a:pt x="970384" y="538600"/>
                        </a:cubicBezTo>
                        <a:cubicBezTo>
                          <a:pt x="736638" y="603898"/>
                          <a:pt x="396416" y="804472"/>
                          <a:pt x="239712" y="855742"/>
                        </a:cubicBezTo>
                        <a:cubicBezTo>
                          <a:pt x="83008" y="907012"/>
                          <a:pt x="0" y="758905"/>
                          <a:pt x="30162" y="846217"/>
                        </a:cubicBezTo>
                        <a:close/>
                      </a:path>
                    </a:pathLst>
                  </a:custGeom>
                  <a:gradFill flip="none" rotWithShape="1">
                    <a:gsLst>
                      <a:gs pos="74000">
                        <a:schemeClr val="bg1">
                          <a:alpha val="11000"/>
                        </a:schemeClr>
                      </a:gs>
                      <a:gs pos="28000">
                        <a:schemeClr val="bg1">
                          <a:alpha val="0"/>
                        </a:schemeClr>
                      </a:gs>
                      <a:gs pos="0">
                        <a:schemeClr val="bg1">
                          <a:alpha val="0"/>
                        </a:schemeClr>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ko-KR" altLang="en-US" sz="1400" dirty="0"/>
                  </a:p>
                </p:txBody>
              </p:sp>
              <p:sp>
                <p:nvSpPr>
                  <p:cNvPr id="185" name="Oval 26"/>
                  <p:cNvSpPr>
                    <a:spLocks noChangeAspect="1" noChangeArrowheads="1"/>
                  </p:cNvSpPr>
                  <p:nvPr/>
                </p:nvSpPr>
                <p:spPr bwMode="auto">
                  <a:xfrm rot="8100000">
                    <a:off x="6006708" y="4665245"/>
                    <a:ext cx="1550477" cy="827902"/>
                  </a:xfrm>
                  <a:prstGeom prst="ellipse">
                    <a:avLst/>
                  </a:prstGeom>
                  <a:gradFill rotWithShape="1">
                    <a:gsLst>
                      <a:gs pos="0">
                        <a:schemeClr val="bg1">
                          <a:alpha val="33000"/>
                        </a:schemeClr>
                      </a:gs>
                      <a:gs pos="20000">
                        <a:schemeClr val="bg1">
                          <a:gamma/>
                          <a:shade val="46275"/>
                          <a:invGamma/>
                          <a:alpha val="0"/>
                        </a:schemeClr>
                      </a:gs>
                    </a:gsLst>
                    <a:lin ang="5400000" scaled="1"/>
                  </a:gradFill>
                  <a:ln w="38100">
                    <a:noFill/>
                    <a:round/>
                    <a:headEnd/>
                    <a:tailEnd/>
                  </a:ln>
                  <a:effectLst/>
                </p:spPr>
                <p:txBody>
                  <a:bodyPr wrap="none" anchor="ctr"/>
                  <a:lstStyle/>
                  <a:p>
                    <a:pPr fontAlgn="auto">
                      <a:spcBef>
                        <a:spcPts val="0"/>
                      </a:spcBef>
                      <a:spcAft>
                        <a:spcPts val="0"/>
                      </a:spcAft>
                      <a:defRPr/>
                    </a:pPr>
                    <a:endParaRPr kumimoji="0" lang="ko-KR" altLang="en-US" sz="1400">
                      <a:latin typeface="+mn-lt"/>
                      <a:ea typeface="+mn-ea"/>
                    </a:endParaRPr>
                  </a:p>
                </p:txBody>
              </p:sp>
            </p:grpSp>
          </p:grpSp>
          <p:sp>
            <p:nvSpPr>
              <p:cNvPr id="177" name="TextBox 176"/>
              <p:cNvSpPr txBox="1"/>
              <p:nvPr/>
            </p:nvSpPr>
            <p:spPr>
              <a:xfrm>
                <a:off x="664462" y="5090287"/>
                <a:ext cx="1724857" cy="753079"/>
              </a:xfrm>
              <a:prstGeom prst="rect">
                <a:avLst/>
              </a:prstGeom>
              <a:noFill/>
            </p:spPr>
            <p:txBody>
              <a:bodyPr>
                <a:spAutoFit/>
              </a:bodyPr>
              <a:lstStyle/>
              <a:p>
                <a:pPr algn="ctr" fontAlgn="auto">
                  <a:spcBef>
                    <a:spcPts val="0"/>
                  </a:spcBef>
                  <a:spcAft>
                    <a:spcPts val="0"/>
                  </a:spcAft>
                  <a:defRPr/>
                </a:pPr>
                <a:r>
                  <a:rPr kumimoji="0" lang="en-US" altLang="ko-KR" sz="2400" b="1" spc="-150" dirty="0">
                    <a:ln w="18415" cmpd="sng">
                      <a:noFill/>
                      <a:prstDash val="solid"/>
                    </a:ln>
                    <a:solidFill>
                      <a:srgbClr val="FFFFFF"/>
                    </a:solidFill>
                    <a:latin typeface="+mj-ea"/>
                    <a:ea typeface="+mj-ea"/>
                    <a:cs typeface="Arial" pitchFamily="34" charset="0"/>
                  </a:rPr>
                  <a:t>Reader</a:t>
                </a:r>
                <a:endParaRPr kumimoji="0" lang="ko-KR" altLang="en-US" sz="2400" b="1" spc="-150" dirty="0">
                  <a:ln w="18415" cmpd="sng">
                    <a:noFill/>
                    <a:prstDash val="solid"/>
                  </a:ln>
                  <a:solidFill>
                    <a:srgbClr val="FFFFFF"/>
                  </a:solidFill>
                  <a:latin typeface="+mj-ea"/>
                  <a:ea typeface="+mj-ea"/>
                  <a:cs typeface="Arial" pitchFamily="34" charset="0"/>
                </a:endParaRPr>
              </a:p>
            </p:txBody>
          </p:sp>
        </p:grpSp>
        <p:grpSp>
          <p:nvGrpSpPr>
            <p:cNvPr id="113" name="그룹 181"/>
            <p:cNvGrpSpPr>
              <a:grpSpLocks/>
            </p:cNvGrpSpPr>
            <p:nvPr/>
          </p:nvGrpSpPr>
          <p:grpSpPr bwMode="auto">
            <a:xfrm rot="-182606">
              <a:off x="1702072" y="3779465"/>
              <a:ext cx="2532361" cy="1945051"/>
              <a:chOff x="2529242" y="3479494"/>
              <a:chExt cx="1334255" cy="1350232"/>
            </a:xfrm>
          </p:grpSpPr>
          <p:sp>
            <p:nvSpPr>
              <p:cNvPr id="187" name="원호 186"/>
              <p:cNvSpPr/>
              <p:nvPr/>
            </p:nvSpPr>
            <p:spPr>
              <a:xfrm rot="2703916">
                <a:off x="2715760" y="3763788"/>
                <a:ext cx="764416" cy="76623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88" name="원호 187"/>
              <p:cNvSpPr/>
              <p:nvPr/>
            </p:nvSpPr>
            <p:spPr>
              <a:xfrm rot="2703916">
                <a:off x="2632206" y="3678147"/>
                <a:ext cx="947297" cy="949213"/>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89" name="원호 188"/>
              <p:cNvSpPr/>
              <p:nvPr/>
            </p:nvSpPr>
            <p:spPr>
              <a:xfrm rot="2703916">
                <a:off x="2599942" y="3610878"/>
                <a:ext cx="1072287" cy="107501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0" name="원호 189"/>
              <p:cNvSpPr/>
              <p:nvPr/>
            </p:nvSpPr>
            <p:spPr>
              <a:xfrm rot="2703916">
                <a:off x="2545813" y="3534881"/>
                <a:ext cx="1217013" cy="1221778"/>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1" name="원호 190"/>
              <p:cNvSpPr/>
              <p:nvPr/>
            </p:nvSpPr>
            <p:spPr>
              <a:xfrm rot="2703916">
                <a:off x="2521518" y="3487017"/>
                <a:ext cx="1349898" cy="1334235"/>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2" name="원호 191"/>
              <p:cNvSpPr/>
              <p:nvPr/>
            </p:nvSpPr>
            <p:spPr>
              <a:xfrm rot="2703916">
                <a:off x="2752741" y="3811431"/>
                <a:ext cx="663108" cy="66235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3" name="원호 192"/>
              <p:cNvSpPr/>
              <p:nvPr/>
            </p:nvSpPr>
            <p:spPr>
              <a:xfrm rot="2703916">
                <a:off x="2762913" y="3874453"/>
                <a:ext cx="557853" cy="560379"/>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grpSp>
        <p:grpSp>
          <p:nvGrpSpPr>
            <p:cNvPr id="114" name="그룹 193"/>
            <p:cNvGrpSpPr>
              <a:grpSpLocks/>
            </p:cNvGrpSpPr>
            <p:nvPr/>
          </p:nvGrpSpPr>
          <p:grpSpPr bwMode="auto">
            <a:xfrm rot="-10525983">
              <a:off x="5416582" y="3693722"/>
              <a:ext cx="2674346" cy="2153052"/>
              <a:chOff x="2529651" y="3479307"/>
              <a:chExt cx="1333697" cy="1350006"/>
            </a:xfrm>
          </p:grpSpPr>
          <p:sp>
            <p:nvSpPr>
              <p:cNvPr id="195" name="원호 194"/>
              <p:cNvSpPr/>
              <p:nvPr/>
            </p:nvSpPr>
            <p:spPr>
              <a:xfrm rot="2703916">
                <a:off x="2730770" y="3807763"/>
                <a:ext cx="766508" cy="77125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6" name="원호 195"/>
              <p:cNvSpPr/>
              <p:nvPr/>
            </p:nvSpPr>
            <p:spPr>
              <a:xfrm rot="2703916">
                <a:off x="2637447" y="3723549"/>
                <a:ext cx="949520" cy="954369"/>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7" name="원호 196"/>
              <p:cNvSpPr/>
              <p:nvPr/>
            </p:nvSpPr>
            <p:spPr>
              <a:xfrm rot="2703916">
                <a:off x="2622879" y="3634216"/>
                <a:ext cx="1071924" cy="107434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8" name="원호 197"/>
              <p:cNvSpPr/>
              <p:nvPr/>
            </p:nvSpPr>
            <p:spPr>
              <a:xfrm rot="2703916">
                <a:off x="2569053" y="3559351"/>
                <a:ext cx="1219284" cy="1222278"/>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199" name="원호 198"/>
              <p:cNvSpPr/>
              <p:nvPr/>
            </p:nvSpPr>
            <p:spPr>
              <a:xfrm rot="2703916">
                <a:off x="2521713" y="3487221"/>
                <a:ext cx="1350006" cy="1334132"/>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200" name="원호 199"/>
              <p:cNvSpPr/>
              <p:nvPr/>
            </p:nvSpPr>
            <p:spPr>
              <a:xfrm rot="2703916">
                <a:off x="2746591" y="3839704"/>
                <a:ext cx="660742" cy="663909"/>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sp>
            <p:nvSpPr>
              <p:cNvPr id="201" name="원호 200"/>
              <p:cNvSpPr/>
              <p:nvPr/>
            </p:nvSpPr>
            <p:spPr>
              <a:xfrm rot="2703916">
                <a:off x="2783752" y="3908008"/>
                <a:ext cx="559729" cy="564683"/>
              </a:xfrm>
              <a:prstGeom prst="arc">
                <a:avLst/>
              </a:prstGeom>
              <a:ln w="38100"/>
            </p:spPr>
            <p:style>
              <a:lnRef idx="1">
                <a:schemeClr val="accent1"/>
              </a:lnRef>
              <a:fillRef idx="0">
                <a:schemeClr val="accent1"/>
              </a:fillRef>
              <a:effectRef idx="0">
                <a:schemeClr val="accent1"/>
              </a:effectRef>
              <a:fontRef idx="minor">
                <a:schemeClr val="tx1"/>
              </a:fontRef>
            </p:style>
            <p:txBody>
              <a:bodyPr anchor="ctr"/>
              <a:lstStyle/>
              <a:p>
                <a:pPr algn="ctr" fontAlgn="auto">
                  <a:spcBef>
                    <a:spcPts val="0"/>
                  </a:spcBef>
                  <a:spcAft>
                    <a:spcPts val="0"/>
                  </a:spcAft>
                  <a:defRPr/>
                </a:pPr>
                <a:endParaRPr kumimoji="0" lang="en-US" altLang="ko-KR" dirty="0"/>
              </a:p>
              <a:p>
                <a:pPr algn="ctr" fontAlgn="auto">
                  <a:spcBef>
                    <a:spcPts val="0"/>
                  </a:spcBef>
                  <a:spcAft>
                    <a:spcPts val="0"/>
                  </a:spcAft>
                  <a:defRPr/>
                </a:pPr>
                <a:endParaRPr kumimoji="0" lang="ko-KR" altLang="en-US" dirty="0"/>
              </a:p>
            </p:txBody>
          </p:sp>
        </p:grpSp>
      </p:grpSp>
      <p:pic>
        <p:nvPicPr>
          <p:cNvPr id="12298" name="그림 1"/>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62000" y="5257800"/>
            <a:ext cx="8107362"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2" name="Title 1"/>
          <p:cNvSpPr txBox="1">
            <a:spLocks/>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LED-ID Technology</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79" name="Rectangle 4"/>
          <p:cNvSpPr txBox="1">
            <a:spLocks noChangeArrowheads="1"/>
          </p:cNvSpPr>
          <p:nvPr/>
        </p:nvSpPr>
        <p:spPr>
          <a:xfrm>
            <a:off x="685800" y="342900"/>
            <a:ext cx="1600200" cy="430887"/>
          </a:xfrm>
          <a:prstGeom prst="rect">
            <a:avLst/>
          </a:prstGeom>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Mar</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35"/>
          <p:cNvSpPr>
            <a:spLocks noChangeShapeType="1"/>
          </p:cNvSpPr>
          <p:nvPr/>
        </p:nvSpPr>
        <p:spPr bwMode="auto">
          <a:xfrm>
            <a:off x="2736866" y="1427793"/>
            <a:ext cx="423862" cy="0"/>
          </a:xfrm>
          <a:prstGeom prst="line">
            <a:avLst/>
          </a:prstGeom>
          <a:noFill/>
          <a:ln w="9525">
            <a:noFill/>
            <a:round/>
            <a:headEnd/>
            <a:tailEnd/>
          </a:ln>
          <a:effectLst/>
        </p:spPr>
        <p:txBody>
          <a:bodyPr wrap="none" anchor="ctr"/>
          <a:lstStyle/>
          <a:p>
            <a:endParaRPr lang="ko-KR" altLang="en-US"/>
          </a:p>
        </p:txBody>
      </p:sp>
      <p:grpSp>
        <p:nvGrpSpPr>
          <p:cNvPr id="3" name="그룹 2"/>
          <p:cNvGrpSpPr/>
          <p:nvPr/>
        </p:nvGrpSpPr>
        <p:grpSpPr>
          <a:xfrm>
            <a:off x="428596" y="1296883"/>
            <a:ext cx="4714908" cy="455717"/>
            <a:chOff x="381000" y="1144483"/>
            <a:chExt cx="4595818" cy="455717"/>
          </a:xfrm>
        </p:grpSpPr>
        <p:sp>
          <p:nvSpPr>
            <p:cNvPr id="4" name="Rectangle 7"/>
            <p:cNvSpPr>
              <a:spLocks noChangeArrowheads="1"/>
            </p:cNvSpPr>
            <p:nvPr/>
          </p:nvSpPr>
          <p:spPr bwMode="auto">
            <a:xfrm>
              <a:off x="381000" y="1144483"/>
              <a:ext cx="533114" cy="403330"/>
            </a:xfrm>
            <a:prstGeom prst="rect">
              <a:avLst/>
            </a:prstGeom>
            <a:ln>
              <a:noFill/>
              <a:headEnd/>
              <a:tailEnd/>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wrap="none" anchor="ctr"/>
            <a:lstStyle/>
            <a:p>
              <a:pPr>
                <a:defRPr/>
              </a:pPr>
              <a:endParaRPr lang="ko-KR" altLang="en-US">
                <a:solidFill>
                  <a:schemeClr val="bg1"/>
                </a:solidFill>
              </a:endParaRPr>
            </a:p>
          </p:txBody>
        </p:sp>
        <p:sp>
          <p:nvSpPr>
            <p:cNvPr id="5" name="AutoShape 8"/>
            <p:cNvSpPr>
              <a:spLocks noChangeArrowheads="1"/>
            </p:cNvSpPr>
            <p:nvPr/>
          </p:nvSpPr>
          <p:spPr bwMode="auto">
            <a:xfrm>
              <a:off x="571472" y="1196871"/>
              <a:ext cx="4405346" cy="403329"/>
            </a:xfrm>
            <a:prstGeom prst="roundRect">
              <a:avLst>
                <a:gd name="adj" fmla="val 50000"/>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5400000" scaled="1"/>
              <a:tileRect/>
            </a:gradFill>
            <a:ln>
              <a:noFill/>
              <a:headEnd/>
              <a:tailEnd/>
            </a:ln>
            <a:effectLst>
              <a:outerShdw blurRad="149987" dist="250190" dir="8460000" algn="ctr">
                <a:srgbClr val="000000">
                  <a:alpha val="28000"/>
                </a:srgbClr>
              </a:outerShdw>
            </a:effectLst>
            <a:scene3d>
              <a:camera prst="orthographicFront">
                <a:rot lat="0" lon="0" rev="0"/>
              </a:camera>
              <a:lightRig rig="flood" dir="t">
                <a:rot lat="0" lon="0" rev="13800000"/>
              </a:lightRig>
            </a:scene3d>
            <a:sp3d prstMaterial="metal">
              <a:bevelT w="387350" h="133350"/>
              <a:bevelB w="190500" h="266700"/>
            </a:sp3d>
          </p:spPr>
          <p:style>
            <a:lnRef idx="0">
              <a:schemeClr val="accent1"/>
            </a:lnRef>
            <a:fillRef idx="3">
              <a:schemeClr val="accent1"/>
            </a:fillRef>
            <a:effectRef idx="3">
              <a:schemeClr val="accent1"/>
            </a:effectRef>
            <a:fontRef idx="minor">
              <a:schemeClr val="lt1"/>
            </a:fontRef>
          </p:style>
          <p:txBody>
            <a:bodyPr wrap="none" lIns="0" anchor="ctr"/>
            <a:lstStyle/>
            <a:p>
              <a:r>
                <a:rPr lang="en-US" sz="1600" dirty="0" smtClean="0"/>
                <a:t>Characteristics of LED-ID</a:t>
              </a:r>
            </a:p>
          </p:txBody>
        </p:sp>
      </p:grpSp>
      <p:sp>
        <p:nvSpPr>
          <p:cNvPr id="13" name="Rounded Rectangle 12"/>
          <p:cNvSpPr/>
          <p:nvPr/>
        </p:nvSpPr>
        <p:spPr bwMode="auto">
          <a:xfrm>
            <a:off x="571472" y="1828800"/>
            <a:ext cx="4714908" cy="12954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latinLnBrk="1">
              <a:buFont typeface="Arial" pitchFamily="34" charset="0"/>
              <a:buChar char="•"/>
            </a:pPr>
            <a:r>
              <a:rPr lang="en-US" sz="1600" dirty="0" smtClean="0"/>
              <a:t> Low power consumption</a:t>
            </a:r>
          </a:p>
          <a:p>
            <a:pPr latinLnBrk="1">
              <a:buFont typeface="Arial" pitchFamily="34" charset="0"/>
              <a:buChar char="•"/>
            </a:pPr>
            <a:r>
              <a:rPr lang="en-US" sz="1600" dirty="0" smtClean="0"/>
              <a:t> Support </a:t>
            </a:r>
            <a:r>
              <a:rPr lang="en-US" sz="1600" dirty="0" err="1" smtClean="0"/>
              <a:t>QoS</a:t>
            </a:r>
            <a:endParaRPr lang="en-US" sz="1600" dirty="0" smtClean="0"/>
          </a:p>
          <a:p>
            <a:pPr latinLnBrk="1">
              <a:buFont typeface="Arial" pitchFamily="34" charset="0"/>
              <a:buChar char="•"/>
            </a:pPr>
            <a:r>
              <a:rPr lang="en-US" sz="1600" dirty="0" smtClean="0"/>
              <a:t> No interference with RF</a:t>
            </a:r>
          </a:p>
          <a:p>
            <a:pPr latinLnBrk="1">
              <a:buFont typeface="Arial" pitchFamily="34" charset="0"/>
              <a:buChar char="•"/>
            </a:pPr>
            <a:r>
              <a:rPr lang="en-US" sz="1600" dirty="0" smtClean="0"/>
              <a:t> High speed read and write capability</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p:txBody>
      </p:sp>
      <p:grpSp>
        <p:nvGrpSpPr>
          <p:cNvPr id="7" name="그룹 2"/>
          <p:cNvGrpSpPr/>
          <p:nvPr/>
        </p:nvGrpSpPr>
        <p:grpSpPr>
          <a:xfrm>
            <a:off x="500034" y="3252771"/>
            <a:ext cx="4714908" cy="404829"/>
            <a:chOff x="381000" y="1142984"/>
            <a:chExt cx="4595818" cy="404829"/>
          </a:xfrm>
        </p:grpSpPr>
        <p:sp>
          <p:nvSpPr>
            <p:cNvPr id="15" name="Rectangle 7"/>
            <p:cNvSpPr>
              <a:spLocks noChangeArrowheads="1"/>
            </p:cNvSpPr>
            <p:nvPr/>
          </p:nvSpPr>
          <p:spPr bwMode="auto">
            <a:xfrm>
              <a:off x="381000" y="1144483"/>
              <a:ext cx="533114" cy="403330"/>
            </a:xfrm>
            <a:prstGeom prst="rect">
              <a:avLst/>
            </a:prstGeom>
            <a:ln>
              <a:noFill/>
              <a:headEnd/>
              <a:tailEnd/>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wrap="none" anchor="ctr"/>
            <a:lstStyle/>
            <a:p>
              <a:pPr>
                <a:defRPr/>
              </a:pPr>
              <a:endParaRPr lang="ko-KR" altLang="en-US">
                <a:solidFill>
                  <a:schemeClr val="bg1"/>
                </a:solidFill>
              </a:endParaRPr>
            </a:p>
          </p:txBody>
        </p:sp>
        <p:sp>
          <p:nvSpPr>
            <p:cNvPr id="16" name="AutoShape 8"/>
            <p:cNvSpPr>
              <a:spLocks noChangeArrowheads="1"/>
            </p:cNvSpPr>
            <p:nvPr/>
          </p:nvSpPr>
          <p:spPr bwMode="auto">
            <a:xfrm>
              <a:off x="571472" y="1142984"/>
              <a:ext cx="4405346" cy="403329"/>
            </a:xfrm>
            <a:prstGeom prst="roundRect">
              <a:avLst>
                <a:gd name="adj" fmla="val 50000"/>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5400000" scaled="1"/>
              <a:tileRect/>
            </a:gradFill>
            <a:ln>
              <a:noFill/>
              <a:headEnd/>
              <a:tailEnd/>
            </a:ln>
            <a:effectLst>
              <a:outerShdw blurRad="149987" dist="250190" dir="8460000" algn="ctr">
                <a:srgbClr val="000000">
                  <a:alpha val="28000"/>
                </a:srgbClr>
              </a:outerShdw>
            </a:effectLst>
            <a:scene3d>
              <a:camera prst="orthographicFront">
                <a:rot lat="0" lon="0" rev="0"/>
              </a:camera>
              <a:lightRig rig="flood" dir="t">
                <a:rot lat="0" lon="0" rev="13800000"/>
              </a:lightRig>
            </a:scene3d>
            <a:sp3d prstMaterial="metal">
              <a:bevelT w="387350" h="133350"/>
              <a:bevelB w="190500" h="266700"/>
            </a:sp3d>
          </p:spPr>
          <p:style>
            <a:lnRef idx="0">
              <a:schemeClr val="accent1"/>
            </a:lnRef>
            <a:fillRef idx="3">
              <a:schemeClr val="accent1"/>
            </a:fillRef>
            <a:effectRef idx="3">
              <a:schemeClr val="accent1"/>
            </a:effectRef>
            <a:fontRef idx="minor">
              <a:schemeClr val="lt1"/>
            </a:fontRef>
          </p:style>
          <p:txBody>
            <a:bodyPr wrap="none" lIns="0" anchor="ctr"/>
            <a:lstStyle/>
            <a:p>
              <a:r>
                <a:rPr lang="en-US" sz="1600" dirty="0" smtClean="0"/>
                <a:t>Service scenario of LED-ID </a:t>
              </a:r>
            </a:p>
          </p:txBody>
        </p:sp>
      </p:grpSp>
      <p:sp>
        <p:nvSpPr>
          <p:cNvPr id="17" name="Rounded Rectangle 16"/>
          <p:cNvSpPr/>
          <p:nvPr/>
        </p:nvSpPr>
        <p:spPr bwMode="auto">
          <a:xfrm>
            <a:off x="571472" y="3871914"/>
            <a:ext cx="3500462" cy="2452686"/>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eaLnBrk="0" hangingPunct="0">
              <a:spcAft>
                <a:spcPts val="200"/>
              </a:spcAft>
              <a:buFont typeface="Arial" pitchFamily="34" charset="0"/>
              <a:buChar char="•"/>
            </a:pPr>
            <a:r>
              <a:rPr lang="en-US" sz="1700" dirty="0" smtClean="0"/>
              <a:t> Museum</a:t>
            </a:r>
          </a:p>
          <a:p>
            <a:pPr eaLnBrk="0" hangingPunct="0">
              <a:spcAft>
                <a:spcPts val="200"/>
              </a:spcAft>
              <a:buFont typeface="Arial" pitchFamily="34" charset="0"/>
              <a:buChar char="•"/>
            </a:pPr>
            <a:r>
              <a:rPr lang="en-US" sz="1700" dirty="0" smtClean="0"/>
              <a:t> Product expo/Exhibition </a:t>
            </a:r>
          </a:p>
          <a:p>
            <a:pPr eaLnBrk="0" hangingPunct="0">
              <a:spcAft>
                <a:spcPts val="200"/>
              </a:spcAft>
              <a:buFont typeface="Arial" pitchFamily="34" charset="0"/>
              <a:buChar char="•"/>
            </a:pPr>
            <a:r>
              <a:rPr lang="en-US" sz="1700" dirty="0" smtClean="0"/>
              <a:t> Intelligent menu system</a:t>
            </a:r>
          </a:p>
          <a:p>
            <a:pPr eaLnBrk="0" hangingPunct="0">
              <a:spcAft>
                <a:spcPts val="200"/>
              </a:spcAft>
            </a:pPr>
            <a:r>
              <a:rPr lang="en-US" sz="1700" dirty="0" smtClean="0"/>
              <a:t>      ( airplane, restaurant )</a:t>
            </a:r>
          </a:p>
          <a:p>
            <a:pPr eaLnBrk="0" hangingPunct="0">
              <a:spcAft>
                <a:spcPts val="200"/>
              </a:spcAft>
              <a:buFont typeface="Arial" pitchFamily="34" charset="0"/>
              <a:buChar char="•"/>
            </a:pPr>
            <a:r>
              <a:rPr lang="en-US" sz="1700" dirty="0" smtClean="0"/>
              <a:t> Advertisement</a:t>
            </a:r>
          </a:p>
          <a:p>
            <a:pPr eaLnBrk="0" hangingPunct="0">
              <a:spcAft>
                <a:spcPts val="200"/>
              </a:spcAft>
              <a:buFont typeface="Arial" pitchFamily="34" charset="0"/>
              <a:buChar char="•"/>
            </a:pPr>
            <a:r>
              <a:rPr lang="en-US" sz="1700" dirty="0" smtClean="0"/>
              <a:t> Sign board</a:t>
            </a:r>
          </a:p>
          <a:p>
            <a:pPr eaLnBrk="0" hangingPunct="0">
              <a:spcAft>
                <a:spcPts val="200"/>
              </a:spcAft>
              <a:buFont typeface="Arial" pitchFamily="34" charset="0"/>
              <a:buChar char="•"/>
            </a:pPr>
            <a:r>
              <a:rPr lang="en-US" sz="1700" dirty="0" smtClean="0"/>
              <a:t> Kiosk</a:t>
            </a:r>
          </a:p>
          <a:p>
            <a:pPr marL="0" lvl="1" algn="just">
              <a:spcAft>
                <a:spcPts val="600"/>
              </a:spcAft>
              <a:buClr>
                <a:srgbClr val="FF00FF"/>
              </a:buClr>
            </a:pPr>
            <a:endParaRPr kumimoji="0" lang="en-US" sz="1700" b="0" i="0" u="none" strike="noStrike" cap="none" normalizeH="0" baseline="0" dirty="0" smtClean="0">
              <a:ln>
                <a:noFill/>
              </a:ln>
              <a:solidFill>
                <a:schemeClr val="tx1"/>
              </a:solidFill>
              <a:effectLst/>
              <a:latin typeface="Arial" charset="0"/>
            </a:endParaRPr>
          </a:p>
        </p:txBody>
      </p:sp>
      <p:sp>
        <p:nvSpPr>
          <p:cNvPr id="22" name="Rounded Rectangle 21"/>
          <p:cNvSpPr/>
          <p:nvPr/>
        </p:nvSpPr>
        <p:spPr bwMode="auto">
          <a:xfrm>
            <a:off x="5357818" y="1828800"/>
            <a:ext cx="3571900" cy="1295400"/>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latinLnBrk="1">
              <a:buFont typeface="Arial" pitchFamily="34" charset="0"/>
              <a:buChar char="•"/>
            </a:pPr>
            <a:r>
              <a:rPr lang="en-US" sz="1600" dirty="0" smtClean="0"/>
              <a:t> High security </a:t>
            </a:r>
          </a:p>
          <a:p>
            <a:pPr latinLnBrk="1">
              <a:buFont typeface="Arial" pitchFamily="34" charset="0"/>
              <a:buChar char="•"/>
            </a:pPr>
            <a:r>
              <a:rPr lang="en-US" sz="1600" dirty="0" smtClean="0"/>
              <a:t> Harmless to human</a:t>
            </a:r>
          </a:p>
          <a:p>
            <a:pPr latinLnBrk="1">
              <a:buFont typeface="Arial" pitchFamily="34" charset="0"/>
              <a:buChar char="•"/>
            </a:pPr>
            <a:r>
              <a:rPr lang="en-US" sz="1600" dirty="0" smtClean="0"/>
              <a:t> Green environment</a:t>
            </a:r>
          </a:p>
          <a:p>
            <a:pPr marL="0" marR="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charset="0"/>
            </a:endParaRPr>
          </a:p>
        </p:txBody>
      </p:sp>
      <p:sp>
        <p:nvSpPr>
          <p:cNvPr id="24" name="Rounded Rectangle 23"/>
          <p:cNvSpPr/>
          <p:nvPr/>
        </p:nvSpPr>
        <p:spPr bwMode="auto">
          <a:xfrm>
            <a:off x="4214810" y="3871914"/>
            <a:ext cx="4786346" cy="2452686"/>
          </a:xfrm>
          <a:prstGeom prst="roundRect">
            <a:avLst/>
          </a:prstGeom>
          <a:ln>
            <a:headEnd type="none" w="med" len="med"/>
            <a:tailEnd type="none" w="med" len="me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eaLnBrk="0" hangingPunct="0">
              <a:spcAft>
                <a:spcPts val="200"/>
              </a:spcAft>
              <a:buFont typeface="Arial" pitchFamily="34" charset="0"/>
              <a:buChar char="•"/>
            </a:pPr>
            <a:r>
              <a:rPr lang="en-US" sz="1700" dirty="0" smtClean="0"/>
              <a:t> Indoor localization </a:t>
            </a:r>
          </a:p>
          <a:p>
            <a:pPr eaLnBrk="0" hangingPunct="0">
              <a:spcAft>
                <a:spcPts val="200"/>
              </a:spcAft>
            </a:pPr>
            <a:r>
              <a:rPr lang="en-US" sz="1700" dirty="0" smtClean="0"/>
              <a:t>	(LBS applications)</a:t>
            </a:r>
          </a:p>
          <a:p>
            <a:pPr eaLnBrk="0" hangingPunct="0">
              <a:spcAft>
                <a:spcPts val="200"/>
              </a:spcAft>
              <a:buFont typeface="Arial" pitchFamily="34" charset="0"/>
              <a:buChar char="•"/>
            </a:pPr>
            <a:r>
              <a:rPr lang="en-US" sz="1700" dirty="0" smtClean="0"/>
              <a:t> Inventory management system</a:t>
            </a:r>
          </a:p>
          <a:p>
            <a:pPr eaLnBrk="0" hangingPunct="0">
              <a:spcAft>
                <a:spcPts val="200"/>
              </a:spcAft>
              <a:buFont typeface="Arial" pitchFamily="34" charset="0"/>
              <a:buChar char="•"/>
            </a:pPr>
            <a:r>
              <a:rPr lang="en-US" sz="1700" dirty="0" smtClean="0"/>
              <a:t> Car parking</a:t>
            </a:r>
          </a:p>
          <a:p>
            <a:pPr eaLnBrk="0" hangingPunct="0">
              <a:spcAft>
                <a:spcPts val="200"/>
              </a:spcAft>
              <a:buFont typeface="Arial" pitchFamily="34" charset="0"/>
              <a:buChar char="•"/>
            </a:pPr>
            <a:r>
              <a:rPr lang="en-US" sz="1700" dirty="0" smtClean="0"/>
              <a:t> Cleaning robot</a:t>
            </a:r>
          </a:p>
          <a:p>
            <a:pPr eaLnBrk="0" hangingPunct="0">
              <a:spcAft>
                <a:spcPts val="200"/>
              </a:spcAft>
              <a:buFont typeface="Arial" pitchFamily="34" charset="0"/>
              <a:buChar char="•"/>
            </a:pPr>
            <a:r>
              <a:rPr lang="en-US" sz="1700" dirty="0" smtClean="0"/>
              <a:t> Guiding system for blind person</a:t>
            </a:r>
          </a:p>
          <a:p>
            <a:pPr eaLnBrk="0" hangingPunct="0">
              <a:spcAft>
                <a:spcPts val="200"/>
              </a:spcAft>
              <a:buFont typeface="Arial" pitchFamily="34" charset="0"/>
              <a:buChar char="•"/>
            </a:pPr>
            <a:r>
              <a:rPr lang="en-US" sz="1700" dirty="0" smtClean="0"/>
              <a:t> Supermarket/Department store </a:t>
            </a:r>
          </a:p>
          <a:p>
            <a:pPr eaLnBrk="0" hangingPunct="0">
              <a:spcAft>
                <a:spcPts val="200"/>
              </a:spcAft>
              <a:buFont typeface="Arial" pitchFamily="34" charset="0"/>
              <a:buChar char="•"/>
            </a:pPr>
            <a:r>
              <a:rPr lang="en-US" sz="1700" dirty="0" smtClean="0"/>
              <a:t> Entertainment/movie/amusement park</a:t>
            </a:r>
            <a:endParaRPr kumimoji="0" lang="en-US" sz="1600" b="0" i="0" u="none" strike="noStrike" cap="none" normalizeH="0" baseline="0" dirty="0" smtClean="0">
              <a:ln>
                <a:noFill/>
              </a:ln>
              <a:solidFill>
                <a:schemeClr val="tx1"/>
              </a:solidFill>
              <a:effectLst/>
              <a:latin typeface="Arial" charset="0"/>
            </a:endParaRPr>
          </a:p>
        </p:txBody>
      </p:sp>
      <p:sp>
        <p:nvSpPr>
          <p:cNvPr id="18" name="Title 1"/>
          <p:cNvSpPr txBox="1">
            <a:spLocks/>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LED-ID Technology</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
        <p:nvSpPr>
          <p:cNvPr id="14" name="Rectangle 4"/>
          <p:cNvSpPr txBox="1">
            <a:spLocks noChangeArrowheads="1"/>
          </p:cNvSpPr>
          <p:nvPr/>
        </p:nvSpPr>
        <p:spPr>
          <a:xfrm>
            <a:off x="685800" y="358775"/>
            <a:ext cx="1600200" cy="430887"/>
          </a:xfrm>
          <a:prstGeom prst="rect">
            <a:avLst/>
          </a:prstGeom>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mn-cs"/>
              </a:rPr>
              <a:t>Mar</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2012</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Line 235"/>
          <p:cNvSpPr>
            <a:spLocks noChangeShapeType="1"/>
          </p:cNvSpPr>
          <p:nvPr/>
        </p:nvSpPr>
        <p:spPr bwMode="auto">
          <a:xfrm>
            <a:off x="2736866" y="1427793"/>
            <a:ext cx="423862" cy="0"/>
          </a:xfrm>
          <a:prstGeom prst="line">
            <a:avLst/>
          </a:prstGeom>
          <a:noFill/>
          <a:ln w="9525">
            <a:noFill/>
            <a:round/>
            <a:headEnd/>
            <a:tailEnd/>
          </a:ln>
          <a:effectLst/>
        </p:spPr>
        <p:txBody>
          <a:bodyPr wrap="none" anchor="ctr"/>
          <a:lstStyle/>
          <a:p>
            <a:endParaRPr lang="ko-KR" altLang="en-US"/>
          </a:p>
        </p:txBody>
      </p:sp>
      <p:pic>
        <p:nvPicPr>
          <p:cNvPr id="23" name="Picture 2"/>
          <p:cNvPicPr>
            <a:picLocks noChangeArrowheads="1"/>
          </p:cNvPicPr>
          <p:nvPr/>
        </p:nvPicPr>
        <p:blipFill>
          <a:blip r:embed="rId2" cstate="print"/>
          <a:srcRect b="1695"/>
          <a:stretch>
            <a:fillRect/>
          </a:stretch>
        </p:blipFill>
        <p:spPr bwMode="auto">
          <a:xfrm>
            <a:off x="1295400" y="1981200"/>
            <a:ext cx="6172200" cy="4419600"/>
          </a:xfrm>
          <a:prstGeom prst="rect">
            <a:avLst/>
          </a:prstGeom>
          <a:noFill/>
          <a:ln w="9525">
            <a:noFill/>
            <a:miter lim="800000"/>
            <a:headEnd/>
            <a:tailEnd/>
          </a:ln>
          <a:effectLst/>
        </p:spPr>
      </p:pic>
      <p:sp>
        <p:nvSpPr>
          <p:cNvPr id="13" name="Title 1"/>
          <p:cNvSpPr txBox="1">
            <a:spLocks/>
          </p:cNvSpPr>
          <p:nvPr/>
        </p:nvSpPr>
        <p:spPr>
          <a:xfrm>
            <a:off x="685800" y="685800"/>
            <a:ext cx="7772400" cy="609600"/>
          </a:xfrm>
          <a:prstGeom prst="rect">
            <a:avLst/>
          </a:prstGeom>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0" cap="none" spc="0" normalizeH="0" baseline="0" noProof="0" dirty="0" smtClean="0">
                <a:ln>
                  <a:noFill/>
                </a:ln>
                <a:solidFill>
                  <a:schemeClr val="tx2"/>
                </a:solidFill>
                <a:effectLst/>
                <a:uLnTx/>
                <a:uFillTx/>
                <a:latin typeface="Times New Roman" pitchFamily="18" charset="0"/>
                <a:ea typeface="+mj-ea"/>
                <a:cs typeface="Times New Roman" pitchFamily="18" charset="0"/>
              </a:rPr>
              <a:t>LED-ID Application</a:t>
            </a:r>
            <a:r>
              <a:rPr kumimoji="0" lang="en-US" sz="3600" b="0" i="0" u="none" strike="noStrike" kern="0" cap="none" spc="0" normalizeH="0" noProof="0" dirty="0" smtClean="0">
                <a:ln>
                  <a:noFill/>
                </a:ln>
                <a:solidFill>
                  <a:schemeClr val="tx2"/>
                </a:solidFill>
                <a:effectLst/>
                <a:uLnTx/>
                <a:uFillTx/>
                <a:latin typeface="Times New Roman" pitchFamily="18" charset="0"/>
                <a:ea typeface="+mj-ea"/>
                <a:cs typeface="Times New Roman" pitchFamily="18" charset="0"/>
              </a:rPr>
              <a:t> Scenario example</a:t>
            </a:r>
            <a:endParaRPr kumimoji="0" lang="en-US" sz="3600" b="0" i="0" u="none" strike="noStrike" kern="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grpSp>
        <p:nvGrpSpPr>
          <p:cNvPr id="16" name="그룹 2"/>
          <p:cNvGrpSpPr/>
          <p:nvPr/>
        </p:nvGrpSpPr>
        <p:grpSpPr>
          <a:xfrm>
            <a:off x="304800" y="1447800"/>
            <a:ext cx="4714908" cy="455717"/>
            <a:chOff x="381000" y="1144483"/>
            <a:chExt cx="4595818" cy="455717"/>
          </a:xfrm>
        </p:grpSpPr>
        <p:sp>
          <p:nvSpPr>
            <p:cNvPr id="17" name="Rectangle 7"/>
            <p:cNvSpPr>
              <a:spLocks noChangeArrowheads="1"/>
            </p:cNvSpPr>
            <p:nvPr/>
          </p:nvSpPr>
          <p:spPr bwMode="auto">
            <a:xfrm>
              <a:off x="381000" y="1144483"/>
              <a:ext cx="533114" cy="403330"/>
            </a:xfrm>
            <a:prstGeom prst="rect">
              <a:avLst/>
            </a:prstGeom>
            <a:ln>
              <a:noFill/>
              <a:headEnd/>
              <a:tailEnd/>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dk1"/>
            </a:lnRef>
            <a:fillRef idx="2">
              <a:schemeClr val="dk1"/>
            </a:fillRef>
            <a:effectRef idx="1">
              <a:schemeClr val="dk1"/>
            </a:effectRef>
            <a:fontRef idx="minor">
              <a:schemeClr val="dk1"/>
            </a:fontRef>
          </p:style>
          <p:txBody>
            <a:bodyPr wrap="none" anchor="ctr"/>
            <a:lstStyle/>
            <a:p>
              <a:pPr>
                <a:defRPr/>
              </a:pPr>
              <a:endParaRPr lang="ko-KR" altLang="en-US">
                <a:solidFill>
                  <a:schemeClr val="bg1"/>
                </a:solidFill>
              </a:endParaRPr>
            </a:p>
          </p:txBody>
        </p:sp>
        <p:sp>
          <p:nvSpPr>
            <p:cNvPr id="18" name="AutoShape 8"/>
            <p:cNvSpPr>
              <a:spLocks noChangeArrowheads="1"/>
            </p:cNvSpPr>
            <p:nvPr/>
          </p:nvSpPr>
          <p:spPr bwMode="auto">
            <a:xfrm>
              <a:off x="571472" y="1196871"/>
              <a:ext cx="4405346" cy="403329"/>
            </a:xfrm>
            <a:prstGeom prst="roundRect">
              <a:avLst>
                <a:gd name="adj" fmla="val 50000"/>
              </a:avLst>
            </a:prstGeom>
            <a:gradFill flip="none" rotWithShape="1">
              <a:gsLst>
                <a:gs pos="0">
                  <a:schemeClr val="accent1">
                    <a:lumMod val="50000"/>
                    <a:shade val="30000"/>
                    <a:satMod val="115000"/>
                  </a:schemeClr>
                </a:gs>
                <a:gs pos="50000">
                  <a:schemeClr val="accent1">
                    <a:lumMod val="50000"/>
                    <a:shade val="67500"/>
                    <a:satMod val="115000"/>
                  </a:schemeClr>
                </a:gs>
                <a:gs pos="100000">
                  <a:schemeClr val="accent1">
                    <a:lumMod val="50000"/>
                    <a:shade val="100000"/>
                    <a:satMod val="115000"/>
                  </a:schemeClr>
                </a:gs>
              </a:gsLst>
              <a:lin ang="5400000" scaled="1"/>
              <a:tileRect/>
            </a:gradFill>
            <a:ln>
              <a:noFill/>
              <a:headEnd/>
              <a:tailEnd/>
            </a:ln>
            <a:effectLst>
              <a:outerShdw blurRad="149987" dist="250190" dir="8460000" algn="ctr">
                <a:srgbClr val="000000">
                  <a:alpha val="28000"/>
                </a:srgbClr>
              </a:outerShdw>
            </a:effectLst>
            <a:scene3d>
              <a:camera prst="orthographicFront">
                <a:rot lat="0" lon="0" rev="0"/>
              </a:camera>
              <a:lightRig rig="flood" dir="t">
                <a:rot lat="0" lon="0" rev="13800000"/>
              </a:lightRig>
            </a:scene3d>
            <a:sp3d prstMaterial="metal">
              <a:bevelT w="387350" h="133350"/>
              <a:bevelB w="190500" h="266700"/>
            </a:sp3d>
          </p:spPr>
          <p:style>
            <a:lnRef idx="0">
              <a:schemeClr val="accent1"/>
            </a:lnRef>
            <a:fillRef idx="3">
              <a:schemeClr val="accent1"/>
            </a:fillRef>
            <a:effectRef idx="3">
              <a:schemeClr val="accent1"/>
            </a:effectRef>
            <a:fontRef idx="minor">
              <a:schemeClr val="lt1"/>
            </a:fontRef>
          </p:style>
          <p:txBody>
            <a:bodyPr wrap="none" lIns="0" anchor="ctr"/>
            <a:lstStyle/>
            <a:p>
              <a:pPr marL="342900" indent="-342900"/>
              <a:r>
                <a:rPr lang="en-US" sz="1400" b="1" dirty="0" smtClean="0"/>
                <a:t> </a:t>
              </a:r>
              <a:r>
                <a:rPr lang="en-US" sz="1600" b="1" dirty="0" smtClean="0"/>
                <a:t>Museum Scenario</a:t>
              </a:r>
            </a:p>
          </p:txBody>
        </p:sp>
      </p:grpSp>
      <p:sp>
        <p:nvSpPr>
          <p:cNvPr id="8" name="Rectangle 4"/>
          <p:cNvSpPr txBox="1">
            <a:spLocks noChangeArrowheads="1"/>
          </p:cNvSpPr>
          <p:nvPr/>
        </p:nvSpPr>
        <p:spPr>
          <a:xfrm>
            <a:off x="685800" y="384175"/>
            <a:ext cx="1600200" cy="430887"/>
          </a:xfrm>
          <a:prstGeom prst="rect">
            <a:avLst/>
          </a:prstGeom>
          <a:ln/>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Mar  2012</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extLst>
      <p:ext uri="{BB962C8B-B14F-4D97-AF65-F5344CB8AC3E}">
        <p14:creationId xmlns="" xmlns:p14="http://schemas.microsoft.com/office/powerpoint/2010/main" val="1281471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pPr algn="ctr"/>
            <a:r>
              <a:rPr lang="en-US" b="0" dirty="0" smtClean="0">
                <a:latin typeface="Times New Roman" pitchFamily="18" charset="0"/>
                <a:cs typeface="Times New Roman" pitchFamily="18" charset="0"/>
              </a:rPr>
              <a:t>RFID Technology</a:t>
            </a:r>
            <a:endParaRPr lang="en-US" b="0" dirty="0">
              <a:latin typeface="Times New Roman" pitchFamily="18" charset="0"/>
              <a:cs typeface="Times New Roman" pitchFamily="18" charset="0"/>
            </a:endParaRPr>
          </a:p>
        </p:txBody>
      </p:sp>
      <p:graphicFrame>
        <p:nvGraphicFramePr>
          <p:cNvPr id="9" name="Content Placeholder 5"/>
          <p:cNvGraphicFramePr>
            <a:graphicFrameLocks/>
          </p:cNvGraphicFramePr>
          <p:nvPr>
            <p:extLst>
              <p:ext uri="{D42A27DB-BD31-4B8C-83A1-F6EECF244321}">
                <p14:modId xmlns="" xmlns:p14="http://schemas.microsoft.com/office/powerpoint/2010/main" val="3572001605"/>
              </p:ext>
            </p:extLst>
          </p:nvPr>
        </p:nvGraphicFramePr>
        <p:xfrm>
          <a:off x="533400" y="2057400"/>
          <a:ext cx="8001000" cy="1767038"/>
        </p:xfrm>
        <a:graphic>
          <a:graphicData uri="http://schemas.openxmlformats.org/drawingml/2006/table">
            <a:tbl>
              <a:tblPr firstRow="1" bandRow="1">
                <a:tableStyleId>{5C22544A-7EE6-4342-B048-85BDC9FD1C3A}</a:tableStyleId>
              </a:tblPr>
              <a:tblGrid>
                <a:gridCol w="1234672"/>
                <a:gridCol w="1494603"/>
                <a:gridCol w="2014465"/>
                <a:gridCol w="1949482"/>
                <a:gridCol w="1307778"/>
              </a:tblGrid>
              <a:tr h="350118">
                <a:tc>
                  <a:txBody>
                    <a:bodyPr/>
                    <a:lstStyle/>
                    <a:p>
                      <a:pPr algn="ctr"/>
                      <a:r>
                        <a:rPr lang="en-US" sz="1400" dirty="0" smtClean="0">
                          <a:latin typeface="Times New Roman" pitchFamily="18" charset="0"/>
                          <a:cs typeface="Times New Roman" pitchFamily="18" charset="0"/>
                        </a:rPr>
                        <a:t>Property</a:t>
                      </a:r>
                      <a:endParaRPr lang="en-US" sz="1400" dirty="0">
                        <a:latin typeface="Times New Roman" pitchFamily="18" charset="0"/>
                        <a:cs typeface="Times New Roman" pitchFamily="18" charset="0"/>
                      </a:endParaRPr>
                    </a:p>
                  </a:txBody>
                  <a:tcPr marL="78823" marR="78823" marT="43765" marB="43765"/>
                </a:tc>
                <a:tc gridSpan="4">
                  <a:txBody>
                    <a:bodyPr/>
                    <a:lstStyle/>
                    <a:p>
                      <a:pPr algn="ctr"/>
                      <a:r>
                        <a:rPr lang="en-US" sz="1400" dirty="0" smtClean="0">
                          <a:latin typeface="Times New Roman" pitchFamily="18" charset="0"/>
                          <a:cs typeface="Times New Roman" pitchFamily="18" charset="0"/>
                        </a:rPr>
                        <a:t>Frequency</a:t>
                      </a:r>
                      <a:r>
                        <a:rPr lang="en-US" sz="1400" baseline="0" dirty="0" smtClean="0">
                          <a:latin typeface="Times New Roman" pitchFamily="18" charset="0"/>
                          <a:cs typeface="Times New Roman" pitchFamily="18" charset="0"/>
                        </a:rPr>
                        <a:t> Classification</a:t>
                      </a:r>
                      <a:endParaRPr lang="en-US" sz="1400" dirty="0">
                        <a:latin typeface="Times New Roman" pitchFamily="18" charset="0"/>
                        <a:cs typeface="Times New Roman" pitchFamily="18" charset="0"/>
                      </a:endParaRPr>
                    </a:p>
                  </a:txBody>
                  <a:tcPr marL="78823" marR="78823" marT="43765" marB="43765"/>
                </a:tc>
                <a:tc hMerge="1">
                  <a:txBody>
                    <a:bodyPr/>
                    <a:lstStyle/>
                    <a:p>
                      <a:pPr algn="ctr"/>
                      <a:endParaRPr lang="en-US" sz="2000" dirty="0">
                        <a:latin typeface="Times New Roman" pitchFamily="18" charset="0"/>
                        <a:cs typeface="Times New Roman" pitchFamily="18" charset="0"/>
                      </a:endParaRPr>
                    </a:p>
                  </a:txBody>
                  <a:tcPr/>
                </a:tc>
                <a:tc hMerge="1">
                  <a:txBody>
                    <a:bodyPr/>
                    <a:lstStyle/>
                    <a:p>
                      <a:pPr algn="ctr"/>
                      <a:endParaRPr lang="en-US" sz="2000" dirty="0">
                        <a:latin typeface="Times New Roman" pitchFamily="18" charset="0"/>
                        <a:cs typeface="Times New Roman" pitchFamily="18" charset="0"/>
                      </a:endParaRPr>
                    </a:p>
                  </a:txBody>
                  <a:tcPr/>
                </a:tc>
                <a:tc hMerge="1">
                  <a:txBody>
                    <a:bodyPr/>
                    <a:lstStyle/>
                    <a:p>
                      <a:pPr algn="ctr"/>
                      <a:endParaRPr lang="en-US" sz="2000" dirty="0">
                        <a:latin typeface="Times New Roman" pitchFamily="18" charset="0"/>
                        <a:cs typeface="Times New Roman" pitchFamily="18" charset="0"/>
                      </a:endParaRPr>
                    </a:p>
                  </a:txBody>
                  <a:tcPr/>
                </a:tc>
              </a:tr>
              <a:tr h="291765">
                <a:tc>
                  <a:txBody>
                    <a:bodyPr/>
                    <a:lstStyle/>
                    <a:p>
                      <a:pPr algn="ct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LF</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HF</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UHF</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Microwave</a:t>
                      </a:r>
                      <a:endParaRPr lang="en-US" sz="1400" dirty="0">
                        <a:latin typeface="Times New Roman" pitchFamily="18" charset="0"/>
                        <a:cs typeface="Times New Roman" pitchFamily="18" charset="0"/>
                      </a:endParaRPr>
                    </a:p>
                  </a:txBody>
                  <a:tcPr marL="78823" marR="78823" marT="43765" marB="43765"/>
                </a:tc>
              </a:tr>
              <a:tr h="291765">
                <a:tc>
                  <a:txBody>
                    <a:bodyPr/>
                    <a:lstStyle/>
                    <a:p>
                      <a:pPr algn="ctr"/>
                      <a:r>
                        <a:rPr lang="en-US" sz="1400" dirty="0" smtClean="0">
                          <a:latin typeface="Times New Roman" pitchFamily="18" charset="0"/>
                          <a:cs typeface="Times New Roman" pitchFamily="18" charset="0"/>
                        </a:rPr>
                        <a:t>Freq.</a:t>
                      </a:r>
                      <a:r>
                        <a:rPr lang="en-US" sz="1400" baseline="0" dirty="0" smtClean="0">
                          <a:latin typeface="Times New Roman" pitchFamily="18" charset="0"/>
                          <a:cs typeface="Times New Roman" pitchFamily="18" charset="0"/>
                        </a:rPr>
                        <a:t> Range</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125 – 134 KHz</a:t>
                      </a:r>
                      <a:endParaRPr lang="en-US" sz="1400" dirty="0">
                        <a:latin typeface="Times New Roman" pitchFamily="18" charset="0"/>
                        <a:cs typeface="Times New Roman" pitchFamily="18" charset="0"/>
                      </a:endParaRPr>
                    </a:p>
                  </a:txBody>
                  <a:tcPr marL="78823" marR="78823" marT="43765" marB="43765"/>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400" b="0" i="0" u="none" strike="noStrike" cap="none" normalizeH="0" baseline="0" dirty="0" smtClean="0">
                          <a:ln>
                            <a:noFill/>
                          </a:ln>
                          <a:solidFill>
                            <a:srgbClr val="003300"/>
                          </a:solidFill>
                          <a:effectLst/>
                          <a:latin typeface="Times New Roman" pitchFamily="18" charset="0"/>
                          <a:cs typeface="Times New Roman" pitchFamily="18" charset="0"/>
                        </a:rPr>
                        <a:t>13.56 MHz</a:t>
                      </a:r>
                    </a:p>
                  </a:txBody>
                  <a:tcPr marL="78823" marR="78823" marT="43765" marB="43765"/>
                </a:tc>
                <a:tc>
                  <a:txBody>
                    <a:bodyPr/>
                    <a:lstStyle/>
                    <a:p>
                      <a:pPr algn="ctr"/>
                      <a:r>
                        <a:rPr lang="en-US" sz="1400" dirty="0" smtClean="0">
                          <a:latin typeface="Times New Roman" pitchFamily="18" charset="0"/>
                          <a:cs typeface="Times New Roman" pitchFamily="18" charset="0"/>
                        </a:rPr>
                        <a:t>866 -  915MHz</a:t>
                      </a:r>
                    </a:p>
                  </a:txBody>
                  <a:tcPr marL="78823" marR="78823" marT="43765" marB="43765"/>
                </a:tc>
                <a:tc>
                  <a:txBody>
                    <a:bodyPr/>
                    <a:lstStyle/>
                    <a:p>
                      <a:pPr algn="ctr"/>
                      <a:r>
                        <a:rPr lang="en-US" sz="1400" dirty="0" smtClean="0">
                          <a:latin typeface="Times New Roman" pitchFamily="18" charset="0"/>
                          <a:cs typeface="Times New Roman" pitchFamily="18" charset="0"/>
                        </a:rPr>
                        <a:t>2.45 - 5.8 GHz</a:t>
                      </a:r>
                    </a:p>
                  </a:txBody>
                  <a:tcPr marL="78823" marR="78823" marT="43765" marB="43765"/>
                </a:tc>
              </a:tr>
              <a:tr h="29176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Read Range</a:t>
                      </a:r>
                    </a:p>
                  </a:txBody>
                  <a:tcPr marL="78823" marR="78823" marT="43765" marB="43765"/>
                </a:tc>
                <a:tc>
                  <a:txBody>
                    <a:bodyPr/>
                    <a:lstStyle/>
                    <a:p>
                      <a:pPr algn="ctr"/>
                      <a:r>
                        <a:rPr lang="en-US" sz="1400" dirty="0" smtClean="0">
                          <a:latin typeface="Times New Roman" pitchFamily="18" charset="0"/>
                          <a:cs typeface="Times New Roman" pitchFamily="18" charset="0"/>
                        </a:rPr>
                        <a:t>10cm</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1 m </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2 – 7 m </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1 m</a:t>
                      </a:r>
                      <a:endParaRPr lang="en-US" sz="1400" dirty="0">
                        <a:latin typeface="Times New Roman" pitchFamily="18" charset="0"/>
                        <a:cs typeface="Times New Roman" pitchFamily="18" charset="0"/>
                      </a:endParaRPr>
                    </a:p>
                  </a:txBody>
                  <a:tcPr marL="78823" marR="78823" marT="43765" marB="43765"/>
                </a:tc>
              </a:tr>
              <a:tr h="29176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Standards</a:t>
                      </a:r>
                    </a:p>
                  </a:txBody>
                  <a:tcPr marL="78823" marR="78823" marT="43765" marB="43765"/>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11784/85, 14223</a:t>
                      </a:r>
                    </a:p>
                  </a:txBody>
                  <a:tcPr marL="78823" marR="78823" marT="43765" marB="43765"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18000-3.1, 15693, 14443</a:t>
                      </a:r>
                    </a:p>
                  </a:txBody>
                  <a:tcPr marL="78823" marR="78823" marT="43765" marB="43765"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EPC C0, C1, C1G2, 18000-6</a:t>
                      </a:r>
                    </a:p>
                  </a:txBody>
                  <a:tcPr marL="78823" marR="78823" marT="43765" marB="43765"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20000"/>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18000-4</a:t>
                      </a:r>
                    </a:p>
                  </a:txBody>
                  <a:tcPr marL="78823" marR="78823" marT="43765" marB="43765" horzOverflow="overflow"/>
                </a:tc>
              </a:tr>
            </a:tbl>
          </a:graphicData>
        </a:graphic>
      </p:graphicFrame>
      <p:sp>
        <p:nvSpPr>
          <p:cNvPr id="8" name="Rectangle 7"/>
          <p:cNvSpPr/>
          <p:nvPr/>
        </p:nvSpPr>
        <p:spPr bwMode="auto">
          <a:xfrm>
            <a:off x="1936359" y="1400806"/>
            <a:ext cx="4015040" cy="364706"/>
          </a:xfrm>
          <a:prstGeom prst="rect">
            <a:avLst/>
          </a:prstGeom>
          <a:noFill/>
          <a:ln w="9525" cap="flat" cmpd="sng" algn="ctr">
            <a:noFill/>
            <a:prstDash val="solid"/>
            <a:round/>
            <a:headEnd type="none" w="med" len="med"/>
            <a:tailEnd type="none" w="med" len="med"/>
          </a:ln>
          <a:effectLst/>
        </p:spPr>
        <p:txBody>
          <a:bodyPr vert="horz" wrap="square" lIns="82333" tIns="41166" rIns="82333" bIns="41166" numCol="1" rtlCol="0" anchor="t" anchorCtr="0" compatLnSpc="1">
            <a:prstTxWarp prst="textNoShape">
              <a:avLst/>
            </a:prstTxWarp>
          </a:bodyPr>
          <a:lstStyle/>
          <a:p>
            <a:pPr defTabSz="931959" eaLnBrk="0" hangingPunct="0"/>
            <a:r>
              <a:rPr lang="en-US" sz="1600" b="1" dirty="0" smtClean="0">
                <a:latin typeface="Arial" charset="0"/>
              </a:rPr>
              <a:t>Active : &lt;10m, no power source</a:t>
            </a:r>
          </a:p>
        </p:txBody>
      </p:sp>
      <p:sp>
        <p:nvSpPr>
          <p:cNvPr id="10" name="Rectangle 9"/>
          <p:cNvSpPr/>
          <p:nvPr/>
        </p:nvSpPr>
        <p:spPr bwMode="auto">
          <a:xfrm>
            <a:off x="1222028" y="1072571"/>
            <a:ext cx="1116657" cy="364706"/>
          </a:xfrm>
          <a:prstGeom prst="rect">
            <a:avLst/>
          </a:prstGeom>
          <a:noFill/>
          <a:ln w="9525" cap="flat" cmpd="sng" algn="ctr">
            <a:noFill/>
            <a:prstDash val="solid"/>
            <a:round/>
            <a:headEnd type="none" w="med" len="med"/>
            <a:tailEnd type="none" w="med" len="med"/>
          </a:ln>
          <a:effectLst/>
        </p:spPr>
        <p:txBody>
          <a:bodyPr vert="horz" wrap="square" lIns="82333" tIns="41166" rIns="82333" bIns="41166" numCol="1" rtlCol="0" anchor="t" anchorCtr="0" compatLnSpc="1">
            <a:prstTxWarp prst="textNoShape">
              <a:avLst/>
            </a:prstTxWarp>
          </a:bodyPr>
          <a:lstStyle/>
          <a:p>
            <a:pPr defTabSz="931959" eaLnBrk="0" hangingPunct="0"/>
            <a:r>
              <a:rPr lang="en-US" sz="1800" b="1" dirty="0" smtClean="0">
                <a:latin typeface="Arial" charset="0"/>
              </a:rPr>
              <a:t>RFID</a:t>
            </a:r>
            <a:endParaRPr lang="en-US" sz="1600" b="1" dirty="0" smtClean="0">
              <a:latin typeface="Arial" charset="0"/>
            </a:endParaRPr>
          </a:p>
        </p:txBody>
      </p:sp>
      <p:sp>
        <p:nvSpPr>
          <p:cNvPr id="11" name="Rectangle 10"/>
          <p:cNvSpPr/>
          <p:nvPr/>
        </p:nvSpPr>
        <p:spPr bwMode="auto">
          <a:xfrm>
            <a:off x="1935606" y="1707775"/>
            <a:ext cx="3218600" cy="364706"/>
          </a:xfrm>
          <a:prstGeom prst="rect">
            <a:avLst/>
          </a:prstGeom>
          <a:noFill/>
          <a:ln w="9525" cap="flat" cmpd="sng" algn="ctr">
            <a:noFill/>
            <a:prstDash val="solid"/>
            <a:round/>
            <a:headEnd type="none" w="med" len="med"/>
            <a:tailEnd type="none" w="med" len="med"/>
          </a:ln>
          <a:effectLst/>
        </p:spPr>
        <p:txBody>
          <a:bodyPr vert="horz" wrap="square" lIns="82333" tIns="41166" rIns="82333" bIns="41166" numCol="1" rtlCol="0" anchor="t" anchorCtr="0" compatLnSpc="1">
            <a:prstTxWarp prst="textNoShape">
              <a:avLst/>
            </a:prstTxWarp>
          </a:bodyPr>
          <a:lstStyle/>
          <a:p>
            <a:pPr defTabSz="931959" eaLnBrk="0" hangingPunct="0"/>
            <a:r>
              <a:rPr lang="en-US" sz="1600" b="1" dirty="0" smtClean="0"/>
              <a:t>Passive: &gt;10m, battery powered</a:t>
            </a:r>
            <a:endParaRPr lang="en-US" sz="1600" b="1" dirty="0" smtClean="0">
              <a:latin typeface="Arial" charset="0"/>
            </a:endParaRPr>
          </a:p>
        </p:txBody>
      </p:sp>
      <p:cxnSp>
        <p:nvCxnSpPr>
          <p:cNvPr id="15" name="Straight Connector 14"/>
          <p:cNvCxnSpPr/>
          <p:nvPr/>
        </p:nvCxnSpPr>
        <p:spPr bwMode="auto">
          <a:xfrm>
            <a:off x="1550456" y="1583159"/>
            <a:ext cx="328429" cy="152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1550895" y="1882585"/>
            <a:ext cx="328429" cy="1520"/>
          </a:xfrm>
          <a:prstGeom prst="line">
            <a:avLst/>
          </a:prstGeom>
          <a:solidFill>
            <a:schemeClr val="accent1"/>
          </a:solidFill>
          <a:ln w="9525" cap="flat" cmpd="sng" algn="ctr">
            <a:solidFill>
              <a:schemeClr val="tx1"/>
            </a:solidFill>
            <a:prstDash val="solid"/>
            <a:round/>
            <a:headEnd type="none" w="med" len="med"/>
            <a:tailEnd type="none" w="med" len="med"/>
          </a:ln>
          <a:effectLst/>
        </p:spPr>
      </p:cxnSp>
      <p:graphicFrame>
        <p:nvGraphicFramePr>
          <p:cNvPr id="12" name="Content Placeholder 5"/>
          <p:cNvGraphicFramePr>
            <a:graphicFrameLocks noGrp="1"/>
          </p:cNvGraphicFramePr>
          <p:nvPr>
            <p:ph idx="1"/>
            <p:extLst>
              <p:ext uri="{D42A27DB-BD31-4B8C-83A1-F6EECF244321}">
                <p14:modId xmlns="" xmlns:p14="http://schemas.microsoft.com/office/powerpoint/2010/main" val="2156646275"/>
              </p:ext>
            </p:extLst>
          </p:nvPr>
        </p:nvGraphicFramePr>
        <p:xfrm>
          <a:off x="533401" y="3657600"/>
          <a:ext cx="8001001" cy="1203560"/>
        </p:xfrm>
        <a:graphic>
          <a:graphicData uri="http://schemas.openxmlformats.org/drawingml/2006/table">
            <a:tbl>
              <a:tblPr firstRow="1" bandRow="1">
                <a:tableStyleId>{5C22544A-7EE6-4342-B048-85BDC9FD1C3A}</a:tableStyleId>
              </a:tblPr>
              <a:tblGrid>
                <a:gridCol w="2000251"/>
                <a:gridCol w="2000250"/>
                <a:gridCol w="2000250"/>
                <a:gridCol w="2000250"/>
              </a:tblGrid>
              <a:tr h="291765">
                <a:tc>
                  <a:txBody>
                    <a:bodyPr/>
                    <a:lstStyle/>
                    <a:p>
                      <a:pPr algn="ctr"/>
                      <a:r>
                        <a:rPr lang="en-US" sz="1400" dirty="0" smtClean="0">
                          <a:latin typeface="Times New Roman" pitchFamily="18" charset="0"/>
                          <a:cs typeface="Times New Roman" pitchFamily="18" charset="0"/>
                        </a:rPr>
                        <a:t>Property</a:t>
                      </a:r>
                      <a:endParaRPr lang="en-US" sz="1400" dirty="0">
                        <a:latin typeface="Times New Roman" pitchFamily="18" charset="0"/>
                        <a:cs typeface="Times New Roman" pitchFamily="18" charset="0"/>
                      </a:endParaRPr>
                    </a:p>
                  </a:txBody>
                  <a:tcPr marL="78823" marR="78823" marT="43765" marB="43765"/>
                </a:tc>
                <a:tc gridSpan="3">
                  <a:txBody>
                    <a:bodyPr/>
                    <a:lstStyle/>
                    <a:p>
                      <a:pPr algn="ctr"/>
                      <a:r>
                        <a:rPr lang="en-US" sz="1400" dirty="0" smtClean="0">
                          <a:latin typeface="Times New Roman" pitchFamily="18" charset="0"/>
                          <a:cs typeface="Times New Roman" pitchFamily="18" charset="0"/>
                        </a:rPr>
                        <a:t>Standard</a:t>
                      </a:r>
                      <a:endParaRPr lang="en-US" sz="1400" dirty="0">
                        <a:latin typeface="Times New Roman" pitchFamily="18" charset="0"/>
                        <a:cs typeface="Times New Roman" pitchFamily="18" charset="0"/>
                      </a:endParaRPr>
                    </a:p>
                  </a:txBody>
                  <a:tcPr marL="78823" marR="78823" marT="43765" marB="43765"/>
                </a:tc>
                <a:tc hMerge="1">
                  <a:txBody>
                    <a:bodyPr/>
                    <a:lstStyle/>
                    <a:p>
                      <a:pPr algn="ctr"/>
                      <a:endParaRPr lang="en-US" sz="2000" dirty="0">
                        <a:latin typeface="Times New Roman" pitchFamily="18" charset="0"/>
                        <a:cs typeface="Times New Roman" pitchFamily="18" charset="0"/>
                      </a:endParaRPr>
                    </a:p>
                  </a:txBody>
                  <a:tcPr/>
                </a:tc>
                <a:tc hMerge="1">
                  <a:txBody>
                    <a:bodyPr/>
                    <a:lstStyle/>
                    <a:p>
                      <a:pPr algn="ctr"/>
                      <a:endParaRPr lang="en-US" sz="2000" dirty="0">
                        <a:latin typeface="Times New Roman" pitchFamily="18" charset="0"/>
                        <a:cs typeface="Times New Roman" pitchFamily="18" charset="0"/>
                      </a:endParaRPr>
                    </a:p>
                  </a:txBody>
                  <a:tcPr/>
                </a:tc>
              </a:tr>
              <a:tr h="291765">
                <a:tc>
                  <a:txBody>
                    <a:bodyPr/>
                    <a:lstStyle/>
                    <a:p>
                      <a:pPr algn="ct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ISO/IEC</a:t>
                      </a:r>
                      <a:r>
                        <a:rPr lang="en-US" sz="1400" baseline="0" dirty="0" smtClean="0">
                          <a:latin typeface="Times New Roman" pitchFamily="18" charset="0"/>
                          <a:cs typeface="Times New Roman" pitchFamily="18" charset="0"/>
                        </a:rPr>
                        <a:t> 18000-6</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ISO/IEC</a:t>
                      </a:r>
                      <a:r>
                        <a:rPr lang="en-US" sz="1400" baseline="0" dirty="0" smtClean="0">
                          <a:latin typeface="Times New Roman" pitchFamily="18" charset="0"/>
                          <a:cs typeface="Times New Roman" pitchFamily="18" charset="0"/>
                        </a:rPr>
                        <a:t> 18000-7</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EPC Class 1 Gen</a:t>
                      </a:r>
                      <a:r>
                        <a:rPr lang="en-US" sz="1400" baseline="0" dirty="0" smtClean="0">
                          <a:latin typeface="Times New Roman" pitchFamily="18" charset="0"/>
                          <a:cs typeface="Times New Roman" pitchFamily="18" charset="0"/>
                        </a:rPr>
                        <a:t> 2</a:t>
                      </a:r>
                      <a:endParaRPr lang="en-US" sz="1400" dirty="0">
                        <a:latin typeface="Times New Roman" pitchFamily="18" charset="0"/>
                        <a:cs typeface="Times New Roman" pitchFamily="18" charset="0"/>
                      </a:endParaRPr>
                    </a:p>
                  </a:txBody>
                  <a:tcPr marL="78823" marR="78823" marT="43765" marB="43765"/>
                </a:tc>
              </a:tr>
              <a:tr h="291765">
                <a:tc>
                  <a:txBody>
                    <a:bodyPr/>
                    <a:lstStyle/>
                    <a:p>
                      <a:pPr algn="ctr"/>
                      <a:r>
                        <a:rPr lang="en-US" sz="1400" dirty="0" smtClean="0">
                          <a:latin typeface="Times New Roman" pitchFamily="18" charset="0"/>
                          <a:cs typeface="Times New Roman" pitchFamily="18" charset="0"/>
                        </a:rPr>
                        <a:t>Data rate</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10, 20, 40Kbps</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27 Mbps</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40, 80, 160kbps</a:t>
                      </a:r>
                      <a:endParaRPr lang="en-US" sz="1400" dirty="0">
                        <a:latin typeface="Times New Roman" pitchFamily="18" charset="0"/>
                        <a:cs typeface="Times New Roman" pitchFamily="18" charset="0"/>
                      </a:endParaRPr>
                    </a:p>
                  </a:txBody>
                  <a:tcPr marL="78823" marR="78823" marT="43765" marB="43765"/>
                </a:tc>
              </a:tr>
              <a:tr h="291765">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Collision</a:t>
                      </a:r>
                      <a:r>
                        <a:rPr lang="en-US" sz="1400" baseline="0" dirty="0" smtClean="0">
                          <a:latin typeface="Times New Roman" pitchFamily="18" charset="0"/>
                          <a:cs typeface="Times New Roman" pitchFamily="18" charset="0"/>
                        </a:rPr>
                        <a:t> arbitration</a:t>
                      </a:r>
                      <a:endParaRPr lang="en-US" sz="1400" dirty="0">
                        <a:latin typeface="Times New Roman" pitchFamily="18" charset="0"/>
                        <a:cs typeface="Times New Roman" pitchFamily="18" charset="0"/>
                      </a:endParaRPr>
                    </a:p>
                  </a:txBody>
                  <a:tcPr marL="78823" marR="78823" marT="43765" marB="43765"/>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sz="1400" dirty="0" smtClean="0">
                          <a:latin typeface="Times New Roman" pitchFamily="18" charset="0"/>
                          <a:cs typeface="Times New Roman" pitchFamily="18" charset="0"/>
                        </a:rPr>
                        <a:t>ALOHA, Binary</a:t>
                      </a:r>
                      <a:r>
                        <a:rPr lang="en-US" sz="1400" baseline="0" dirty="0" smtClean="0">
                          <a:latin typeface="Times New Roman" pitchFamily="18" charset="0"/>
                          <a:cs typeface="Times New Roman" pitchFamily="18" charset="0"/>
                        </a:rPr>
                        <a:t> Tree</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Slot</a:t>
                      </a:r>
                      <a:r>
                        <a:rPr lang="en-US" sz="1400" baseline="0" dirty="0" smtClean="0">
                          <a:latin typeface="Times New Roman" pitchFamily="18" charset="0"/>
                          <a:cs typeface="Times New Roman" pitchFamily="18" charset="0"/>
                        </a:rPr>
                        <a:t> ALOHA</a:t>
                      </a:r>
                      <a:endParaRPr lang="en-US" sz="1400" dirty="0">
                        <a:latin typeface="Times New Roman" pitchFamily="18" charset="0"/>
                        <a:cs typeface="Times New Roman" pitchFamily="18" charset="0"/>
                      </a:endParaRPr>
                    </a:p>
                  </a:txBody>
                  <a:tcPr marL="78823" marR="78823" marT="43765" marB="43765"/>
                </a:tc>
                <a:tc>
                  <a:txBody>
                    <a:bodyPr/>
                    <a:lstStyle/>
                    <a:p>
                      <a:pPr algn="ctr"/>
                      <a:r>
                        <a:rPr lang="en-US" sz="1400" dirty="0" smtClean="0">
                          <a:latin typeface="Times New Roman" pitchFamily="18" charset="0"/>
                          <a:cs typeface="Times New Roman" pitchFamily="18" charset="0"/>
                        </a:rPr>
                        <a:t>Query</a:t>
                      </a:r>
                      <a:r>
                        <a:rPr lang="en-US" sz="1400" baseline="0" dirty="0" smtClean="0">
                          <a:latin typeface="Times New Roman" pitchFamily="18" charset="0"/>
                          <a:cs typeface="Times New Roman" pitchFamily="18" charset="0"/>
                        </a:rPr>
                        <a:t> Tree</a:t>
                      </a:r>
                      <a:endParaRPr lang="en-US" sz="1400" dirty="0">
                        <a:latin typeface="Times New Roman" pitchFamily="18" charset="0"/>
                        <a:cs typeface="Times New Roman" pitchFamily="18" charset="0"/>
                      </a:endParaRPr>
                    </a:p>
                  </a:txBody>
                  <a:tcPr marL="78823" marR="78823" marT="43765" marB="43765"/>
                </a:tc>
              </a:tr>
            </a:tbl>
          </a:graphicData>
        </a:graphic>
      </p:graphicFrame>
      <p:sp>
        <p:nvSpPr>
          <p:cNvPr id="14" name="Content Placeholder 2"/>
          <p:cNvSpPr txBox="1">
            <a:spLocks/>
          </p:cNvSpPr>
          <p:nvPr/>
        </p:nvSpPr>
        <p:spPr bwMode="auto">
          <a:xfrm>
            <a:off x="762000" y="5029200"/>
            <a:ext cx="8153240" cy="1306426"/>
          </a:xfrm>
          <a:prstGeom prst="rect">
            <a:avLst/>
          </a:prstGeom>
          <a:noFill/>
          <a:ln w="9525">
            <a:noFill/>
            <a:miter lim="800000"/>
            <a:headEnd/>
            <a:tailEnd/>
          </a:ln>
        </p:spPr>
        <p:txBody>
          <a:bodyPr vert="horz" wrap="square" lIns="93145" tIns="46572" rIns="93145" bIns="46572" numCol="1" anchor="t" anchorCtr="0" compatLnSpc="1">
            <a:prstTxWarp prst="textNoShape">
              <a:avLst/>
            </a:prstTxWarp>
          </a:bodyPr>
          <a:lstStyle/>
          <a:p>
            <a:pPr marL="348770" indent="-348770" defTabSz="931959" eaLnBrk="0" latinLnBrk="1" hangingPunct="0">
              <a:spcBef>
                <a:spcPct val="20000"/>
              </a:spcBef>
              <a:buClr>
                <a:srgbClr val="CC0066"/>
              </a:buClr>
              <a:buFont typeface="굴림체" pitchFamily="49" charset="-127"/>
              <a:buChar char="▣"/>
              <a:defRPr/>
            </a:pPr>
            <a:r>
              <a:rPr kumimoji="1" lang="en-US" sz="1800" kern="0" dirty="0" smtClean="0">
                <a:cs typeface="Times New Roman" pitchFamily="18" charset="0"/>
              </a:rPr>
              <a:t>Problem in RFID technology</a:t>
            </a:r>
          </a:p>
          <a:p>
            <a:pPr marL="760433" lvl="1" indent="-348770" defTabSz="931959" latinLnBrk="1">
              <a:spcBef>
                <a:spcPct val="20000"/>
              </a:spcBef>
              <a:buClr>
                <a:srgbClr val="CC0066"/>
              </a:buClr>
              <a:buFont typeface="Wingdings" pitchFamily="2" charset="2"/>
              <a:buChar char="v"/>
            </a:pPr>
            <a:r>
              <a:rPr kumimoji="1" lang="en-US" sz="1800" kern="0" dirty="0" smtClean="0">
                <a:cs typeface="Times New Roman" pitchFamily="18" charset="0"/>
              </a:rPr>
              <a:t>Anti-collision (Tag Collision, Reader Collision)</a:t>
            </a:r>
          </a:p>
          <a:p>
            <a:pPr marL="760433" lvl="1" indent="-348770" defTabSz="931959" latinLnBrk="1">
              <a:spcBef>
                <a:spcPct val="20000"/>
              </a:spcBef>
              <a:buClr>
                <a:srgbClr val="CC0066"/>
              </a:buClr>
              <a:buFont typeface="Wingdings" pitchFamily="2" charset="2"/>
              <a:buChar char="v"/>
            </a:pPr>
            <a:r>
              <a:rPr kumimoji="1" lang="en-US" sz="1800" kern="0" dirty="0" smtClean="0">
                <a:cs typeface="Times New Roman" pitchFamily="18" charset="0"/>
              </a:rPr>
              <a:t>Interference</a:t>
            </a:r>
          </a:p>
          <a:p>
            <a:pPr marL="348770" indent="-348770" defTabSz="931959" eaLnBrk="0" latinLnBrk="1" hangingPunct="0">
              <a:spcBef>
                <a:spcPct val="20000"/>
              </a:spcBef>
              <a:buClr>
                <a:srgbClr val="CC0066"/>
              </a:buClr>
              <a:buFont typeface="굴림체" pitchFamily="49" charset="-127"/>
              <a:buChar char="▣"/>
              <a:defRPr/>
            </a:pPr>
            <a:endParaRPr kumimoji="1" lang="en-US" sz="1800" kern="0" dirty="0">
              <a:cs typeface="Times New Roman" pitchFamily="18" charset="0"/>
            </a:endParaRPr>
          </a:p>
        </p:txBody>
      </p:sp>
      <p:cxnSp>
        <p:nvCxnSpPr>
          <p:cNvPr id="21" name="Straight Connector 20"/>
          <p:cNvCxnSpPr/>
          <p:nvPr/>
        </p:nvCxnSpPr>
        <p:spPr bwMode="auto">
          <a:xfrm rot="5400000" flipH="1" flipV="1">
            <a:off x="1313330" y="1658470"/>
            <a:ext cx="457200" cy="158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6"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0" dirty="0" smtClean="0">
                <a:latin typeface="Times New Roman" pitchFamily="18" charset="0"/>
                <a:cs typeface="Times New Roman" pitchFamily="18" charset="0"/>
              </a:rPr>
              <a:t>VLC vs. RF Communication</a:t>
            </a:r>
            <a:endParaRPr lang="en-US" b="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nvPr>
        </p:nvGraphicFramePr>
        <p:xfrm>
          <a:off x="433799" y="1600200"/>
          <a:ext cx="8087556" cy="4719785"/>
        </p:xfrm>
        <a:graphic>
          <a:graphicData uri="http://schemas.openxmlformats.org/drawingml/2006/table">
            <a:tbl>
              <a:tblPr firstRow="1" bandRow="1">
                <a:tableStyleId>{5940675A-B579-460E-94D1-54222C63F5DA}</a:tableStyleId>
              </a:tblPr>
              <a:tblGrid>
                <a:gridCol w="912191"/>
                <a:gridCol w="1783661"/>
                <a:gridCol w="2695852"/>
                <a:gridCol w="2695852"/>
              </a:tblGrid>
              <a:tr h="385258">
                <a:tc gridSpan="2">
                  <a:txBody>
                    <a:bodyPr/>
                    <a:lstStyle/>
                    <a:p>
                      <a:pPr algn="ctr"/>
                      <a:r>
                        <a:rPr lang="en-US" sz="1900" dirty="0" smtClean="0"/>
                        <a:t>Property</a:t>
                      </a:r>
                      <a:endParaRPr lang="en-US" sz="1900" dirty="0">
                        <a:latin typeface="Times New Roman" pitchFamily="18" charset="0"/>
                        <a:cs typeface="Times New Roman" pitchFamily="18" charset="0"/>
                      </a:endParaRPr>
                    </a:p>
                  </a:txBody>
                  <a:tcPr marL="78823" marR="78823" marT="43765" marB="43765"/>
                </a:tc>
                <a:tc hMerge="1">
                  <a:txBody>
                    <a:bodyPr/>
                    <a:lstStyle/>
                    <a:p>
                      <a:endParaRPr lang="en-US"/>
                    </a:p>
                  </a:txBody>
                  <a:tcPr/>
                </a:tc>
                <a:tc>
                  <a:txBody>
                    <a:bodyPr/>
                    <a:lstStyle/>
                    <a:p>
                      <a:pPr algn="ctr"/>
                      <a:r>
                        <a:rPr lang="en-US" sz="1900" dirty="0" smtClean="0"/>
                        <a:t>RF</a:t>
                      </a:r>
                      <a:endParaRPr lang="en-US" sz="1900" dirty="0">
                        <a:latin typeface="Times New Roman" pitchFamily="18" charset="0"/>
                        <a:cs typeface="Times New Roman" pitchFamily="18" charset="0"/>
                      </a:endParaRPr>
                    </a:p>
                  </a:txBody>
                  <a:tcPr marL="78823" marR="78823" marT="43765" marB="43765"/>
                </a:tc>
                <a:tc>
                  <a:txBody>
                    <a:bodyPr/>
                    <a:lstStyle/>
                    <a:p>
                      <a:pPr algn="ctr"/>
                      <a:r>
                        <a:rPr lang="en-US" sz="1900" dirty="0" smtClean="0"/>
                        <a:t>VLC</a:t>
                      </a:r>
                      <a:endParaRPr lang="en-US" sz="1900" dirty="0">
                        <a:latin typeface="Times New Roman" pitchFamily="18" charset="0"/>
                        <a:cs typeface="Times New Roman" pitchFamily="18" charset="0"/>
                      </a:endParaRPr>
                    </a:p>
                  </a:txBody>
                  <a:tcPr marL="78823" marR="78823" marT="43765" marB="43765"/>
                </a:tc>
              </a:tr>
              <a:tr h="360563">
                <a:tc gridSpan="2">
                  <a:txBody>
                    <a:bodyPr/>
                    <a:lstStyle/>
                    <a:p>
                      <a:pPr algn="ctr"/>
                      <a:r>
                        <a:rPr lang="en-US" sz="1500" dirty="0" smtClean="0"/>
                        <a:t>EMI</a:t>
                      </a:r>
                      <a:endParaRPr lang="en-US" sz="1500" dirty="0">
                        <a:latin typeface="Times New Roman" pitchFamily="18" charset="0"/>
                        <a:cs typeface="Times New Roman" pitchFamily="18" charset="0"/>
                      </a:endParaRPr>
                    </a:p>
                  </a:txBody>
                  <a:tcPr marL="78823" marR="78823" marT="43765" marB="43765"/>
                </a:tc>
                <a:tc hMerge="1">
                  <a:txBody>
                    <a:bodyPr/>
                    <a:lstStyle/>
                    <a:p>
                      <a:endParaRPr lang="en-US"/>
                    </a:p>
                  </a:txBody>
                  <a:tcPr/>
                </a:tc>
                <a:tc>
                  <a:txBody>
                    <a:bodyPr/>
                    <a:lstStyle/>
                    <a:p>
                      <a:pPr algn="ctr"/>
                      <a:r>
                        <a:rPr lang="en-US" sz="1500" dirty="0" smtClean="0"/>
                        <a:t>High</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No</a:t>
                      </a:r>
                      <a:endParaRPr lang="en-US" sz="1500" dirty="0">
                        <a:latin typeface="Times New Roman" pitchFamily="18" charset="0"/>
                        <a:cs typeface="Times New Roman" pitchFamily="18" charset="0"/>
                      </a:endParaRPr>
                    </a:p>
                  </a:txBody>
                  <a:tcPr marL="78823" marR="78823" marT="43765" marB="43765"/>
                </a:tc>
              </a:tr>
              <a:tr h="360563">
                <a:tc gridSpan="2">
                  <a:txBody>
                    <a:bodyPr/>
                    <a:lstStyle/>
                    <a:p>
                      <a:pPr algn="ctr"/>
                      <a:r>
                        <a:rPr lang="en-US" sz="1500" dirty="0" smtClean="0"/>
                        <a:t>Line of Sight</a:t>
                      </a:r>
                      <a:endParaRPr lang="en-US" sz="1500" dirty="0">
                        <a:latin typeface="Times New Roman" pitchFamily="18" charset="0"/>
                        <a:cs typeface="Times New Roman" pitchFamily="18" charset="0"/>
                      </a:endParaRPr>
                    </a:p>
                  </a:txBody>
                  <a:tcPr marL="78823" marR="78823" marT="43765" marB="43765"/>
                </a:tc>
                <a:tc hMerge="1">
                  <a:txBody>
                    <a:bodyPr/>
                    <a:lstStyle/>
                    <a:p>
                      <a:endParaRPr lang="en-US"/>
                    </a:p>
                  </a:txBody>
                  <a:tcPr/>
                </a:tc>
                <a:tc>
                  <a:txBody>
                    <a:bodyPr/>
                    <a:lstStyle/>
                    <a:p>
                      <a:pPr algn="ctr"/>
                      <a:r>
                        <a:rPr lang="en-US" sz="1500" dirty="0" smtClean="0"/>
                        <a:t>No</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Yes</a:t>
                      </a:r>
                      <a:endParaRPr lang="en-US" sz="1500" dirty="0">
                        <a:latin typeface="Times New Roman" pitchFamily="18" charset="0"/>
                        <a:cs typeface="Times New Roman" pitchFamily="18" charset="0"/>
                      </a:endParaRPr>
                    </a:p>
                  </a:txBody>
                  <a:tcPr marL="78823" marR="78823" marT="43765" marB="43765"/>
                </a:tc>
              </a:tr>
              <a:tr h="360563">
                <a:tc gridSpan="2">
                  <a:txBody>
                    <a:bodyPr/>
                    <a:lstStyle/>
                    <a:p>
                      <a:pPr algn="ctr"/>
                      <a:r>
                        <a:rPr lang="en-US" sz="1500" dirty="0" smtClean="0"/>
                        <a:t>Hazard</a:t>
                      </a:r>
                      <a:endParaRPr lang="en-US" sz="1500" dirty="0">
                        <a:latin typeface="Times New Roman" pitchFamily="18" charset="0"/>
                        <a:cs typeface="Times New Roman" pitchFamily="18" charset="0"/>
                      </a:endParaRPr>
                    </a:p>
                  </a:txBody>
                  <a:tcPr marL="78823" marR="78823" marT="43765" marB="43765"/>
                </a:tc>
                <a:tc hMerge="1">
                  <a:txBody>
                    <a:bodyPr/>
                    <a:lstStyle/>
                    <a:p>
                      <a:endParaRPr lang="en-US"/>
                    </a:p>
                  </a:txBody>
                  <a:tcPr/>
                </a:tc>
                <a:tc>
                  <a:txBody>
                    <a:bodyPr/>
                    <a:lstStyle/>
                    <a:p>
                      <a:pPr algn="ctr"/>
                      <a:r>
                        <a:rPr lang="en-US" sz="1500" dirty="0" smtClean="0"/>
                        <a:t>Yes</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No</a:t>
                      </a:r>
                      <a:endParaRPr lang="en-US" sz="1500" dirty="0">
                        <a:latin typeface="Times New Roman" pitchFamily="18" charset="0"/>
                        <a:cs typeface="Times New Roman" pitchFamily="18" charset="0"/>
                      </a:endParaRPr>
                    </a:p>
                  </a:txBody>
                  <a:tcPr marL="78823" marR="78823" marT="43765" marB="43765"/>
                </a:tc>
              </a:tr>
              <a:tr h="360563">
                <a:tc rowSpan="4">
                  <a:txBody>
                    <a:bodyPr/>
                    <a:lstStyle/>
                    <a:p>
                      <a:pPr algn="ctr"/>
                      <a:endParaRPr lang="en-US" sz="1700" dirty="0" smtClean="0"/>
                    </a:p>
                    <a:p>
                      <a:pPr algn="ctr"/>
                      <a:r>
                        <a:rPr lang="en-US" sz="1700" dirty="0" smtClean="0"/>
                        <a:t>Mobile</a:t>
                      </a:r>
                      <a:endParaRPr lang="en-US" sz="1700" dirty="0"/>
                    </a:p>
                    <a:p>
                      <a:pPr algn="ctr"/>
                      <a:r>
                        <a:rPr lang="en-US" sz="1700" dirty="0" smtClean="0"/>
                        <a:t>To</a:t>
                      </a:r>
                      <a:endParaRPr lang="en-US" sz="1700" dirty="0"/>
                    </a:p>
                    <a:p>
                      <a:pPr algn="ctr"/>
                      <a:r>
                        <a:rPr lang="en-US" sz="1700" dirty="0" smtClean="0"/>
                        <a:t>Mobile</a:t>
                      </a:r>
                      <a:endParaRPr lang="en-US" sz="1700" dirty="0">
                        <a:latin typeface="Times New Roman" pitchFamily="18" charset="0"/>
                        <a:cs typeface="Times New Roman" pitchFamily="18" charset="0"/>
                      </a:endParaRPr>
                    </a:p>
                  </a:txBody>
                  <a:tcPr marL="78823" marR="78823" marT="43765" marB="43765"/>
                </a:tc>
                <a:tc>
                  <a:txBody>
                    <a:bodyPr/>
                    <a:lstStyle/>
                    <a:p>
                      <a:pPr algn="ctr"/>
                      <a:r>
                        <a:rPr lang="en-US" sz="1500" dirty="0" smtClean="0"/>
                        <a:t>Visibility</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No</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Yes</a:t>
                      </a:r>
                      <a:endParaRPr lang="en-US" sz="1500" dirty="0">
                        <a:latin typeface="Times New Roman" pitchFamily="18" charset="0"/>
                        <a:cs typeface="Times New Roman" pitchFamily="18" charset="0"/>
                      </a:endParaRPr>
                    </a:p>
                  </a:txBody>
                  <a:tcPr marL="78823" marR="78823" marT="43765" marB="43765"/>
                </a:tc>
              </a:tr>
              <a:tr h="360563">
                <a:tc vMerge="1">
                  <a:txBody>
                    <a:bodyPr/>
                    <a:lstStyle/>
                    <a:p>
                      <a:endParaRPr lang="en-US" dirty="0"/>
                    </a:p>
                  </a:txBody>
                  <a:tcPr/>
                </a:tc>
                <a:tc>
                  <a:txBody>
                    <a:bodyPr/>
                    <a:lstStyle/>
                    <a:p>
                      <a:pPr algn="ctr"/>
                      <a:r>
                        <a:rPr lang="en-US" sz="1500" dirty="0" smtClean="0"/>
                        <a:t>Power Consumption</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Medium</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Relative Low</a:t>
                      </a:r>
                      <a:endParaRPr lang="en-US" sz="1500" dirty="0">
                        <a:latin typeface="Times New Roman" pitchFamily="18" charset="0"/>
                        <a:cs typeface="Times New Roman" pitchFamily="18" charset="0"/>
                      </a:endParaRPr>
                    </a:p>
                  </a:txBody>
                  <a:tcPr marL="78823" marR="78823" marT="43765" marB="43765"/>
                </a:tc>
              </a:tr>
              <a:tr h="360563">
                <a:tc vMerge="1">
                  <a:txBody>
                    <a:bodyPr/>
                    <a:lstStyle/>
                    <a:p>
                      <a:endParaRPr lang="en-US" dirty="0"/>
                    </a:p>
                  </a:txBody>
                  <a:tcPr/>
                </a:tc>
                <a:tc>
                  <a:txBody>
                    <a:bodyPr/>
                    <a:lstStyle/>
                    <a:p>
                      <a:pPr algn="ctr"/>
                      <a:r>
                        <a:rPr lang="en-US" sz="1500" dirty="0" smtClean="0"/>
                        <a:t>Distance</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Medium</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Short</a:t>
                      </a:r>
                      <a:endParaRPr lang="en-US" sz="1500" dirty="0">
                        <a:latin typeface="Times New Roman" pitchFamily="18" charset="0"/>
                        <a:cs typeface="Times New Roman" pitchFamily="18" charset="0"/>
                      </a:endParaRPr>
                    </a:p>
                  </a:txBody>
                  <a:tcPr marL="78823" marR="78823" marT="43765" marB="43765"/>
                </a:tc>
              </a:tr>
              <a:tr h="360563">
                <a:tc vMerge="1">
                  <a:txBody>
                    <a:bodyPr/>
                    <a:lstStyle/>
                    <a:p>
                      <a:endParaRPr lang="en-US" dirty="0"/>
                    </a:p>
                  </a:txBody>
                  <a:tcPr/>
                </a:tc>
                <a:tc>
                  <a:txBody>
                    <a:bodyPr/>
                    <a:lstStyle/>
                    <a:p>
                      <a:pPr algn="ctr"/>
                      <a:r>
                        <a:rPr lang="en-US" sz="1500" dirty="0" smtClean="0"/>
                        <a:t>Power Budget</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Medium</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Tight</a:t>
                      </a:r>
                      <a:endParaRPr lang="en-US" sz="1500" dirty="0">
                        <a:latin typeface="Times New Roman" pitchFamily="18" charset="0"/>
                        <a:cs typeface="Times New Roman" pitchFamily="18" charset="0"/>
                      </a:endParaRPr>
                    </a:p>
                  </a:txBody>
                  <a:tcPr marL="78823" marR="78823" marT="43765" marB="43765"/>
                </a:tc>
              </a:tr>
              <a:tr h="360563">
                <a:tc>
                  <a:txBody>
                    <a:bodyPr/>
                    <a:lstStyle/>
                    <a:p>
                      <a:endParaRPr lang="en-US" sz="1700" dirty="0"/>
                    </a:p>
                  </a:txBody>
                  <a:tcPr marL="78823" marR="78823" marT="43765" marB="43765"/>
                </a:tc>
                <a:tc>
                  <a:txBody>
                    <a:bodyPr/>
                    <a:lstStyle/>
                    <a:p>
                      <a:pPr algn="ctr"/>
                      <a:r>
                        <a:rPr lang="en-US" sz="1500" dirty="0" smtClean="0"/>
                        <a:t>Security</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No</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Yes</a:t>
                      </a:r>
                      <a:endParaRPr lang="en-US" sz="1500" dirty="0">
                        <a:latin typeface="Times New Roman" pitchFamily="18" charset="0"/>
                        <a:cs typeface="Times New Roman" pitchFamily="18" charset="0"/>
                      </a:endParaRPr>
                    </a:p>
                  </a:txBody>
                  <a:tcPr marL="78823" marR="78823" marT="43765" marB="43765"/>
                </a:tc>
              </a:tr>
              <a:tr h="360563">
                <a:tc rowSpan="3">
                  <a:txBody>
                    <a:bodyPr/>
                    <a:lstStyle/>
                    <a:p>
                      <a:pPr algn="ctr"/>
                      <a:r>
                        <a:rPr lang="en-US" sz="1700" dirty="0" smtClean="0"/>
                        <a:t>Infra to</a:t>
                      </a:r>
                      <a:endParaRPr lang="en-US" sz="1700" dirty="0"/>
                    </a:p>
                    <a:p>
                      <a:pPr algn="ctr"/>
                      <a:r>
                        <a:rPr lang="en-US" sz="1700" dirty="0" smtClean="0"/>
                        <a:t>Mobile</a:t>
                      </a:r>
                      <a:endParaRPr lang="en-US" sz="1700" dirty="0">
                        <a:latin typeface="Times New Roman" pitchFamily="18" charset="0"/>
                        <a:cs typeface="Times New Roman" pitchFamily="18" charset="0"/>
                      </a:endParaRPr>
                    </a:p>
                  </a:txBody>
                  <a:tcPr marL="78823" marR="78823" marT="43765" marB="43765"/>
                </a:tc>
                <a:tc>
                  <a:txBody>
                    <a:bodyPr/>
                    <a:lstStyle/>
                    <a:p>
                      <a:pPr algn="ctr"/>
                      <a:r>
                        <a:rPr lang="en-US" sz="1500" dirty="0" smtClean="0"/>
                        <a:t>Infra</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Access Point</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LED Illumination</a:t>
                      </a:r>
                      <a:endParaRPr lang="en-US" sz="1500" dirty="0">
                        <a:latin typeface="Times New Roman" pitchFamily="18" charset="0"/>
                        <a:cs typeface="Times New Roman" pitchFamily="18" charset="0"/>
                      </a:endParaRPr>
                    </a:p>
                  </a:txBody>
                  <a:tcPr marL="78823" marR="78823" marT="43765" marB="43765"/>
                </a:tc>
              </a:tr>
              <a:tr h="360563">
                <a:tc vMerge="1">
                  <a:txBody>
                    <a:bodyPr/>
                    <a:lstStyle/>
                    <a:p>
                      <a:endParaRPr lang="en-US" dirty="0"/>
                    </a:p>
                  </a:txBody>
                  <a:tcPr/>
                </a:tc>
                <a:tc>
                  <a:txBody>
                    <a:bodyPr/>
                    <a:lstStyle/>
                    <a:p>
                      <a:pPr algn="ctr"/>
                      <a:r>
                        <a:rPr lang="en-US" sz="1500" dirty="0" smtClean="0"/>
                        <a:t>Mobility</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Yes</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Limited</a:t>
                      </a:r>
                      <a:endParaRPr lang="en-US" sz="1500" dirty="0">
                        <a:latin typeface="Times New Roman" pitchFamily="18" charset="0"/>
                        <a:cs typeface="Times New Roman" pitchFamily="18" charset="0"/>
                      </a:endParaRPr>
                    </a:p>
                  </a:txBody>
                  <a:tcPr marL="78823" marR="78823" marT="43765" marB="43765"/>
                </a:tc>
              </a:tr>
              <a:tr h="360563">
                <a:tc vMerge="1">
                  <a:txBody>
                    <a:bodyPr/>
                    <a:lstStyle/>
                    <a:p>
                      <a:endParaRPr lang="en-US" dirty="0"/>
                    </a:p>
                  </a:txBody>
                  <a:tcPr/>
                </a:tc>
                <a:tc>
                  <a:txBody>
                    <a:bodyPr/>
                    <a:lstStyle/>
                    <a:p>
                      <a:pPr algn="ctr"/>
                      <a:r>
                        <a:rPr lang="en-US" sz="1500" dirty="0" smtClean="0"/>
                        <a:t>Coverage (Distance)</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Wide (Short-Long Range)</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t>Short</a:t>
                      </a:r>
                      <a:r>
                        <a:rPr lang="en-US" sz="1500" baseline="0" dirty="0" smtClean="0"/>
                        <a:t> (Around 10m)</a:t>
                      </a:r>
                      <a:endParaRPr lang="en-US" sz="1500" dirty="0" smtClean="0">
                        <a:latin typeface="Times New Roman" pitchFamily="18" charset="0"/>
                        <a:cs typeface="Times New Roman" pitchFamily="18" charset="0"/>
                      </a:endParaRPr>
                    </a:p>
                  </a:txBody>
                  <a:tcPr marL="78823" marR="78823" marT="43765" marB="43765"/>
                </a:tc>
              </a:tr>
            </a:tbl>
          </a:graphicData>
        </a:graphic>
      </p:graphicFrame>
      <p:sp>
        <p:nvSpPr>
          <p:cNvPr id="4"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772400" cy="762000"/>
          </a:xfrm>
        </p:spPr>
        <p:txBody>
          <a:bodyPr/>
          <a:lstStyle/>
          <a:p>
            <a:r>
              <a:rPr lang="en-US" dirty="0" smtClean="0"/>
              <a:t>Visible RFID</a:t>
            </a:r>
            <a:endParaRPr lang="en-US" dirty="0"/>
          </a:p>
        </p:txBody>
      </p:sp>
      <p:sp>
        <p:nvSpPr>
          <p:cNvPr id="3" name="Content Placeholder 2"/>
          <p:cNvSpPr>
            <a:spLocks noGrp="1"/>
          </p:cNvSpPr>
          <p:nvPr>
            <p:ph idx="1"/>
          </p:nvPr>
        </p:nvSpPr>
        <p:spPr>
          <a:xfrm>
            <a:off x="1066800" y="1371600"/>
            <a:ext cx="1773515" cy="431130"/>
          </a:xfrm>
        </p:spPr>
        <p:txBody>
          <a:bodyPr/>
          <a:lstStyle/>
          <a:p>
            <a:pPr>
              <a:buNone/>
            </a:pPr>
            <a:r>
              <a:rPr lang="en-US" sz="2200" dirty="0" smtClean="0"/>
              <a:t>RFID system</a:t>
            </a:r>
            <a:endParaRPr lang="en-US" sz="2200" dirty="0"/>
          </a:p>
        </p:txBody>
      </p:sp>
      <p:sp>
        <p:nvSpPr>
          <p:cNvPr id="74760" name="AutoShape 8" descr="data:image/jpeg;base64,/9j/4AAQSkZJRgABAQAAAQABAAD/2wCEAAkGBg8QEA8PDxAPDxAPEBAPDxAQDg8PDw8QFBAWFBQQEhUXHSYeFxkkGRIUHy8gIycpLCwsFR4xNTAqNSYrLCkBCQoKDgwOGg8PGi0kHiQuKSo0NS8tKSoqNDYtNCwsKiosLCwsKSwqKjQuLCwvLCwwLCwsLC0sKSwsLCwsLCwpKf/AABEIAOEA4QMBIgACEQEDEQH/xAAcAAEAAQUBAQAAAAAAAAAAAAAAAQIDBAUGBwj/xABFEAACAQIDBQUFBQMJCQEAAAAAAQIDEQQFEgYhMUFRBxNhcZEUIjKBoSNCUnKxYpLBFYKDk6Ky0eHwJTM0Q0RTo8LxFv/EABsBAQACAwEBAAAAAAAAAAAAAAAEBQIDBgEH/8QALhEBAAICAQIEAwgDAQAAAAAAAAECAxEEBSESMUGhUbHBEzJhcZHR4fAiI0IU/9oADAMBAAIRAxEAPwD3EAAAAAAAAAAACJSSTbaSW9t7kl1YEg5jNO0jLcO3F11VkuMaEXV+Wpe79TQ1u2nCp+5hsRJdW6Ufpdmqc2OPOVhj6by8kbrjn5fPT0UHnlHtowjfv4fExXVd1P8A9kbnL+03LK1l3/dN8q0JU/7Xw/URmxz5SZOmcvHG7Y5+fy26oFvD4iFSKnTnGcXwlCSlF+TW4uG1AmNdpAAHgAAAAAAAAAAAAAAAAAAAAAAAAAaHa/aull9B1JWlUleNGlffOXV9IrmzG1orG5bMWK+W8UpG5k2q2ww+X09VV6qkk+6oxa1z8f2Y+L+p4vtJtpjMdJ97UcaV/doU240l0uvvPxf0NXmeZ1cTVnXrzc6k3dt8ukUuSXJGKVObPbJOo8n0Dp/SsXEiLT3v8f2/u/kAAjrcJIAGZlmcYjDS14erUoy56JNJ/mjwl80elbLdryk40swioN7liKa9z+kh93zW7wR5SDbjy2x+UoXK4GDlRrJXv8fX9X1DSrRnFShJSjJJxlFpxknwaa4orPCdhdvamAmqVVynhJP3ocXSb+/T/jHn5nuOGxMKkI1KclOE4qUJRd1KLV00y1w5oyR+Lg+odPycK+p71nyn++q6ADcrQAAAAAAAAAAAAAAAAAAAABgZ5nFLCUJ16r92C3JfFOT+GEfFs+f9pc/q42vKtVfhGK+GEVwhHwX13vmdR2obSuviXQg/ssK3BW4SrcJy+XwryfU4EquTl8dvDHlDvujdPjj4oy2j/O3tHpH1n9AkgEVeJLNfFwh8UvlxZnYXIMfi/dwWGq1uUqiio04+GuVo3+ZXW7Hs8tq9lUubUcRh3L+8ScXHm0bnyUvN6tTBb7Omplpf5Zpftehk0MXCfwyu+nB+hqc12fxeElpxWHrUG9y7ynKKl+WXCXyZiU4u5snj1QsfV8u9zETDpwYuCxEpK0975S5+UuvmZJEvSazqV/x+RXPXxVTc9H7J9r3TqLAVpfZ1G3h238FTi6flLe14/mPNyulUlGUZRbjKLUoyXGMk7prxue47zS3ihjy+NTlYpxW9fafSX1EganZXO1jMJQxG5SnC1RLlUi9M1+8n8mjbF3E7jcPmWSlsdppbzidAAPWAAAAAAAAAAAAAAAAAa7aHNFhcLiMRzpU5Sj4ztaC+cmkbE0O2uz1TH4OphaVZUJTcHrcHNWi76bJq12lv8DG29Tptw+D7Svj+7uN/l6vnLMM6Sm4u83duck/vX3+b6lNHHU5cJK/R7n9TaZ72SZthLvuPaaa+/hm6u7q4WU16HHVIOLcZJxa3NNNNPo0+BAnj1iNOur1fJa02jUx8HSmZk2VzxWIo4en8Vaagnx0rjKT8FFN/I5Gji5x+GTS6PevRnuHY1sniI/7RxVNU1Om44aDTU5Rla9Zp/CmlZdU2+Fr4V40zaPgkZes0ritOtW12/N6dl2X06FKnQpLTTpQUILwS4vxfFvxMkAtHCzMzO5WMZgqVaEqVaEKtOatKE4qcJLxT3HifaL2VRwd8Xg0/Zm/taV3J4dt7pRb3unfdv3rxXD3Mt4jDxqQlTnFShOLjOL3qUWrNP5GNq7htw5ZxW36PlhWgiaFXVfwZd2pyuWFxmJwru1RqyjFvi4cYN+cXFnT7FdmWKxcFWqv2ahOzjOcdVSousIdPFteFyvyVm/aI7uv4uenH/wBl7arLmAe2YTsnyyCtNVqz5udZx+kLItY7sjy6afdSr0JcmqneRv4xnx9UYf8AkyN0df4u9d/z1/O/Zg9imYt0sVh2/wDdzhWivCacZfWmvU9MPOdgtj8Tl2PrRqWqUauHkoVoX0uUasGoyXGMrN7vOzZ6MTsETFNT6OX6rbHfk2vjncTqfYABvVgAAAAAAAAAAAAAAAAAABqs62VwWNVsVhqNbkpSgu8X5Zq0l8mbUB7EzHeHAZf2K5ZRxUcTFVZwh70cPVlGpRU77pO6vJL8Lb3+h31iQeREQ9te1vvSAA9YgBRWrRhGU5NRjFOUpN2UYpXbfhZAeV5jsvTxm0GJnVipUMNDDzqxa3VKrpR0U34brvwjbmehquclszmSrxxOLX/VYqrUV+PdwtSpp+UYL1ZufajXjiNbj1S+Va3jilv+YiP08/dtO/Hfmr9qHtJsRG2jibGfRqqSTX+mc2sSbTJ699a6Wf8AD+AGzAAAAAAAAAAAAAAAAAAAAAAAAAAAA1O0W0+GwNPvK87N30U42dSo1+FdPF7keTMRG5Z0x2yWitI3MtliMRCnGU5yjCEU5SlJqMYpcW2+B4z2g9pDxerC4VuOGvac96lXs+FuUPDnz6Gk2v28xOYS0yfdYdO8KEW7eEpv7z+i5I5ors3Im3avk6/p3SIwTGTN3t8PSP3n2+b0bYHML4Vwvvp1ZX8pWkn/AHvQ6T2o8r2bzj2ereT+zqLTPw6S+T+jZ3vtXNPj0/Ulce8Wpr4KTq/Hti5E29Ld4+vu3HtRKxRrsvxtHU1W1b7adMtPmbaplEakdWGqX/YqO3pJL9USFQoWJN/szvVSXL3Yr6t/qjTrZyppv3kdXRxdvW50+TYWNKjGCeprfN9Zvj/rwAzgAAAAAAAAAAAAAAAAAAAAAAAADU7UbQQwOGqYie9r3acOHeVH8Mf4vwTPJmIjcs8eO2S0UrG5ns1u2m21PAQ0xSqYmor06d90V/3KnSPhxdvNrwvOM3q4qrKrWnKpKT3yfPokuUVyS4FecZnUr1J1asnOpVk3OT/RdFwSXJGsKnLlnJP4O+4XAx8Omo72nzn6R+HzSCAak7aTc5JnNaMoUVGVZSajCEU5VLt7lBc/IxsiyDEY2qqOGpucuMnwhTj+Ocvur6vkme47GbAYfLo691bEyVp1mvhvxhSX3Y/V8+ik4Md5ncdlP1Tl8emOceSPFM+n1/Bw2LyuvCTjUpyhJWunbddX4rdz5GRlmYVaae++m3PfY7PHSp1KkptJ33LySsjW4nZ2jUu4vRJ9OD+RZuIV5ZtCp2TfE6bK4Juc7veoq1/d5u/nv+hyuW7OujNOUU48dSbav434HR1azpKM48E0pLk4sDcAt0aynFSi7plwAAAAAAAAAAAAAAAAAAAAAAHjna7nbqYqGFi/cw0U5LrVqK79I6f3mexSZ8053mLxGJxFd/8ANrVJrwi5PSv3bIicq2q6+LoegYYtnnJP/Me8/wAba2tK7KA2Rcr3WzPdNzdbJ7LVsxxCo0vdjG0q1Vq8aUL8fGT4Jc/JNmkPf+y/JI4bLqMrWqYle0VHzer4F8oafVm7Dj8du6s6lzJ42HdfOe0fu3eQbPYfBUY0MPDTFb5Se+dSXOc5c3/8VkbCsnplbjpdvOxWC0iNdocNa02nxWncvN5ZlZ72XKearqVZ1k0FXqqz+NtWbW6XvW+prp7Py5Nx827+h6xbiOeyXCRX/L14tTd01Y0MMnlezlL1NxgcvpQi046tStJyeptdPBAbjI8ztZN+6+Ph4nSpnKUsZSgrKMVbokdDlVVypRl11W8tTsBlgAAAAAAAAAAAAAAAAAAAANbtHiu6weLq86eHrSXmqbt9T5pcrLfusuZ9KbT5TPF4TEYanONOVaGhTknKKu1e6W/gmvmeI5x2IZvvcJ4XELlGFWVJ/uzil9SLnxTeY+C+6ZzsfFx2396ZcmncFzHdnGcUL68Did3OlHvl/wCNs00liYSVOUasZt2UJwkpN9FFq7ZHnjytadVpbzj9J23FGk5yjBcZyUF5ydl+p9TYXDqnCFOPwwjGEfKKsv0PDdguzHMqtahicXGOFo06lOrpqp9/UUZKWlU18N7cZWfgz3ck8fHNN7U3VuZTkTWKT5b+gAWsTJqE2uKjJrzSJKlcvm2JXfTn1elPySX8DDdZFycFNb+ZrquVSvuqTS6XQGTKrFFMsXfdDe+fRebMVZWvvznLzdl9CudaMbRjZIDf5XszSqwhVqSqSbveCkow3SatuV+XU6WnBRSjFJJJJJbkkuSNfs7/AMPTfXU/7TNkAAAAAAAAAAAAAAAAAAAAAAC1icTCnFzqTjThFXlKclGKXi3wOY2526hl8VTglUxNRaoxb9ynHhrnbfxTsudnwseK7RbTYrGS+3qzqc7cIR8IwW5fqRsnIik6jvK54XSMnIr9pafDX3n8o+vzev4/tfyulJxjKtXtxlSpXh8nJq/yMzJu0fLMZOMI1e7qN+5GvDu230jJ3jfwvc+eyCPHJvtbW6Nx5rqJnfxfV6JPOOyPbGeJpzwdeTnVoRUqU5O8p0b2cZPm4trf0kuh6OTqXi8bhy/IwWwZJx29AhokGbQ4+pS0SnDlGUoryT3FmpIyce/tav55fqYdRgYmLr6U2+CVzUUakpy1cjIzap8MPxO78l/mTgqXBddwHo+VUdFCjHpTjfztd/VmWRGNkl0ViQAAAAAAAAAAAAi5FwKgU3FwKgU3FwKgU6hcD5w2xzeVfHYuo239vUhHwhCThFekUaFu50PaFlLwmYYmElaNWcsRSfKVOpJy3eUtUf5pzlOaldLit9ubXgVV6TEzLvMHJralax5ajSQCDWlux7JZyWa4e3BwrqX5e6k/1UT6APK+xvZSdPXmFaLj3kO7w0WrNwbTlVt0dkl1V3waPUtRZcesxTu4zquWuTkf4+kaVAp1FM6qSbfBK7N6rcrjn9rV/PL9TArMysXO85y/FJv1dzAr1EBp8TLVVfhu/wBepssrp3qU11nBf2kaymvefi7m7yOF69FL8cX8lvf6AegApTFwKgU3FwKgU3JuBIIuLgSCLgC3rIci3chsC7rI1llyIcgL/eEd4Y7mUSqgZfeEd6YTrluWKA1+2OyOHzOiqda8KkLujWik50pPirP4ouyvHw5PeeMZr2O5tSm+6hSxMb+7OlWpwfg3Go4tP18z2+pmNuvoY885tyl6GM0iW/HnvSNRPZ5PknY/mtRp4mpQwsOeqSxFX5Rpu3rJHoWRdluXYZxnUU8XUjZ3raVST6qlHc/52o2X8uLpL0JWcX5S9DGMVY76bLc3PaPDNp06Hvie/NFHMr8n6F2OMfRmxEbjvjX5zjLQUVxk9/kv87FuOIZgZlNyd+SVgNPjMQycrwUqka9WXwUqc7ftVNDsvlx9DGqxlKWmKu20l83zOmrwjQwsqS/A4LrKclvf1bA4ymveOk2Xh9sn+GEn9LfxNBToPVwOhyOoqUpSnu9xpbm23dbt3kB1usnWa2jmcZcmvOxlxqAX9ZKkWVMnUBe1C5b1DUBduLltSJ1AXLgo1ACixDRXYaQLbRS4l3SNIFlwKdBf0kaQMd0yl0l0MnSQ4AYjoLoUvDrovQy+7IdIDCeHXRehS6K6Gc6RHcgYOhENIzXQKfZUBra8/daTSfJvh8zDWb04+7Oyl5pp+TNzUy+MuKuYGI2Uw0/iprzV4v6AWI51BK0dK8rI1+cZjrgnFOUov4Y720+O70M7/wDD4bk6y8q0i/htkqFN3j3jfWU3IDk6eYzXGjW/q5MvrOutOqv6Kf8AgdjHJ4LgXY5agOQpZ5yUKv8AVT/wOoy/FPu43423+F3exlrBFSwgFKrFaqkrDlSoAQplSkO6Ku7AKROoaBoAnUBoAF+wsSLAU2FiuxFgKbEaSuwsBRpGkrsLAW9I0ldhYChxI0lywsBb0DQXLCwFvQNBcsLAW9A0FywsBb0k6S5YiwFGgnSV2FgKNI0ldgBRpJ0lViQKNI0lVibAUWBXYAAAAAAAAAQSQAAAAAAAAAAAAAACQAAAAAAAAAAJAAgAAf/Z"/>
          <p:cNvSpPr>
            <a:spLocks noChangeAspect="1" noChangeArrowheads="1"/>
          </p:cNvSpPr>
          <p:nvPr/>
        </p:nvSpPr>
        <p:spPr bwMode="auto">
          <a:xfrm>
            <a:off x="134108" y="-138284"/>
            <a:ext cx="262743" cy="291766"/>
          </a:xfrm>
          <a:prstGeom prst="rect">
            <a:avLst/>
          </a:prstGeom>
          <a:noFill/>
        </p:spPr>
        <p:txBody>
          <a:bodyPr vert="horz" wrap="square" lIns="82333" tIns="41166" rIns="82333" bIns="41166" numCol="1" anchor="t" anchorCtr="0" compatLnSpc="1">
            <a:prstTxWarp prst="textNoShape">
              <a:avLst/>
            </a:prstTxWarp>
          </a:bodyPr>
          <a:lstStyle/>
          <a:p>
            <a:endParaRPr lang="en-US"/>
          </a:p>
        </p:txBody>
      </p:sp>
      <p:grpSp>
        <p:nvGrpSpPr>
          <p:cNvPr id="5" name="Group 49"/>
          <p:cNvGrpSpPr/>
          <p:nvPr/>
        </p:nvGrpSpPr>
        <p:grpSpPr>
          <a:xfrm>
            <a:off x="433799" y="1751351"/>
            <a:ext cx="4138201" cy="4449418"/>
            <a:chOff x="274637" y="1829594"/>
            <a:chExt cx="4800600" cy="4648200"/>
          </a:xfrm>
        </p:grpSpPr>
        <p:sp>
          <p:nvSpPr>
            <p:cNvPr id="48" name="Rectangle 47"/>
            <p:cNvSpPr/>
            <p:nvPr/>
          </p:nvSpPr>
          <p:spPr bwMode="auto">
            <a:xfrm>
              <a:off x="274637" y="1829594"/>
              <a:ext cx="4800600" cy="4648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p:txBody>
        </p:sp>
        <p:grpSp>
          <p:nvGrpSpPr>
            <p:cNvPr id="11" name="Group 27"/>
            <p:cNvGrpSpPr/>
            <p:nvPr/>
          </p:nvGrpSpPr>
          <p:grpSpPr>
            <a:xfrm>
              <a:off x="427037" y="1905794"/>
              <a:ext cx="3581400" cy="2514600"/>
              <a:chOff x="427037" y="1753394"/>
              <a:chExt cx="3581400" cy="2514600"/>
            </a:xfrm>
          </p:grpSpPr>
          <p:pic>
            <p:nvPicPr>
              <p:cNvPr id="74754"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1397050" y="2667793"/>
                <a:ext cx="915937" cy="628651"/>
              </a:xfrm>
              <a:prstGeom prst="rect">
                <a:avLst/>
              </a:prstGeom>
              <a:noFill/>
            </p:spPr>
          </p:pic>
          <p:pic>
            <p:nvPicPr>
              <p:cNvPr id="6"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2408237" y="2896394"/>
                <a:ext cx="915937" cy="628651"/>
              </a:xfrm>
              <a:prstGeom prst="rect">
                <a:avLst/>
              </a:prstGeom>
              <a:noFill/>
            </p:spPr>
          </p:pic>
          <p:pic>
            <p:nvPicPr>
              <p:cNvPr id="7"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1263700" y="1905794"/>
                <a:ext cx="915937" cy="628651"/>
              </a:xfrm>
              <a:prstGeom prst="rect">
                <a:avLst/>
              </a:prstGeom>
              <a:noFill/>
            </p:spPr>
          </p:pic>
          <p:pic>
            <p:nvPicPr>
              <p:cNvPr id="8"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2636837" y="1753394"/>
                <a:ext cx="915937" cy="628651"/>
              </a:xfrm>
              <a:prstGeom prst="rect">
                <a:avLst/>
              </a:prstGeom>
              <a:noFill/>
            </p:spPr>
          </p:pic>
          <p:pic>
            <p:nvPicPr>
              <p:cNvPr id="9"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492175" y="2429669"/>
                <a:ext cx="915937" cy="628651"/>
              </a:xfrm>
              <a:prstGeom prst="rect">
                <a:avLst/>
              </a:prstGeom>
              <a:noFill/>
            </p:spPr>
          </p:pic>
          <p:pic>
            <p:nvPicPr>
              <p:cNvPr id="10"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1265237" y="3229769"/>
                <a:ext cx="915937" cy="628651"/>
              </a:xfrm>
              <a:prstGeom prst="rect">
                <a:avLst/>
              </a:prstGeom>
              <a:noFill/>
            </p:spPr>
          </p:pic>
          <p:pic>
            <p:nvPicPr>
              <p:cNvPr id="74762" name="Picture 10" descr="http://2.bp.blogspot.com/-1oz1a0FASrk/TeZi_tBo3uI/AAAAAAAAA7Q/VPuWStRw25s/s1600/question-mark.jpg"/>
              <p:cNvPicPr>
                <a:picLocks noChangeAspect="1" noChangeArrowheads="1"/>
              </p:cNvPicPr>
              <p:nvPr/>
            </p:nvPicPr>
            <p:blipFill>
              <a:blip r:embed="rId3" cstate="print"/>
              <a:srcRect/>
              <a:stretch>
                <a:fillRect/>
              </a:stretch>
            </p:blipFill>
            <p:spPr bwMode="auto">
              <a:xfrm>
                <a:off x="3322637" y="3048794"/>
                <a:ext cx="609600" cy="609600"/>
              </a:xfrm>
              <a:prstGeom prst="rect">
                <a:avLst/>
              </a:prstGeom>
              <a:noFill/>
            </p:spPr>
          </p:pic>
          <p:pic>
            <p:nvPicPr>
              <p:cNvPr id="23" name="Picture 10" descr="http://2.bp.blogspot.com/-1oz1a0FASrk/TeZi_tBo3uI/AAAAAAAAA7Q/VPuWStRw25s/s1600/question-mark.jpg"/>
              <p:cNvPicPr>
                <a:picLocks noChangeAspect="1" noChangeArrowheads="1"/>
              </p:cNvPicPr>
              <p:nvPr/>
            </p:nvPicPr>
            <p:blipFill>
              <a:blip r:embed="rId4" cstate="print"/>
              <a:srcRect/>
              <a:stretch>
                <a:fillRect/>
              </a:stretch>
            </p:blipFill>
            <p:spPr bwMode="auto">
              <a:xfrm>
                <a:off x="427037" y="3048794"/>
                <a:ext cx="533400" cy="533400"/>
              </a:xfrm>
              <a:prstGeom prst="rect">
                <a:avLst/>
              </a:prstGeom>
              <a:noFill/>
            </p:spPr>
          </p:pic>
          <p:pic>
            <p:nvPicPr>
              <p:cNvPr id="24" name="Picture 10" descr="http://2.bp.blogspot.com/-1oz1a0FASrk/TeZi_tBo3uI/AAAAAAAAA7Q/VPuWStRw25s/s1600/question-mark.jpg"/>
              <p:cNvPicPr>
                <a:picLocks noChangeAspect="1" noChangeArrowheads="1"/>
              </p:cNvPicPr>
              <p:nvPr/>
            </p:nvPicPr>
            <p:blipFill>
              <a:blip r:embed="rId4" cstate="print"/>
              <a:srcRect/>
              <a:stretch>
                <a:fillRect/>
              </a:stretch>
            </p:blipFill>
            <p:spPr bwMode="auto">
              <a:xfrm>
                <a:off x="808037" y="3734594"/>
                <a:ext cx="533400" cy="533400"/>
              </a:xfrm>
              <a:prstGeom prst="rect">
                <a:avLst/>
              </a:prstGeom>
              <a:noFill/>
            </p:spPr>
          </p:pic>
          <p:pic>
            <p:nvPicPr>
              <p:cNvPr id="25" name="Picture 10" descr="http://2.bp.blogspot.com/-1oz1a0FASrk/TeZi_tBo3uI/AAAAAAAAA7Q/VPuWStRw25s/s1600/question-mark.jpg"/>
              <p:cNvPicPr>
                <a:picLocks noChangeAspect="1" noChangeArrowheads="1"/>
              </p:cNvPicPr>
              <p:nvPr/>
            </p:nvPicPr>
            <p:blipFill>
              <a:blip r:embed="rId3" cstate="print"/>
              <a:srcRect/>
              <a:stretch>
                <a:fillRect/>
              </a:stretch>
            </p:blipFill>
            <p:spPr bwMode="auto">
              <a:xfrm>
                <a:off x="3398837" y="2134394"/>
                <a:ext cx="609600" cy="609600"/>
              </a:xfrm>
              <a:prstGeom prst="rect">
                <a:avLst/>
              </a:prstGeom>
              <a:noFill/>
            </p:spPr>
          </p:pic>
          <p:pic>
            <p:nvPicPr>
              <p:cNvPr id="26" name="Picture 10" descr="http://2.bp.blogspot.com/-1oz1a0FASrk/TeZi_tBo3uI/AAAAAAAAA7Q/VPuWStRw25s/s1600/question-mark.jpg"/>
              <p:cNvPicPr>
                <a:picLocks noChangeAspect="1" noChangeArrowheads="1"/>
              </p:cNvPicPr>
              <p:nvPr/>
            </p:nvPicPr>
            <p:blipFill>
              <a:blip r:embed="rId4" cstate="print"/>
              <a:srcRect/>
              <a:stretch>
                <a:fillRect/>
              </a:stretch>
            </p:blipFill>
            <p:spPr bwMode="auto">
              <a:xfrm>
                <a:off x="655637" y="1829594"/>
                <a:ext cx="533400" cy="533400"/>
              </a:xfrm>
              <a:prstGeom prst="rect">
                <a:avLst/>
              </a:prstGeom>
              <a:noFill/>
            </p:spPr>
          </p:pic>
          <p:pic>
            <p:nvPicPr>
              <p:cNvPr id="27" name="Picture 10" descr="http://2.bp.blogspot.com/-1oz1a0FASrk/TeZi_tBo3uI/AAAAAAAAA7Q/VPuWStRw25s/s1600/question-mark.jpg"/>
              <p:cNvPicPr>
                <a:picLocks noChangeAspect="1" noChangeArrowheads="1"/>
              </p:cNvPicPr>
              <p:nvPr/>
            </p:nvPicPr>
            <p:blipFill>
              <a:blip r:embed="rId3" cstate="print"/>
              <a:srcRect l="12500" r="12500"/>
              <a:stretch>
                <a:fillRect/>
              </a:stretch>
            </p:blipFill>
            <p:spPr bwMode="auto">
              <a:xfrm>
                <a:off x="2189162" y="2172494"/>
                <a:ext cx="457200" cy="609600"/>
              </a:xfrm>
              <a:prstGeom prst="rect">
                <a:avLst/>
              </a:prstGeom>
              <a:noFill/>
            </p:spPr>
          </p:pic>
        </p:grpSp>
        <p:pic>
          <p:nvPicPr>
            <p:cNvPr id="43" name="Picture 6" descr="https://encrypted-tbn1.google.com/images?q=tbn:ANd9GcSVFjcTw4yX4_BNZXxyQC8rleGExdEaYksx8Y9V0hkKcScekWKX"/>
            <p:cNvPicPr>
              <a:picLocks noChangeAspect="1" noChangeArrowheads="1"/>
            </p:cNvPicPr>
            <p:nvPr/>
          </p:nvPicPr>
          <p:blipFill>
            <a:blip r:embed="rId5"/>
            <a:srcRect b="9434"/>
            <a:stretch>
              <a:fillRect/>
            </a:stretch>
          </p:blipFill>
          <p:spPr bwMode="auto">
            <a:xfrm>
              <a:off x="2551112" y="4629944"/>
              <a:ext cx="2266950" cy="1828800"/>
            </a:xfrm>
            <a:prstGeom prst="rect">
              <a:avLst/>
            </a:prstGeom>
            <a:noFill/>
          </p:spPr>
        </p:pic>
      </p:grpSp>
      <p:sp>
        <p:nvSpPr>
          <p:cNvPr id="47" name="Content Placeholder 2"/>
          <p:cNvSpPr txBox="1">
            <a:spLocks/>
          </p:cNvSpPr>
          <p:nvPr/>
        </p:nvSpPr>
        <p:spPr bwMode="auto">
          <a:xfrm>
            <a:off x="5486400" y="1371600"/>
            <a:ext cx="2955858" cy="431130"/>
          </a:xfrm>
          <a:prstGeom prst="rect">
            <a:avLst/>
          </a:prstGeom>
          <a:noFill/>
          <a:ln w="9525">
            <a:noFill/>
            <a:miter lim="800000"/>
            <a:headEnd/>
            <a:tailEnd/>
          </a:ln>
        </p:spPr>
        <p:txBody>
          <a:bodyPr vert="horz" wrap="square" lIns="93145" tIns="46572" rIns="93145" bIns="46572" numCol="1" anchor="t" anchorCtr="0" compatLnSpc="1">
            <a:prstTxWarp prst="textNoShape">
              <a:avLst/>
            </a:prstTxWarp>
          </a:bodyPr>
          <a:lstStyle/>
          <a:p>
            <a:pPr marL="348770" indent="-348770" defTabSz="931959" eaLnBrk="0" latinLnBrk="1" hangingPunct="0">
              <a:spcBef>
                <a:spcPct val="20000"/>
              </a:spcBef>
              <a:buClr>
                <a:srgbClr val="CC0066"/>
              </a:buClr>
              <a:defRPr/>
            </a:pPr>
            <a:r>
              <a:rPr kumimoji="1" lang="en-US" sz="2200" kern="0" dirty="0" smtClean="0">
                <a:solidFill>
                  <a:srgbClr val="FF0000"/>
                </a:solidFill>
                <a:cs typeface="Times New Roman" pitchFamily="18" charset="0"/>
              </a:rPr>
              <a:t>Visible RFID </a:t>
            </a:r>
            <a:r>
              <a:rPr kumimoji="1" lang="en-US" sz="2200" kern="0" dirty="0" smtClean="0">
                <a:cs typeface="Times New Roman" pitchFamily="18" charset="0"/>
              </a:rPr>
              <a:t>system</a:t>
            </a:r>
            <a:endParaRPr kumimoji="1" lang="en-US" sz="2200" kern="0" dirty="0">
              <a:cs typeface="Times New Roman" pitchFamily="18" charset="0"/>
            </a:endParaRPr>
          </a:p>
        </p:txBody>
      </p:sp>
      <p:grpSp>
        <p:nvGrpSpPr>
          <p:cNvPr id="12" name="Group 50"/>
          <p:cNvGrpSpPr/>
          <p:nvPr/>
        </p:nvGrpSpPr>
        <p:grpSpPr>
          <a:xfrm>
            <a:off x="4703371" y="1751351"/>
            <a:ext cx="4138201" cy="4449418"/>
            <a:chOff x="5227637" y="1829594"/>
            <a:chExt cx="4800600" cy="4648200"/>
          </a:xfrm>
        </p:grpSpPr>
        <p:pic>
          <p:nvPicPr>
            <p:cNvPr id="30"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6502450" y="2820193"/>
              <a:ext cx="915937" cy="628651"/>
            </a:xfrm>
            <a:prstGeom prst="rect">
              <a:avLst/>
            </a:prstGeom>
            <a:noFill/>
          </p:spPr>
        </p:pic>
        <p:pic>
          <p:nvPicPr>
            <p:cNvPr id="31"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7513637" y="3048794"/>
              <a:ext cx="915937" cy="628651"/>
            </a:xfrm>
            <a:prstGeom prst="rect">
              <a:avLst/>
            </a:prstGeom>
            <a:noFill/>
          </p:spPr>
        </p:pic>
        <p:pic>
          <p:nvPicPr>
            <p:cNvPr id="32"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6369100" y="2058194"/>
              <a:ext cx="915937" cy="628651"/>
            </a:xfrm>
            <a:prstGeom prst="rect">
              <a:avLst/>
            </a:prstGeom>
            <a:noFill/>
          </p:spPr>
        </p:pic>
        <p:pic>
          <p:nvPicPr>
            <p:cNvPr id="33"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7742237" y="1905794"/>
              <a:ext cx="915937" cy="628651"/>
            </a:xfrm>
            <a:prstGeom prst="rect">
              <a:avLst/>
            </a:prstGeom>
            <a:noFill/>
          </p:spPr>
        </p:pic>
        <p:pic>
          <p:nvPicPr>
            <p:cNvPr id="34"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5597575" y="2582069"/>
              <a:ext cx="915937" cy="628651"/>
            </a:xfrm>
            <a:prstGeom prst="rect">
              <a:avLst/>
            </a:prstGeom>
            <a:noFill/>
          </p:spPr>
        </p:pic>
        <p:pic>
          <p:nvPicPr>
            <p:cNvPr id="35" name="Picture 2" descr="https://encrypted-tbn0.google.com/images?q=tbn:ANd9GcSPVU5sJhw0M617IZfjyvYevJ_grsMCEfETCjJgQv44fV5_5frusA"/>
            <p:cNvPicPr>
              <a:picLocks noChangeAspect="1" noChangeArrowheads="1"/>
            </p:cNvPicPr>
            <p:nvPr/>
          </p:nvPicPr>
          <p:blipFill>
            <a:blip r:embed="rId2"/>
            <a:srcRect/>
            <a:stretch>
              <a:fillRect/>
            </a:stretch>
          </p:blipFill>
          <p:spPr bwMode="auto">
            <a:xfrm>
              <a:off x="6370637" y="3486943"/>
              <a:ext cx="915937" cy="628651"/>
            </a:xfrm>
            <a:prstGeom prst="rect">
              <a:avLst/>
            </a:prstGeom>
            <a:noFill/>
          </p:spPr>
        </p:pic>
        <p:pic>
          <p:nvPicPr>
            <p:cNvPr id="42" name="Picture 6" descr="https://encrypted-tbn1.google.com/images?q=tbn:ANd9GcSVFjcTw4yX4_BNZXxyQC8rleGExdEaYksx8Y9V0hkKcScekWKX"/>
            <p:cNvPicPr>
              <a:picLocks noChangeAspect="1" noChangeArrowheads="1"/>
            </p:cNvPicPr>
            <p:nvPr/>
          </p:nvPicPr>
          <p:blipFill>
            <a:blip r:embed="rId5"/>
            <a:srcRect b="9434"/>
            <a:stretch>
              <a:fillRect/>
            </a:stretch>
          </p:blipFill>
          <p:spPr bwMode="auto">
            <a:xfrm>
              <a:off x="7437437" y="4648994"/>
              <a:ext cx="2266950" cy="1828800"/>
            </a:xfrm>
            <a:prstGeom prst="rect">
              <a:avLst/>
            </a:prstGeom>
            <a:noFill/>
          </p:spPr>
        </p:pic>
        <p:pic>
          <p:nvPicPr>
            <p:cNvPr id="45" name="Picture 13" descr="G:\MyPaper\LED_ID\led-ID picture\do copy.gif"/>
            <p:cNvPicPr>
              <a:picLocks noChangeAspect="1" noChangeArrowheads="1"/>
            </p:cNvPicPr>
            <p:nvPr/>
          </p:nvPicPr>
          <p:blipFill>
            <a:blip r:embed="rId6"/>
            <a:srcRect/>
            <a:stretch>
              <a:fillRect/>
            </a:stretch>
          </p:blipFill>
          <p:spPr bwMode="auto">
            <a:xfrm rot="7678819">
              <a:off x="7370430" y="3720898"/>
              <a:ext cx="747640" cy="1271340"/>
            </a:xfrm>
            <a:prstGeom prst="rect">
              <a:avLst/>
            </a:prstGeom>
            <a:noFill/>
            <a:ln w="9525">
              <a:noFill/>
              <a:miter lim="800000"/>
              <a:headEnd/>
              <a:tailEnd/>
            </a:ln>
          </p:spPr>
        </p:pic>
        <p:sp>
          <p:nvSpPr>
            <p:cNvPr id="49" name="Rectangle 48"/>
            <p:cNvSpPr/>
            <p:nvPr/>
          </p:nvSpPr>
          <p:spPr bwMode="auto">
            <a:xfrm>
              <a:off x="5227637" y="1829594"/>
              <a:ext cx="4800600" cy="4648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p:txBody>
        </p:sp>
      </p:grpSp>
      <p:sp>
        <p:nvSpPr>
          <p:cNvPr id="36" name="Oval 35"/>
          <p:cNvSpPr/>
          <p:nvPr/>
        </p:nvSpPr>
        <p:spPr bwMode="auto">
          <a:xfrm>
            <a:off x="5590128" y="3274000"/>
            <a:ext cx="985286" cy="656471"/>
          </a:xfrm>
          <a:prstGeom prst="ellipse">
            <a:avLst/>
          </a:prstGeom>
          <a:noFill/>
          <a:ln w="19050" cap="flat" cmpd="sng" algn="ctr">
            <a:solidFill>
              <a:srgbClr val="FF3300"/>
            </a:solidFill>
            <a:prstDash val="solid"/>
            <a:round/>
            <a:headEnd type="none" w="med" len="med"/>
            <a:tailEnd type="none" w="med" len="med"/>
          </a:ln>
          <a:effectLst/>
        </p:spPr>
        <p:txBody>
          <a:bodyPr vert="horz" wrap="square" lIns="82333" tIns="41166" rIns="82333" bIns="41166" numCol="1" rtlCol="0" anchor="t" anchorCtr="0" compatLnSpc="1">
            <a:prstTxWarp prst="textNoShape">
              <a:avLst/>
            </a:prstTxWarp>
          </a:bodyPr>
          <a:lstStyle/>
          <a:p>
            <a:pPr defTabSz="931959" eaLnBrk="0" hangingPunct="0"/>
            <a:endParaRPr lang="en-US" sz="1600" dirty="0" smtClean="0">
              <a:latin typeface="Arial" charset="0"/>
            </a:endParaRPr>
          </a:p>
        </p:txBody>
      </p:sp>
      <p:sp>
        <p:nvSpPr>
          <p:cNvPr id="37" name="Content Placeholder 2"/>
          <p:cNvSpPr txBox="1">
            <a:spLocks/>
          </p:cNvSpPr>
          <p:nvPr/>
        </p:nvSpPr>
        <p:spPr bwMode="auto">
          <a:xfrm>
            <a:off x="2133600" y="5334000"/>
            <a:ext cx="914399" cy="431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chemeClr val="tx1"/>
                </a:solidFill>
                <a:effectLst/>
                <a:uLnTx/>
                <a:uFillTx/>
                <a:latin typeface="Times New Roman" pitchFamily="18" charset="0"/>
                <a:ea typeface="+mn-ea"/>
                <a:cs typeface="+mn-cs"/>
              </a:rPr>
              <a:t>Reader</a:t>
            </a:r>
            <a:endParaRPr kumimoji="0" lang="en-US" sz="1600" b="0"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38" name="Content Placeholder 2"/>
          <p:cNvSpPr txBox="1">
            <a:spLocks/>
          </p:cNvSpPr>
          <p:nvPr/>
        </p:nvSpPr>
        <p:spPr bwMode="auto">
          <a:xfrm>
            <a:off x="2743200" y="3657600"/>
            <a:ext cx="914399" cy="431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chemeClr val="tx1"/>
                </a:solidFill>
                <a:effectLst/>
                <a:uLnTx/>
                <a:uFillTx/>
                <a:latin typeface="Times New Roman" pitchFamily="18" charset="0"/>
                <a:ea typeface="+mn-ea"/>
                <a:cs typeface="+mn-cs"/>
              </a:rPr>
              <a:t>Tags</a:t>
            </a:r>
            <a:endParaRPr kumimoji="0" lang="en-US" sz="1600" b="0"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39" name="Content Placeholder 2"/>
          <p:cNvSpPr txBox="1">
            <a:spLocks/>
          </p:cNvSpPr>
          <p:nvPr/>
        </p:nvSpPr>
        <p:spPr bwMode="auto">
          <a:xfrm>
            <a:off x="6096000" y="5257800"/>
            <a:ext cx="914399" cy="431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chemeClr val="tx1"/>
                </a:solidFill>
                <a:effectLst/>
                <a:uLnTx/>
                <a:uFillTx/>
                <a:latin typeface="Times New Roman" pitchFamily="18" charset="0"/>
                <a:ea typeface="+mn-ea"/>
                <a:cs typeface="+mn-cs"/>
              </a:rPr>
              <a:t>Reader</a:t>
            </a:r>
            <a:endParaRPr kumimoji="0" lang="en-US" sz="1600" b="0"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40" name="Content Placeholder 2"/>
          <p:cNvSpPr txBox="1">
            <a:spLocks/>
          </p:cNvSpPr>
          <p:nvPr/>
        </p:nvSpPr>
        <p:spPr bwMode="auto">
          <a:xfrm>
            <a:off x="7391400" y="3200400"/>
            <a:ext cx="914399" cy="431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chemeClr val="tx1"/>
                </a:solidFill>
                <a:effectLst/>
                <a:uLnTx/>
                <a:uFillTx/>
                <a:latin typeface="Times New Roman" pitchFamily="18" charset="0"/>
                <a:ea typeface="+mn-ea"/>
                <a:cs typeface="+mn-cs"/>
              </a:rPr>
              <a:t>Tags</a:t>
            </a:r>
            <a:endParaRPr kumimoji="0" lang="en-US" sz="1600" b="0" i="0" u="none" strike="noStrike" kern="0" cap="none" spc="0" normalizeH="0" baseline="0" noProof="0" dirty="0">
              <a:ln>
                <a:noFill/>
              </a:ln>
              <a:solidFill>
                <a:schemeClr val="tx1"/>
              </a:solidFill>
              <a:effectLst/>
              <a:uLnTx/>
              <a:uFillTx/>
              <a:latin typeface="Times New Roman" pitchFamily="18" charset="0"/>
              <a:ea typeface="+mn-ea"/>
              <a:cs typeface="+mn-cs"/>
            </a:endParaRPr>
          </a:p>
        </p:txBody>
      </p:sp>
      <p:sp>
        <p:nvSpPr>
          <p:cNvPr id="41" name="Content Placeholder 2"/>
          <p:cNvSpPr txBox="1">
            <a:spLocks/>
          </p:cNvSpPr>
          <p:nvPr/>
        </p:nvSpPr>
        <p:spPr bwMode="auto">
          <a:xfrm>
            <a:off x="7162800" y="3962400"/>
            <a:ext cx="1295400" cy="43113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FF0000"/>
                </a:solidFill>
                <a:effectLst/>
                <a:uLnTx/>
                <a:uFillTx/>
                <a:latin typeface="Times New Roman" pitchFamily="18" charset="0"/>
                <a:ea typeface="+mn-ea"/>
                <a:cs typeface="+mn-cs"/>
              </a:rPr>
              <a:t>Visible</a:t>
            </a:r>
            <a:r>
              <a:rPr kumimoji="0" lang="en-US" sz="1600" b="0" i="0" u="none" strike="noStrike" kern="0" cap="none" spc="0" normalizeH="0" noProof="0" dirty="0" smtClean="0">
                <a:ln>
                  <a:noFill/>
                </a:ln>
                <a:solidFill>
                  <a:srgbClr val="FF0000"/>
                </a:solidFill>
                <a:effectLst/>
                <a:uLnTx/>
                <a:uFillTx/>
                <a:latin typeface="Times New Roman" pitchFamily="18" charset="0"/>
                <a:ea typeface="+mn-ea"/>
                <a:cs typeface="+mn-cs"/>
              </a:rPr>
              <a:t> light</a:t>
            </a:r>
            <a:endParaRPr kumimoji="0" lang="en-US" sz="1600" b="0" i="0" u="none" strike="noStrike" kern="0" cap="none" spc="0" normalizeH="0" baseline="0" noProof="0" dirty="0">
              <a:ln>
                <a:noFill/>
              </a:ln>
              <a:solidFill>
                <a:srgbClr val="FF0000"/>
              </a:solidFill>
              <a:effectLst/>
              <a:uLnTx/>
              <a:uFillTx/>
              <a:latin typeface="Times New Roman" pitchFamily="18" charset="0"/>
              <a:ea typeface="+mn-ea"/>
              <a:cs typeface="+mn-cs"/>
            </a:endParaRPr>
          </a:p>
        </p:txBody>
      </p:sp>
      <p:grpSp>
        <p:nvGrpSpPr>
          <p:cNvPr id="56" name="Group 32"/>
          <p:cNvGrpSpPr>
            <a:grpSpLocks noChangeAspect="1"/>
          </p:cNvGrpSpPr>
          <p:nvPr/>
        </p:nvGrpSpPr>
        <p:grpSpPr bwMode="auto">
          <a:xfrm rot="2154967">
            <a:off x="2448058" y="4102635"/>
            <a:ext cx="530639" cy="68002"/>
            <a:chOff x="1110" y="2112"/>
            <a:chExt cx="180" cy="18"/>
          </a:xfrm>
        </p:grpSpPr>
        <p:sp>
          <p:nvSpPr>
            <p:cNvPr id="57" name="Line 33"/>
            <p:cNvSpPr>
              <a:spLocks noChangeAspect="1" noChangeShapeType="1"/>
            </p:cNvSpPr>
            <p:nvPr/>
          </p:nvSpPr>
          <p:spPr bwMode="auto">
            <a:xfrm>
              <a:off x="1110" y="2112"/>
              <a:ext cx="96" cy="1"/>
            </a:xfrm>
            <a:prstGeom prst="line">
              <a:avLst/>
            </a:prstGeom>
            <a:noFill/>
            <a:ln w="9525">
              <a:solidFill>
                <a:schemeClr val="tx1"/>
              </a:solidFill>
              <a:round/>
              <a:headEnd/>
              <a:tailEnd/>
            </a:ln>
          </p:spPr>
          <p:txBody>
            <a:bodyPr/>
            <a:lstStyle/>
            <a:p>
              <a:endParaRPr lang="en-US"/>
            </a:p>
          </p:txBody>
        </p:sp>
        <p:sp>
          <p:nvSpPr>
            <p:cNvPr id="58" name="Line 34"/>
            <p:cNvSpPr>
              <a:spLocks noChangeAspect="1" noChangeShapeType="1"/>
            </p:cNvSpPr>
            <p:nvPr/>
          </p:nvSpPr>
          <p:spPr bwMode="auto">
            <a:xfrm>
              <a:off x="1194" y="2130"/>
              <a:ext cx="96" cy="0"/>
            </a:xfrm>
            <a:prstGeom prst="line">
              <a:avLst/>
            </a:prstGeom>
            <a:noFill/>
            <a:ln w="9525">
              <a:solidFill>
                <a:schemeClr val="tx1"/>
              </a:solidFill>
              <a:round/>
              <a:headEnd/>
              <a:tailEnd/>
            </a:ln>
          </p:spPr>
          <p:txBody>
            <a:bodyPr/>
            <a:lstStyle/>
            <a:p>
              <a:endParaRPr lang="en-US"/>
            </a:p>
          </p:txBody>
        </p:sp>
        <p:sp>
          <p:nvSpPr>
            <p:cNvPr id="59" name="Line 35"/>
            <p:cNvSpPr>
              <a:spLocks noChangeAspect="1" noChangeShapeType="1"/>
            </p:cNvSpPr>
            <p:nvPr/>
          </p:nvSpPr>
          <p:spPr bwMode="auto">
            <a:xfrm flipH="1">
              <a:off x="1200" y="2112"/>
              <a:ext cx="14" cy="14"/>
            </a:xfrm>
            <a:prstGeom prst="line">
              <a:avLst/>
            </a:prstGeom>
            <a:noFill/>
            <a:ln w="9525">
              <a:solidFill>
                <a:schemeClr val="tx1"/>
              </a:solidFill>
              <a:round/>
              <a:headEnd/>
              <a:tailEnd/>
            </a:ln>
          </p:spPr>
          <p:txBody>
            <a:bodyPr/>
            <a:lstStyle/>
            <a:p>
              <a:endParaRPr lang="en-US"/>
            </a:p>
          </p:txBody>
        </p:sp>
      </p:grpSp>
      <p:grpSp>
        <p:nvGrpSpPr>
          <p:cNvPr id="60" name="Group 36"/>
          <p:cNvGrpSpPr>
            <a:grpSpLocks noChangeAspect="1"/>
          </p:cNvGrpSpPr>
          <p:nvPr/>
        </p:nvGrpSpPr>
        <p:grpSpPr bwMode="auto">
          <a:xfrm rot="2154967">
            <a:off x="2022790" y="4123639"/>
            <a:ext cx="644149" cy="82548"/>
            <a:chOff x="1110" y="2112"/>
            <a:chExt cx="180" cy="18"/>
          </a:xfrm>
        </p:grpSpPr>
        <p:sp>
          <p:nvSpPr>
            <p:cNvPr id="61" name="Line 37"/>
            <p:cNvSpPr>
              <a:spLocks noChangeAspect="1" noChangeShapeType="1"/>
            </p:cNvSpPr>
            <p:nvPr/>
          </p:nvSpPr>
          <p:spPr bwMode="auto">
            <a:xfrm>
              <a:off x="1110" y="2112"/>
              <a:ext cx="96" cy="1"/>
            </a:xfrm>
            <a:prstGeom prst="line">
              <a:avLst/>
            </a:prstGeom>
            <a:noFill/>
            <a:ln w="9525">
              <a:solidFill>
                <a:schemeClr val="tx1"/>
              </a:solidFill>
              <a:round/>
              <a:headEnd/>
              <a:tailEnd/>
            </a:ln>
          </p:spPr>
          <p:txBody>
            <a:bodyPr/>
            <a:lstStyle/>
            <a:p>
              <a:endParaRPr lang="en-US"/>
            </a:p>
          </p:txBody>
        </p:sp>
        <p:sp>
          <p:nvSpPr>
            <p:cNvPr id="62" name="Line 38"/>
            <p:cNvSpPr>
              <a:spLocks noChangeAspect="1" noChangeShapeType="1"/>
            </p:cNvSpPr>
            <p:nvPr/>
          </p:nvSpPr>
          <p:spPr bwMode="auto">
            <a:xfrm>
              <a:off x="1194" y="2130"/>
              <a:ext cx="96" cy="0"/>
            </a:xfrm>
            <a:prstGeom prst="line">
              <a:avLst/>
            </a:prstGeom>
            <a:noFill/>
            <a:ln w="9525">
              <a:solidFill>
                <a:schemeClr val="tx1"/>
              </a:solidFill>
              <a:round/>
              <a:headEnd/>
              <a:tailEnd/>
            </a:ln>
          </p:spPr>
          <p:txBody>
            <a:bodyPr/>
            <a:lstStyle/>
            <a:p>
              <a:endParaRPr lang="en-US"/>
            </a:p>
          </p:txBody>
        </p:sp>
        <p:sp>
          <p:nvSpPr>
            <p:cNvPr id="63" name="Line 39"/>
            <p:cNvSpPr>
              <a:spLocks noChangeAspect="1" noChangeShapeType="1"/>
            </p:cNvSpPr>
            <p:nvPr/>
          </p:nvSpPr>
          <p:spPr bwMode="auto">
            <a:xfrm flipH="1">
              <a:off x="1200" y="2112"/>
              <a:ext cx="14" cy="14"/>
            </a:xfrm>
            <a:prstGeom prst="line">
              <a:avLst/>
            </a:prstGeom>
            <a:noFill/>
            <a:ln w="9525">
              <a:solidFill>
                <a:schemeClr val="tx1"/>
              </a:solidFill>
              <a:round/>
              <a:headEnd/>
              <a:tailEnd/>
            </a:ln>
          </p:spPr>
          <p:txBody>
            <a:bodyPr/>
            <a:lstStyle/>
            <a:p>
              <a:endParaRPr lang="en-US"/>
            </a:p>
          </p:txBody>
        </p:sp>
      </p:grpSp>
      <p:sp>
        <p:nvSpPr>
          <p:cNvPr id="46"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t>Visible RFID</a:t>
            </a:r>
            <a:endParaRPr lang="en-US" b="0" dirty="0">
              <a:latin typeface="Times New Roman" pitchFamily="18" charset="0"/>
              <a:cs typeface="Times New Roman" pitchFamily="18" charset="0"/>
            </a:endParaRPr>
          </a:p>
        </p:txBody>
      </p:sp>
      <p:graphicFrame>
        <p:nvGraphicFramePr>
          <p:cNvPr id="6" name="Content Placeholder 5"/>
          <p:cNvGraphicFramePr>
            <a:graphicFrameLocks noGrp="1"/>
          </p:cNvGraphicFramePr>
          <p:nvPr>
            <p:ph idx="1"/>
            <p:extLst>
              <p:ext uri="{D42A27DB-BD31-4B8C-83A1-F6EECF244321}">
                <p14:modId xmlns="" xmlns:p14="http://schemas.microsoft.com/office/powerpoint/2010/main" val="3856569846"/>
              </p:ext>
            </p:extLst>
          </p:nvPr>
        </p:nvGraphicFramePr>
        <p:xfrm>
          <a:off x="499484" y="4085471"/>
          <a:ext cx="8013659" cy="2226525"/>
        </p:xfrm>
        <a:graphic>
          <a:graphicData uri="http://schemas.openxmlformats.org/drawingml/2006/table">
            <a:tbl>
              <a:tblPr firstRow="1" bandRow="1">
                <a:tableStyleId>{5C22544A-7EE6-4342-B048-85BDC9FD1C3A}</a:tableStyleId>
              </a:tblPr>
              <a:tblGrid>
                <a:gridCol w="1807713"/>
                <a:gridCol w="1355785"/>
                <a:gridCol w="1303112"/>
                <a:gridCol w="1426745"/>
                <a:gridCol w="2120304"/>
              </a:tblGrid>
              <a:tr h="600106">
                <a:tc rowSpan="2">
                  <a:txBody>
                    <a:bodyPr/>
                    <a:lstStyle/>
                    <a:p>
                      <a:pPr algn="ctr"/>
                      <a:r>
                        <a:rPr lang="en-US" sz="1900" dirty="0" smtClean="0">
                          <a:latin typeface="Times New Roman" pitchFamily="18" charset="0"/>
                          <a:cs typeface="Times New Roman" pitchFamily="18" charset="0"/>
                        </a:rPr>
                        <a:t>Property</a:t>
                      </a:r>
                      <a:endParaRPr lang="en-US" sz="1900" dirty="0">
                        <a:latin typeface="Times New Roman" pitchFamily="18" charset="0"/>
                        <a:cs typeface="Times New Roman" pitchFamily="18" charset="0"/>
                      </a:endParaRPr>
                    </a:p>
                    <a:p>
                      <a:pPr algn="ctr"/>
                      <a:endParaRPr lang="en-US" sz="1500" dirty="0">
                        <a:latin typeface="Times New Roman" pitchFamily="18" charset="0"/>
                        <a:cs typeface="Times New Roman" pitchFamily="18" charset="0"/>
                      </a:endParaRPr>
                    </a:p>
                  </a:txBody>
                  <a:tcPr marL="78823" marR="78823" marT="43765" marB="43765"/>
                </a:tc>
                <a:tc gridSpan="2">
                  <a:txBody>
                    <a:bodyPr/>
                    <a:lstStyle/>
                    <a:p>
                      <a:pPr algn="ctr"/>
                      <a:r>
                        <a:rPr lang="en-US" sz="1900" dirty="0" smtClean="0">
                          <a:latin typeface="Times New Roman" pitchFamily="18" charset="0"/>
                          <a:cs typeface="Times New Roman" pitchFamily="18" charset="0"/>
                        </a:rPr>
                        <a:t>RF</a:t>
                      </a:r>
                      <a:endParaRPr lang="en-US" sz="1900" dirty="0">
                        <a:latin typeface="Times New Roman" pitchFamily="18" charset="0"/>
                        <a:cs typeface="Times New Roman" pitchFamily="18" charset="0"/>
                      </a:endParaRPr>
                    </a:p>
                  </a:txBody>
                  <a:tcPr marL="78823" marR="78823" marT="43765" marB="43765"/>
                </a:tc>
                <a:tc hMerge="1">
                  <a:txBody>
                    <a:bodyPr/>
                    <a:lstStyle/>
                    <a:p>
                      <a:pPr algn="ctr"/>
                      <a:endParaRPr lang="en-US" sz="2000" dirty="0">
                        <a:latin typeface="Times New Roman" pitchFamily="18" charset="0"/>
                        <a:cs typeface="Times New Roman" pitchFamily="18" charset="0"/>
                      </a:endParaRPr>
                    </a:p>
                  </a:txBody>
                  <a:tcPr/>
                </a:tc>
                <a:tc rowSpan="2">
                  <a:txBody>
                    <a:bodyPr/>
                    <a:lstStyle/>
                    <a:p>
                      <a:pPr algn="ctr"/>
                      <a:r>
                        <a:rPr lang="en-US" sz="1900" dirty="0" smtClean="0">
                          <a:latin typeface="Times New Roman" pitchFamily="18" charset="0"/>
                          <a:cs typeface="Times New Roman" pitchFamily="18" charset="0"/>
                        </a:rPr>
                        <a:t>VLC</a:t>
                      </a:r>
                      <a:endParaRPr lang="en-US" sz="1900" dirty="0">
                        <a:latin typeface="Times New Roman" pitchFamily="18" charset="0"/>
                        <a:cs typeface="Times New Roman" pitchFamily="18" charset="0"/>
                      </a:endParaRPr>
                    </a:p>
                  </a:txBody>
                  <a:tcPr marL="78823" marR="78823" marT="43765" marB="43765"/>
                </a:tc>
                <a:tc rowSpan="2">
                  <a:txBody>
                    <a:bodyPr/>
                    <a:lstStyle/>
                    <a:p>
                      <a:pPr algn="ctr"/>
                      <a:r>
                        <a:rPr lang="en-US" sz="1900" dirty="0" smtClean="0">
                          <a:latin typeface="Times New Roman" pitchFamily="18" charset="0"/>
                          <a:cs typeface="Times New Roman" pitchFamily="18" charset="0"/>
                        </a:rPr>
                        <a:t>Visible RFID</a:t>
                      </a:r>
                      <a:endParaRPr lang="en-US" sz="1900" dirty="0">
                        <a:latin typeface="Times New Roman" pitchFamily="18" charset="0"/>
                        <a:cs typeface="Times New Roman" pitchFamily="18" charset="0"/>
                      </a:endParaRPr>
                    </a:p>
                  </a:txBody>
                  <a:tcPr marL="78823" marR="78823" marT="43765" marB="43765"/>
                </a:tc>
              </a:tr>
              <a:tr h="360563">
                <a:tc vMerge="1">
                  <a:txBody>
                    <a:bodyPr/>
                    <a:lstStyle/>
                    <a:p>
                      <a:pPr algn="ctr"/>
                      <a:endParaRPr lang="en-US" sz="1600" dirty="0">
                        <a:latin typeface="Times New Roman" pitchFamily="18" charset="0"/>
                        <a:cs typeface="Times New Roman" pitchFamily="18" charset="0"/>
                      </a:endParaRPr>
                    </a:p>
                  </a:txBody>
                  <a:tcPr/>
                </a:tc>
                <a:tc>
                  <a:txBody>
                    <a:bodyPr/>
                    <a:lstStyle/>
                    <a:p>
                      <a:pPr algn="ctr"/>
                      <a:r>
                        <a:rPr lang="en-US" sz="1500" dirty="0" smtClean="0">
                          <a:latin typeface="Times New Roman" pitchFamily="18" charset="0"/>
                          <a:cs typeface="Times New Roman" pitchFamily="18" charset="0"/>
                        </a:rPr>
                        <a:t>Active</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Passive</a:t>
                      </a:r>
                      <a:endParaRPr lang="en-US" sz="1500" dirty="0">
                        <a:latin typeface="Times New Roman" pitchFamily="18" charset="0"/>
                        <a:cs typeface="Times New Roman" pitchFamily="18" charset="0"/>
                      </a:endParaRPr>
                    </a:p>
                  </a:txBody>
                  <a:tcPr marL="78823" marR="78823" marT="43765" marB="43765"/>
                </a:tc>
                <a:tc vMerge="1">
                  <a:txBody>
                    <a:bodyPr/>
                    <a:lstStyle/>
                    <a:p>
                      <a:pPr algn="ctr"/>
                      <a:endParaRPr lang="en-US" sz="1600" dirty="0">
                        <a:latin typeface="Times New Roman" pitchFamily="18" charset="0"/>
                        <a:cs typeface="Times New Roman" pitchFamily="18" charset="0"/>
                      </a:endParaRPr>
                    </a:p>
                  </a:txBody>
                  <a:tcPr/>
                </a:tc>
                <a:tc vMerge="1">
                  <a:txBody>
                    <a:bodyPr/>
                    <a:lstStyle/>
                    <a:p>
                      <a:pPr algn="ctr"/>
                      <a:endParaRPr lang="en-US" sz="1600" dirty="0" smtClean="0">
                        <a:latin typeface="Times New Roman" pitchFamily="18" charset="0"/>
                        <a:cs typeface="Times New Roman" pitchFamily="18" charset="0"/>
                      </a:endParaRPr>
                    </a:p>
                  </a:txBody>
                  <a:tcPr/>
                </a:tc>
              </a:tr>
              <a:tr h="360563">
                <a:tc>
                  <a:txBody>
                    <a:bodyPr/>
                    <a:lstStyle/>
                    <a:p>
                      <a:pPr algn="ctr"/>
                      <a:r>
                        <a:rPr lang="en-US" sz="1500" dirty="0" smtClean="0">
                          <a:latin typeface="Times New Roman" pitchFamily="18" charset="0"/>
                          <a:cs typeface="Times New Roman" pitchFamily="18" charset="0"/>
                        </a:rPr>
                        <a:t>PHY</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RF</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RF</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VLC</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VLC &amp; RF</a:t>
                      </a:r>
                      <a:endParaRPr lang="en-US" sz="1500" dirty="0">
                        <a:latin typeface="Times New Roman" pitchFamily="18" charset="0"/>
                        <a:cs typeface="Times New Roman" pitchFamily="18" charset="0"/>
                      </a:endParaRPr>
                    </a:p>
                  </a:txBody>
                  <a:tcPr marL="78823" marR="78823" marT="43765" marB="43765"/>
                </a:tc>
              </a:tr>
              <a:tr h="360563">
                <a:tc>
                  <a:txBody>
                    <a:bodyPr/>
                    <a:lstStyle/>
                    <a:p>
                      <a:pPr algn="ctr"/>
                      <a:r>
                        <a:rPr lang="en-US" sz="1500" dirty="0" smtClean="0">
                          <a:latin typeface="Times New Roman" pitchFamily="18" charset="0"/>
                          <a:cs typeface="Times New Roman" pitchFamily="18" charset="0"/>
                        </a:rPr>
                        <a:t>Sensing</a:t>
                      </a:r>
                      <a:r>
                        <a:rPr lang="en-US" sz="1500" baseline="0" dirty="0" smtClean="0">
                          <a:latin typeface="Times New Roman" pitchFamily="18" charset="0"/>
                          <a:cs typeface="Times New Roman" pitchFamily="18" charset="0"/>
                        </a:rPr>
                        <a:t> ability</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Yes</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No</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FOV restriction</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solidFill>
                            <a:srgbClr val="FF0000"/>
                          </a:solidFill>
                          <a:latin typeface="Times New Roman" pitchFamily="18" charset="0"/>
                          <a:cs typeface="Times New Roman" pitchFamily="18" charset="0"/>
                        </a:rPr>
                        <a:t>Utilize the FOV characteristics</a:t>
                      </a:r>
                      <a:endParaRPr lang="en-US" sz="1500" dirty="0">
                        <a:solidFill>
                          <a:srgbClr val="FF0000"/>
                        </a:solidFill>
                        <a:latin typeface="Times New Roman" pitchFamily="18" charset="0"/>
                        <a:cs typeface="Times New Roman" pitchFamily="18" charset="0"/>
                      </a:endParaRPr>
                    </a:p>
                  </a:txBody>
                  <a:tcPr marL="78823" marR="78823" marT="43765" marB="43765"/>
                </a:tc>
              </a:tr>
              <a:tr h="360563">
                <a:tc>
                  <a:txBody>
                    <a:bodyPr/>
                    <a:lstStyle/>
                    <a:p>
                      <a:pPr algn="ctr"/>
                      <a:r>
                        <a:rPr lang="en-US" sz="1500" dirty="0" smtClean="0">
                          <a:latin typeface="Times New Roman" pitchFamily="18" charset="0"/>
                          <a:cs typeface="Times New Roman" pitchFamily="18" charset="0"/>
                        </a:rPr>
                        <a:t>Collision</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High</a:t>
                      </a:r>
                      <a:endParaRPr lang="en-US" sz="1500" dirty="0">
                        <a:latin typeface="Times New Roman" pitchFamily="18" charset="0"/>
                        <a:cs typeface="Times New Roman" pitchFamily="18" charset="0"/>
                      </a:endParaRPr>
                    </a:p>
                  </a:txBody>
                  <a:tcPr marL="78823" marR="78823" marT="43765" marB="43765"/>
                </a:tc>
                <a:tc>
                  <a:txBody>
                    <a:bodyPr/>
                    <a:lstStyle/>
                    <a:p>
                      <a:pPr algn="ctr"/>
                      <a:r>
                        <a:rPr lang="en-US" sz="1500" dirty="0" smtClean="0">
                          <a:latin typeface="Times New Roman" pitchFamily="18" charset="0"/>
                          <a:cs typeface="Times New Roman" pitchFamily="18" charset="0"/>
                        </a:rPr>
                        <a:t>High</a:t>
                      </a:r>
                    </a:p>
                  </a:txBody>
                  <a:tcPr marL="78823" marR="78823" marT="43765" marB="43765"/>
                </a:tc>
                <a:tc>
                  <a:txBody>
                    <a:bodyPr/>
                    <a:lstStyle/>
                    <a:p>
                      <a:pPr algn="ctr"/>
                      <a:r>
                        <a:rPr lang="en-US" sz="1500" dirty="0" smtClean="0">
                          <a:latin typeface="Times New Roman" pitchFamily="18" charset="0"/>
                          <a:cs typeface="Times New Roman" pitchFamily="18" charset="0"/>
                        </a:rPr>
                        <a:t>High</a:t>
                      </a:r>
                    </a:p>
                  </a:txBody>
                  <a:tcPr marL="78823" marR="78823" marT="43765" marB="43765"/>
                </a:tc>
                <a:tc>
                  <a:txBody>
                    <a:bodyPr/>
                    <a:lstStyle/>
                    <a:p>
                      <a:pPr algn="ctr"/>
                      <a:r>
                        <a:rPr lang="en-US" sz="1500" dirty="0" smtClean="0">
                          <a:solidFill>
                            <a:srgbClr val="FF0000"/>
                          </a:solidFill>
                          <a:latin typeface="Times New Roman" pitchFamily="18" charset="0"/>
                          <a:cs typeface="Times New Roman" pitchFamily="18" charset="0"/>
                        </a:rPr>
                        <a:t>Low</a:t>
                      </a:r>
                      <a:endParaRPr lang="en-US" sz="1500" dirty="0">
                        <a:solidFill>
                          <a:srgbClr val="FF0000"/>
                        </a:solidFill>
                        <a:latin typeface="Times New Roman" pitchFamily="18" charset="0"/>
                        <a:cs typeface="Times New Roman" pitchFamily="18" charset="0"/>
                      </a:endParaRPr>
                    </a:p>
                  </a:txBody>
                  <a:tcPr marL="78823" marR="78823" marT="43765" marB="43765"/>
                </a:tc>
              </a:tr>
            </a:tbl>
          </a:graphicData>
        </a:graphic>
      </p:graphicFrame>
      <p:grpSp>
        <p:nvGrpSpPr>
          <p:cNvPr id="3" name="Group 54"/>
          <p:cNvGrpSpPr/>
          <p:nvPr/>
        </p:nvGrpSpPr>
        <p:grpSpPr>
          <a:xfrm>
            <a:off x="1747514" y="1167821"/>
            <a:ext cx="5911715" cy="1094119"/>
            <a:chOff x="1036637" y="3906044"/>
            <a:chExt cx="6858000" cy="1143000"/>
          </a:xfrm>
        </p:grpSpPr>
        <p:sp>
          <p:nvSpPr>
            <p:cNvPr id="7" name="Rectangle 6"/>
            <p:cNvSpPr/>
            <p:nvPr/>
          </p:nvSpPr>
          <p:spPr bwMode="auto">
            <a:xfrm>
              <a:off x="2103437" y="4031774"/>
              <a:ext cx="11430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r>
                <a:rPr lang="en-US" sz="1050" dirty="0" smtClean="0">
                  <a:latin typeface="Arial" charset="0"/>
                </a:rPr>
                <a:t>VLC receiver</a:t>
              </a:r>
            </a:p>
          </p:txBody>
        </p:sp>
        <p:sp>
          <p:nvSpPr>
            <p:cNvPr id="10" name="Rectangle 9"/>
            <p:cNvSpPr/>
            <p:nvPr/>
          </p:nvSpPr>
          <p:spPr bwMode="auto">
            <a:xfrm>
              <a:off x="5237162" y="4016534"/>
              <a:ext cx="1362076"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31959" eaLnBrk="0" hangingPunct="0"/>
              <a:r>
                <a:rPr lang="en-US" sz="1050" dirty="0" smtClean="0">
                  <a:latin typeface="Arial" charset="0"/>
                </a:rPr>
                <a:t>VLC transmitter</a:t>
              </a:r>
              <a:endParaRPr lang="en-US" sz="1400" dirty="0" smtClean="0">
                <a:latin typeface="Arial" charset="0"/>
              </a:endParaRPr>
            </a:p>
          </p:txBody>
        </p:sp>
        <p:sp>
          <p:nvSpPr>
            <p:cNvPr id="11" name="Trapezoid 10"/>
            <p:cNvSpPr/>
            <p:nvPr/>
          </p:nvSpPr>
          <p:spPr bwMode="auto">
            <a:xfrm rot="5400000">
              <a:off x="4198937" y="3677444"/>
              <a:ext cx="152400" cy="990600"/>
            </a:xfrm>
            <a:prstGeom prst="trapezoid">
              <a:avLst/>
            </a:prstGeom>
            <a:solidFill>
              <a:srgbClr val="FF33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solidFill>
                  <a:srgbClr val="FF3300"/>
                </a:solidFill>
                <a:latin typeface="Arial" charset="0"/>
              </a:endParaRPr>
            </a:p>
          </p:txBody>
        </p:sp>
        <p:cxnSp>
          <p:nvCxnSpPr>
            <p:cNvPr id="15" name="Straight Connector 14"/>
            <p:cNvCxnSpPr/>
            <p:nvPr/>
          </p:nvCxnSpPr>
          <p:spPr bwMode="auto">
            <a:xfrm flipV="1">
              <a:off x="4997133" y="4161314"/>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flipV="1">
              <a:off x="3246437" y="4176554"/>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8" name="Flowchart: Delay 17"/>
            <p:cNvSpPr/>
            <p:nvPr/>
          </p:nvSpPr>
          <p:spPr bwMode="auto">
            <a:xfrm rot="10800000">
              <a:off x="3475037" y="4062254"/>
              <a:ext cx="228600" cy="228600"/>
            </a:xfrm>
            <a:prstGeom prst="flowChartDelay">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p:txBody>
        </p:sp>
        <p:sp>
          <p:nvSpPr>
            <p:cNvPr id="22" name="Flowchart: Delay 21"/>
            <p:cNvSpPr/>
            <p:nvPr/>
          </p:nvSpPr>
          <p:spPr bwMode="auto">
            <a:xfrm rot="10800000">
              <a:off x="4770438" y="4054634"/>
              <a:ext cx="228600" cy="228600"/>
            </a:xfrm>
            <a:prstGeom prst="flowChartDelay">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p:txBody>
        </p:sp>
        <p:sp>
          <p:nvSpPr>
            <p:cNvPr id="23" name="Rectangle 22"/>
            <p:cNvSpPr/>
            <p:nvPr/>
          </p:nvSpPr>
          <p:spPr bwMode="auto">
            <a:xfrm>
              <a:off x="2103437" y="4648994"/>
              <a:ext cx="11430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31959" eaLnBrk="0" hangingPunct="0"/>
              <a:r>
                <a:rPr lang="en-US" sz="1050" dirty="0" smtClean="0">
                  <a:latin typeface="Arial" charset="0"/>
                </a:rPr>
                <a:t>RF module</a:t>
              </a:r>
            </a:p>
          </p:txBody>
        </p:sp>
        <p:sp>
          <p:nvSpPr>
            <p:cNvPr id="24" name="Rectangle 23"/>
            <p:cNvSpPr/>
            <p:nvPr/>
          </p:nvSpPr>
          <p:spPr bwMode="auto">
            <a:xfrm>
              <a:off x="5227637" y="4648994"/>
              <a:ext cx="1371600" cy="3048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31959" eaLnBrk="0" hangingPunct="0"/>
              <a:r>
                <a:rPr lang="en-US" sz="1050" dirty="0" smtClean="0">
                  <a:latin typeface="Arial" charset="0"/>
                </a:rPr>
                <a:t>RF module</a:t>
              </a:r>
            </a:p>
          </p:txBody>
        </p:sp>
        <p:grpSp>
          <p:nvGrpSpPr>
            <p:cNvPr id="5" name="Group 32"/>
            <p:cNvGrpSpPr/>
            <p:nvPr/>
          </p:nvGrpSpPr>
          <p:grpSpPr>
            <a:xfrm>
              <a:off x="3246437" y="4572794"/>
              <a:ext cx="304800" cy="230188"/>
              <a:chOff x="3246437" y="4572794"/>
              <a:chExt cx="304800" cy="230188"/>
            </a:xfrm>
          </p:grpSpPr>
          <p:cxnSp>
            <p:nvCxnSpPr>
              <p:cNvPr id="26" name="Straight Connector 25"/>
              <p:cNvCxnSpPr>
                <a:stCxn id="23" idx="3"/>
              </p:cNvCxnSpPr>
              <p:nvPr/>
            </p:nvCxnSpPr>
            <p:spPr bwMode="auto">
              <a:xfrm>
                <a:off x="3246437" y="4801394"/>
                <a:ext cx="228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 name="Straight Connector 27"/>
              <p:cNvCxnSpPr/>
              <p:nvPr/>
            </p:nvCxnSpPr>
            <p:spPr bwMode="auto">
              <a:xfrm rot="5400000" flipH="1" flipV="1">
                <a:off x="3360737" y="4687094"/>
                <a:ext cx="228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0" name="Straight Connector 29"/>
              <p:cNvCxnSpPr/>
              <p:nvPr/>
            </p:nvCxnSpPr>
            <p:spPr bwMode="auto">
              <a:xfrm rot="5400000" flipH="1" flipV="1">
                <a:off x="3475037" y="4572794"/>
                <a:ext cx="762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Straight Connector 31"/>
              <p:cNvCxnSpPr/>
              <p:nvPr/>
            </p:nvCxnSpPr>
            <p:spPr bwMode="auto">
              <a:xfrm rot="16200000" flipV="1">
                <a:off x="3398837" y="4572794"/>
                <a:ext cx="762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cxnSp>
          <p:nvCxnSpPr>
            <p:cNvPr id="35" name="Straight Connector 34"/>
            <p:cNvCxnSpPr/>
            <p:nvPr/>
          </p:nvCxnSpPr>
          <p:spPr bwMode="auto">
            <a:xfrm>
              <a:off x="4991417" y="4816634"/>
              <a:ext cx="228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p:cNvCxnSpPr/>
            <p:nvPr/>
          </p:nvCxnSpPr>
          <p:spPr bwMode="auto">
            <a:xfrm rot="5400000" flipH="1" flipV="1">
              <a:off x="4869497" y="4702334"/>
              <a:ext cx="228600" cy="158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7" name="Straight Connector 36"/>
            <p:cNvCxnSpPr/>
            <p:nvPr/>
          </p:nvCxnSpPr>
          <p:spPr bwMode="auto">
            <a:xfrm rot="5400000" flipH="1" flipV="1">
              <a:off x="4983797" y="4588034"/>
              <a:ext cx="762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Straight Connector 37"/>
            <p:cNvCxnSpPr/>
            <p:nvPr/>
          </p:nvCxnSpPr>
          <p:spPr bwMode="auto">
            <a:xfrm rot="16200000" flipV="1">
              <a:off x="4907597" y="4588034"/>
              <a:ext cx="762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flipV="1">
              <a:off x="4084637" y="4496594"/>
              <a:ext cx="2286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p:cNvCxnSpPr/>
            <p:nvPr/>
          </p:nvCxnSpPr>
          <p:spPr bwMode="auto">
            <a:xfrm rot="5400000">
              <a:off x="4237037" y="4496594"/>
              <a:ext cx="762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4" name="Straight Connector 43"/>
            <p:cNvCxnSpPr/>
            <p:nvPr/>
          </p:nvCxnSpPr>
          <p:spPr bwMode="auto">
            <a:xfrm flipV="1">
              <a:off x="4237037" y="4496594"/>
              <a:ext cx="228600" cy="76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9" name="Rectangle 48"/>
            <p:cNvSpPr/>
            <p:nvPr/>
          </p:nvSpPr>
          <p:spPr bwMode="auto">
            <a:xfrm>
              <a:off x="1036637" y="3906044"/>
              <a:ext cx="838200" cy="1143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a:p>
              <a:pPr defTabSz="931959" eaLnBrk="0" hangingPunct="0"/>
              <a:endParaRPr lang="en-US" sz="400" dirty="0" smtClean="0"/>
            </a:p>
            <a:p>
              <a:pPr algn="ctr" defTabSz="931959" eaLnBrk="0" hangingPunct="0"/>
              <a:r>
                <a:rPr lang="en-US" sz="2000" dirty="0" smtClean="0"/>
                <a:t>Tag</a:t>
              </a:r>
              <a:endParaRPr lang="en-US" sz="1600" dirty="0" smtClean="0">
                <a:latin typeface="Arial" charset="0"/>
              </a:endParaRPr>
            </a:p>
          </p:txBody>
        </p:sp>
        <p:sp>
          <p:nvSpPr>
            <p:cNvPr id="50" name="Rectangle 49"/>
            <p:cNvSpPr/>
            <p:nvPr/>
          </p:nvSpPr>
          <p:spPr bwMode="auto">
            <a:xfrm>
              <a:off x="6827837" y="3906044"/>
              <a:ext cx="1066800" cy="11430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31959" eaLnBrk="0" hangingPunct="0"/>
              <a:endParaRPr lang="en-US" sz="1600" dirty="0" smtClean="0">
                <a:latin typeface="Arial" charset="0"/>
              </a:endParaRPr>
            </a:p>
            <a:p>
              <a:pPr defTabSz="931959" eaLnBrk="0" hangingPunct="0"/>
              <a:endParaRPr lang="en-US" sz="700" dirty="0" smtClean="0">
                <a:latin typeface="Arial" charset="0"/>
              </a:endParaRPr>
            </a:p>
            <a:p>
              <a:pPr defTabSz="931959" eaLnBrk="0" hangingPunct="0"/>
              <a:r>
                <a:rPr lang="en-US" sz="1600" dirty="0" smtClean="0">
                  <a:latin typeface="Arial" charset="0"/>
                </a:rPr>
                <a:t>Reader</a:t>
              </a:r>
            </a:p>
          </p:txBody>
        </p:sp>
        <p:cxnSp>
          <p:nvCxnSpPr>
            <p:cNvPr id="51" name="Straight Connector 50"/>
            <p:cNvCxnSpPr/>
            <p:nvPr/>
          </p:nvCxnSpPr>
          <p:spPr bwMode="auto">
            <a:xfrm flipV="1">
              <a:off x="1874837" y="4191794"/>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2" name="Straight Connector 51"/>
            <p:cNvCxnSpPr/>
            <p:nvPr/>
          </p:nvCxnSpPr>
          <p:spPr bwMode="auto">
            <a:xfrm flipV="1">
              <a:off x="1874837" y="4801394"/>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3" name="Straight Connector 52"/>
            <p:cNvCxnSpPr/>
            <p:nvPr/>
          </p:nvCxnSpPr>
          <p:spPr bwMode="auto">
            <a:xfrm flipV="1">
              <a:off x="6599237" y="4182269"/>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54" name="Straight Connector 53"/>
            <p:cNvCxnSpPr/>
            <p:nvPr/>
          </p:nvCxnSpPr>
          <p:spPr bwMode="auto">
            <a:xfrm flipV="1">
              <a:off x="6599237" y="4801394"/>
              <a:ext cx="238125" cy="4762"/>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56" name="Content Placeholder 2"/>
          <p:cNvSpPr txBox="1">
            <a:spLocks/>
          </p:cNvSpPr>
          <p:nvPr/>
        </p:nvSpPr>
        <p:spPr bwMode="auto">
          <a:xfrm>
            <a:off x="368113" y="2334883"/>
            <a:ext cx="4246308" cy="1322718"/>
          </a:xfrm>
          <a:prstGeom prst="rect">
            <a:avLst/>
          </a:prstGeom>
          <a:noFill/>
          <a:ln w="9525">
            <a:noFill/>
            <a:miter lim="800000"/>
            <a:headEnd/>
            <a:tailEnd/>
          </a:ln>
        </p:spPr>
        <p:txBody>
          <a:bodyPr vert="horz" wrap="square" lIns="93145" tIns="46572" rIns="93145" bIns="46572" numCol="1" anchor="t" anchorCtr="0" compatLnSpc="1">
            <a:prstTxWarp prst="textNoShape">
              <a:avLst/>
            </a:prstTxWarp>
          </a:bodyPr>
          <a:lstStyle/>
          <a:p>
            <a:pPr marL="348770" indent="-348770" defTabSz="931959" eaLnBrk="0" latinLnBrk="1" hangingPunct="0">
              <a:spcBef>
                <a:spcPct val="20000"/>
              </a:spcBef>
              <a:buClr>
                <a:srgbClr val="CC0066"/>
              </a:buClr>
              <a:buFont typeface="굴림체" pitchFamily="49" charset="-127"/>
              <a:buChar char="▣"/>
              <a:defRPr/>
            </a:pPr>
            <a:r>
              <a:rPr kumimoji="1" lang="en-US" sz="1800" kern="0" dirty="0" smtClean="0">
                <a:cs typeface="Times New Roman" pitchFamily="18" charset="0"/>
              </a:rPr>
              <a:t>Communication interfaces</a:t>
            </a:r>
          </a:p>
          <a:p>
            <a:pPr marL="756145" lvl="1" indent="-290166" defTabSz="931959" eaLnBrk="0" latinLnBrk="1" hangingPunct="0">
              <a:spcBef>
                <a:spcPct val="20000"/>
              </a:spcBef>
              <a:buClr>
                <a:srgbClr val="6600CC"/>
              </a:buClr>
              <a:buFont typeface="굴림체" pitchFamily="49" charset="-127"/>
              <a:buChar char="◈"/>
              <a:defRPr/>
            </a:pPr>
            <a:r>
              <a:rPr kumimoji="1" lang="en-US" sz="1600" kern="0" dirty="0" smtClean="0">
                <a:cs typeface="Times New Roman" pitchFamily="18" charset="0"/>
              </a:rPr>
              <a:t>Identification process by VLC interface </a:t>
            </a:r>
          </a:p>
          <a:p>
            <a:pPr marL="756145" lvl="1" indent="-290166" defTabSz="931959" eaLnBrk="0" latinLnBrk="1" hangingPunct="0">
              <a:spcBef>
                <a:spcPct val="20000"/>
              </a:spcBef>
              <a:buClr>
                <a:srgbClr val="6600CC"/>
              </a:buClr>
              <a:buFont typeface="굴림체" pitchFamily="49" charset="-127"/>
              <a:buChar char="◈"/>
              <a:defRPr/>
            </a:pPr>
            <a:r>
              <a:rPr kumimoji="1" lang="en-US" sz="1600" kern="0" dirty="0" smtClean="0">
                <a:cs typeface="Times New Roman" pitchFamily="18" charset="0"/>
              </a:rPr>
              <a:t>Data transmission by RF interface</a:t>
            </a:r>
          </a:p>
        </p:txBody>
      </p:sp>
      <p:sp>
        <p:nvSpPr>
          <p:cNvPr id="57" name="Content Placeholder 2"/>
          <p:cNvSpPr txBox="1">
            <a:spLocks/>
          </p:cNvSpPr>
          <p:nvPr/>
        </p:nvSpPr>
        <p:spPr bwMode="auto">
          <a:xfrm>
            <a:off x="4555578" y="2316647"/>
            <a:ext cx="4246308" cy="1493354"/>
          </a:xfrm>
          <a:prstGeom prst="rect">
            <a:avLst/>
          </a:prstGeom>
          <a:noFill/>
          <a:ln w="9525">
            <a:noFill/>
            <a:miter lim="800000"/>
            <a:headEnd/>
            <a:tailEnd/>
          </a:ln>
        </p:spPr>
        <p:txBody>
          <a:bodyPr vert="horz" wrap="square" lIns="93145" tIns="46572" rIns="93145" bIns="46572" numCol="1" anchor="t" anchorCtr="0" compatLnSpc="1">
            <a:prstTxWarp prst="textNoShape">
              <a:avLst/>
            </a:prstTxWarp>
          </a:bodyPr>
          <a:lstStyle/>
          <a:p>
            <a:pPr marL="348770" indent="-348770" defTabSz="931959" eaLnBrk="0" latinLnBrk="1" hangingPunct="0">
              <a:spcBef>
                <a:spcPct val="20000"/>
              </a:spcBef>
              <a:buClr>
                <a:srgbClr val="CC0066"/>
              </a:buClr>
              <a:buFont typeface="굴림체" pitchFamily="49" charset="-127"/>
              <a:buChar char="▣"/>
              <a:defRPr/>
            </a:pPr>
            <a:r>
              <a:rPr kumimoji="1" lang="en-US" sz="1800" kern="0" dirty="0" smtClean="0">
                <a:cs typeface="Times New Roman" pitchFamily="18" charset="0"/>
              </a:rPr>
              <a:t>Advantage</a:t>
            </a:r>
          </a:p>
          <a:p>
            <a:pPr marL="756145" lvl="1" indent="-290166" defTabSz="931959" eaLnBrk="0" latinLnBrk="1" hangingPunct="0">
              <a:spcBef>
                <a:spcPct val="20000"/>
              </a:spcBef>
              <a:buClr>
                <a:srgbClr val="6600CC"/>
              </a:buClr>
              <a:buFont typeface="굴림체" pitchFamily="49" charset="-127"/>
              <a:buChar char="◈"/>
              <a:defRPr/>
            </a:pPr>
            <a:r>
              <a:rPr kumimoji="1" lang="en-US" sz="1600" kern="0" dirty="0" smtClean="0">
                <a:cs typeface="Times New Roman" pitchFamily="18" charset="0"/>
              </a:rPr>
              <a:t>Interference reduction</a:t>
            </a:r>
          </a:p>
          <a:p>
            <a:pPr marL="1167808" lvl="2" indent="-290166" defTabSz="931959" latinLnBrk="1">
              <a:spcBef>
                <a:spcPct val="20000"/>
              </a:spcBef>
              <a:buClr>
                <a:srgbClr val="6600CC"/>
              </a:buClr>
              <a:buFont typeface="굴림체" pitchFamily="49" charset="-127"/>
              <a:buChar char="◈"/>
            </a:pPr>
            <a:r>
              <a:rPr kumimoji="1" lang="en-US" sz="1400" kern="0" dirty="0" smtClean="0">
                <a:cs typeface="Times New Roman" pitchFamily="18" charset="0"/>
              </a:rPr>
              <a:t>SNR improvement</a:t>
            </a:r>
          </a:p>
          <a:p>
            <a:pPr marL="1167808" lvl="2" indent="-290166" defTabSz="931959" latinLnBrk="1">
              <a:spcBef>
                <a:spcPct val="20000"/>
              </a:spcBef>
              <a:buClr>
                <a:srgbClr val="6600CC"/>
              </a:buClr>
              <a:buFont typeface="굴림체" pitchFamily="49" charset="-127"/>
              <a:buChar char="◈"/>
            </a:pPr>
            <a:r>
              <a:rPr kumimoji="1" lang="en-US" sz="1400" kern="0" dirty="0" smtClean="0">
                <a:cs typeface="Times New Roman" pitchFamily="18" charset="0"/>
              </a:rPr>
              <a:t>Ranging selective tag</a:t>
            </a:r>
          </a:p>
          <a:p>
            <a:pPr marL="756145" lvl="1" indent="-290166" defTabSz="931959" eaLnBrk="0" latinLnBrk="1" hangingPunct="0">
              <a:spcBef>
                <a:spcPct val="20000"/>
              </a:spcBef>
              <a:buClr>
                <a:srgbClr val="6600CC"/>
              </a:buClr>
              <a:buFont typeface="굴림체" pitchFamily="49" charset="-127"/>
              <a:buChar char="◈"/>
              <a:defRPr/>
            </a:pPr>
            <a:r>
              <a:rPr kumimoji="1" lang="en-US" sz="1600" kern="0" dirty="0" smtClean="0">
                <a:latin typeface="Times New Roman" pitchFamily="18" charset="0"/>
                <a:ea typeface="+mn-ea"/>
                <a:cs typeface="Times New Roman" pitchFamily="18" charset="0"/>
              </a:rPr>
              <a:t>Efficient bandwidth utilization</a:t>
            </a:r>
          </a:p>
        </p:txBody>
      </p:sp>
      <p:sp>
        <p:nvSpPr>
          <p:cNvPr id="39"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457200"/>
          </a:xfrm>
        </p:spPr>
        <p:txBody>
          <a:bodyPr/>
          <a:lstStyle/>
          <a:p>
            <a:r>
              <a:rPr lang="en-US" dirty="0" smtClean="0">
                <a:solidFill>
                  <a:srgbClr val="FF0000"/>
                </a:solidFill>
              </a:rPr>
              <a:t>Visible RFID</a:t>
            </a:r>
            <a:endParaRPr lang="en-US" b="0" dirty="0">
              <a:solidFill>
                <a:srgbClr val="FF0000"/>
              </a:solidFill>
              <a:latin typeface="Times New Roman" pitchFamily="18" charset="0"/>
              <a:cs typeface="Times New Roman" pitchFamily="18" charset="0"/>
            </a:endParaRPr>
          </a:p>
        </p:txBody>
      </p:sp>
      <p:sp>
        <p:nvSpPr>
          <p:cNvPr id="56" name="Content Placeholder 2"/>
          <p:cNvSpPr txBox="1">
            <a:spLocks/>
          </p:cNvSpPr>
          <p:nvPr/>
        </p:nvSpPr>
        <p:spPr bwMode="auto">
          <a:xfrm>
            <a:off x="368112" y="1447800"/>
            <a:ext cx="7861487" cy="2209801"/>
          </a:xfrm>
          <a:prstGeom prst="rect">
            <a:avLst/>
          </a:prstGeom>
          <a:noFill/>
          <a:ln w="9525">
            <a:noFill/>
            <a:miter lim="800000"/>
            <a:headEnd/>
            <a:tailEnd/>
          </a:ln>
        </p:spPr>
        <p:txBody>
          <a:bodyPr vert="horz" wrap="square" lIns="93145" tIns="46572" rIns="93145" bIns="46572" numCol="1" anchor="t" anchorCtr="0" compatLnSpc="1">
            <a:prstTxWarp prst="textNoShape">
              <a:avLst/>
            </a:prstTxWarp>
          </a:bodyPr>
          <a:lstStyle/>
          <a:p>
            <a:pPr marL="348770" indent="-348770" defTabSz="931959" eaLnBrk="0" latinLnBrk="1" hangingPunct="0">
              <a:spcBef>
                <a:spcPct val="20000"/>
              </a:spcBef>
              <a:buClr>
                <a:srgbClr val="CC0066"/>
              </a:buClr>
              <a:buFont typeface="굴림체" pitchFamily="49" charset="-127"/>
              <a:buChar char="▣"/>
              <a:defRPr/>
            </a:pPr>
            <a:r>
              <a:rPr kumimoji="1" lang="en-US" sz="4000" kern="0" dirty="0" smtClean="0">
                <a:solidFill>
                  <a:srgbClr val="FF0000"/>
                </a:solidFill>
                <a:cs typeface="Times New Roman" pitchFamily="18" charset="0"/>
              </a:rPr>
              <a:t>Application</a:t>
            </a:r>
          </a:p>
          <a:p>
            <a:pPr marL="805970" lvl="1" indent="-348770" defTabSz="931959" eaLnBrk="0" latinLnBrk="1" hangingPunct="0">
              <a:spcBef>
                <a:spcPct val="20000"/>
              </a:spcBef>
              <a:buClr>
                <a:srgbClr val="CC0066"/>
              </a:buClr>
              <a:buFont typeface="Wingdings" pitchFamily="2" charset="2"/>
              <a:buChar char="v"/>
              <a:defRPr/>
            </a:pPr>
            <a:r>
              <a:rPr kumimoji="1" lang="en-US" sz="3200" kern="0" dirty="0" smtClean="0">
                <a:solidFill>
                  <a:srgbClr val="FF0000"/>
                </a:solidFill>
                <a:cs typeface="Times New Roman" pitchFamily="18" charset="0"/>
              </a:rPr>
              <a:t>Facilities Management</a:t>
            </a:r>
          </a:p>
          <a:p>
            <a:pPr marL="805970" lvl="1" indent="-348770" defTabSz="931959" eaLnBrk="0" latinLnBrk="1" hangingPunct="0">
              <a:spcBef>
                <a:spcPct val="20000"/>
              </a:spcBef>
              <a:buClr>
                <a:srgbClr val="CC0066"/>
              </a:buClr>
              <a:buFont typeface="Wingdings" pitchFamily="2" charset="2"/>
              <a:buChar char="v"/>
              <a:defRPr/>
            </a:pPr>
            <a:r>
              <a:rPr kumimoji="1" lang="en-US" sz="3200" kern="0" dirty="0" smtClean="0">
                <a:solidFill>
                  <a:srgbClr val="FF0000"/>
                </a:solidFill>
                <a:cs typeface="Times New Roman" pitchFamily="18" charset="0"/>
              </a:rPr>
              <a:t>Asset Tracking</a:t>
            </a:r>
          </a:p>
          <a:p>
            <a:pPr marL="805970" lvl="1" indent="-348770" defTabSz="931959" eaLnBrk="0" latinLnBrk="1" hangingPunct="0">
              <a:spcBef>
                <a:spcPct val="20000"/>
              </a:spcBef>
              <a:buClr>
                <a:srgbClr val="CC0066"/>
              </a:buClr>
              <a:buFont typeface="Wingdings" pitchFamily="2" charset="2"/>
              <a:buChar char="v"/>
              <a:defRPr/>
            </a:pPr>
            <a:r>
              <a:rPr kumimoji="1" lang="en-US" sz="3200" kern="0" dirty="0" smtClean="0">
                <a:solidFill>
                  <a:srgbClr val="FF0000"/>
                </a:solidFill>
                <a:cs typeface="Times New Roman" pitchFamily="18" charset="0"/>
              </a:rPr>
              <a:t>Real-Time Location System (RTLS)</a:t>
            </a:r>
          </a:p>
          <a:p>
            <a:pPr marL="805970" lvl="1" indent="-348770" defTabSz="931959" eaLnBrk="0" latinLnBrk="1" hangingPunct="0">
              <a:spcBef>
                <a:spcPct val="20000"/>
              </a:spcBef>
              <a:buClr>
                <a:srgbClr val="CC0066"/>
              </a:buClr>
              <a:buFont typeface="Wingdings" pitchFamily="2" charset="2"/>
              <a:buChar char="v"/>
              <a:defRPr/>
            </a:pPr>
            <a:r>
              <a:rPr kumimoji="1" lang="en-US" sz="3200" kern="0" dirty="0" smtClean="0">
                <a:solidFill>
                  <a:srgbClr val="FF0000"/>
                </a:solidFill>
                <a:cs typeface="Times New Roman" pitchFamily="18" charset="0"/>
              </a:rPr>
              <a:t>Secure Access Control</a:t>
            </a:r>
          </a:p>
          <a:p>
            <a:pPr marL="348770" indent="-348770" defTabSz="931959" eaLnBrk="0" latinLnBrk="1" hangingPunct="0">
              <a:spcBef>
                <a:spcPct val="20000"/>
              </a:spcBef>
              <a:buClr>
                <a:srgbClr val="CC0066"/>
              </a:buClr>
              <a:buFont typeface="굴림체" pitchFamily="49" charset="-127"/>
              <a:buChar char="▣"/>
              <a:defRPr/>
            </a:pPr>
            <a:endParaRPr kumimoji="1" lang="en-US" sz="2000" kern="0" dirty="0" smtClean="0">
              <a:cs typeface="Times New Roman" pitchFamily="18" charset="0"/>
            </a:endParaRPr>
          </a:p>
        </p:txBody>
      </p:sp>
      <p:sp>
        <p:nvSpPr>
          <p:cNvPr id="39" name="Rectangle 4"/>
          <p:cNvSpPr>
            <a:spLocks noGrp="1" noChangeArrowheads="1"/>
          </p:cNvSpPr>
          <p:nvPr>
            <p:ph type="dt" sz="half" idx="10"/>
          </p:nvPr>
        </p:nvSpPr>
        <p:spPr>
          <a:xfrm>
            <a:off x="685800" y="384175"/>
            <a:ext cx="1600200" cy="430887"/>
          </a:xfrm>
          <a:ln/>
        </p:spPr>
        <p:txBody>
          <a:bodyPr/>
          <a:lstStyle/>
          <a:p>
            <a:r>
              <a:rPr lang="en-US" b="0" dirty="0" smtClean="0"/>
              <a:t>Mar  2012</a:t>
            </a:r>
          </a:p>
          <a:p>
            <a:endParaRPr lang="en-US"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6877</TotalTime>
  <Words>492</Words>
  <Application>Microsoft Office PowerPoint</Application>
  <PresentationFormat>On-screen Show (4:3)</PresentationFormat>
  <Paragraphs>224</Paragraphs>
  <Slides>10</Slides>
  <Notes>2</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VLC_Composition_090917</vt:lpstr>
      <vt:lpstr>Slide 1</vt:lpstr>
      <vt:lpstr>Slide 2</vt:lpstr>
      <vt:lpstr>Slide 3</vt:lpstr>
      <vt:lpstr>Slide 4</vt:lpstr>
      <vt:lpstr>RFID Technology</vt:lpstr>
      <vt:lpstr>VLC vs. RF Communication</vt:lpstr>
      <vt:lpstr>Visible RFID</vt:lpstr>
      <vt:lpstr>Visible RFID</vt:lpstr>
      <vt:lpstr>Visible RFID</vt:lpstr>
      <vt:lpstr>Visible RFID</vt:lpstr>
    </vt:vector>
  </TitlesOfParts>
  <Company>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th</cp:lastModifiedBy>
  <cp:revision>231</cp:revision>
  <cp:lastPrinted>2011-09-19T05:53:06Z</cp:lastPrinted>
  <dcterms:created xsi:type="dcterms:W3CDTF">2009-09-18T11:31:33Z</dcterms:created>
  <dcterms:modified xsi:type="dcterms:W3CDTF">2012-03-15T02:34:27Z</dcterms:modified>
</cp:coreProperties>
</file>