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
  </p:notesMasterIdLst>
  <p:handoutMasterIdLst>
    <p:handoutMasterId r:id="rId15"/>
  </p:handoutMasterIdLst>
  <p:sldIdLst>
    <p:sldId id="259" r:id="rId2"/>
    <p:sldId id="270" r:id="rId3"/>
    <p:sldId id="284" r:id="rId4"/>
    <p:sldId id="273" r:id="rId5"/>
    <p:sldId id="286" r:id="rId6"/>
    <p:sldId id="285" r:id="rId7"/>
    <p:sldId id="275" r:id="rId8"/>
    <p:sldId id="276" r:id="rId9"/>
    <p:sldId id="277" r:id="rId10"/>
    <p:sldId id="278" r:id="rId11"/>
    <p:sldId id="279" r:id="rId12"/>
    <p:sldId id="283" r:id="rId13"/>
  </p:sldIdLst>
  <p:sldSz cx="9144000" cy="6858000" type="screen4x3"/>
  <p:notesSz cx="7010400" cy="9296400"/>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mn-cs"/>
      </a:defRPr>
    </a:lvl2pPr>
    <a:lvl3pPr marL="914400" algn="l" rtl="0" fontAlgn="base">
      <a:spcBef>
        <a:spcPct val="0"/>
      </a:spcBef>
      <a:spcAft>
        <a:spcPct val="0"/>
      </a:spcAft>
      <a:defRPr sz="1200" kern="1200">
        <a:solidFill>
          <a:schemeClr val="tx1"/>
        </a:solidFill>
        <a:latin typeface="Times New Roman" pitchFamily="18" charset="0"/>
        <a:ea typeface="+mn-ea"/>
        <a:cs typeface="+mn-cs"/>
      </a:defRPr>
    </a:lvl3pPr>
    <a:lvl4pPr marL="1371600" algn="l" rtl="0" fontAlgn="base">
      <a:spcBef>
        <a:spcPct val="0"/>
      </a:spcBef>
      <a:spcAft>
        <a:spcPct val="0"/>
      </a:spcAft>
      <a:defRPr sz="1200" kern="1200">
        <a:solidFill>
          <a:schemeClr val="tx1"/>
        </a:solidFill>
        <a:latin typeface="Times New Roman" pitchFamily="18" charset="0"/>
        <a:ea typeface="+mn-ea"/>
        <a:cs typeface="+mn-cs"/>
      </a:defRPr>
    </a:lvl4pPr>
    <a:lvl5pPr marL="1828800" algn="l" rtl="0" fontAlgn="base">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33"/>
    <a:srgbClr val="CC00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47" autoAdjust="0"/>
    <p:restoredTop sz="94660"/>
  </p:normalViewPr>
  <p:slideViewPr>
    <p:cSldViewPr>
      <p:cViewPr varScale="1">
        <p:scale>
          <a:sx n="107" d="100"/>
          <a:sy n="107" d="100"/>
        </p:scale>
        <p:origin x="-194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0" d="100"/>
          <a:sy n="60" d="100"/>
        </p:scale>
        <p:origin x="-276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84576" y="-40361"/>
            <a:ext cx="2722563" cy="4308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8213" eaLnBrk="0" hangingPunct="0">
              <a:defRPr sz="1400" b="1"/>
            </a:lvl1pPr>
          </a:lstStyle>
          <a:p>
            <a:r>
              <a:rPr lang="en-US" smtClean="0"/>
              <a:t>March 2012doc</a:t>
            </a:r>
            <a:r>
              <a:rPr lang="en-US"/>
              <a:t>.: IEEE 802.15-09-0117-00-0007</a:t>
            </a:r>
          </a:p>
        </p:txBody>
      </p:sp>
      <p:sp>
        <p:nvSpPr>
          <p:cNvPr id="3075" name="Rectangle 3"/>
          <p:cNvSpPr>
            <a:spLocks noGrp="1" noChangeArrowheads="1"/>
          </p:cNvSpPr>
          <p:nvPr>
            <p:ph type="dt" sz="quarter" idx="1"/>
          </p:nvPr>
        </p:nvSpPr>
        <p:spPr bwMode="auto">
          <a:xfrm>
            <a:off x="703263" y="175081"/>
            <a:ext cx="2335212"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8213" eaLnBrk="0" hangingPunct="0">
              <a:defRPr sz="1400" b="1"/>
            </a:lvl1pPr>
          </a:lstStyle>
          <a:p>
            <a:fld id="{378C396A-494E-4CAA-B146-1CF12B224978}" type="datetime1">
              <a:rPr lang="en-US"/>
              <a:pPr/>
              <a:t>3/14/2012</a:t>
            </a:fld>
            <a:r>
              <a:rPr lang="en-US"/>
              <a:t>&lt;month year&gt;</a:t>
            </a:r>
          </a:p>
        </p:txBody>
      </p:sp>
      <p:sp>
        <p:nvSpPr>
          <p:cNvPr id="3076" name="Rectangle 4"/>
          <p:cNvSpPr>
            <a:spLocks noGrp="1" noChangeArrowheads="1"/>
          </p:cNvSpPr>
          <p:nvPr>
            <p:ph type="ftr" sz="quarter" idx="2"/>
          </p:nvPr>
        </p:nvSpPr>
        <p:spPr bwMode="auto">
          <a:xfrm>
            <a:off x="4206876" y="8997950"/>
            <a:ext cx="2181225" cy="1538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8213" eaLnBrk="0" hangingPunct="0">
              <a:defRPr sz="1000"/>
            </a:lvl1pPr>
          </a:lstStyle>
          <a:p>
            <a:r>
              <a:rPr lang="en-US"/>
              <a:t>&lt;author&gt;, &lt;company&gt;</a:t>
            </a:r>
          </a:p>
        </p:txBody>
      </p:sp>
      <p:sp>
        <p:nvSpPr>
          <p:cNvPr id="3077" name="Rectangle 5"/>
          <p:cNvSpPr>
            <a:spLocks noGrp="1" noChangeArrowheads="1"/>
          </p:cNvSpPr>
          <p:nvPr>
            <p:ph type="sldNum" sz="quarter" idx="3"/>
          </p:nvPr>
        </p:nvSpPr>
        <p:spPr bwMode="auto">
          <a:xfrm>
            <a:off x="2727326" y="8997950"/>
            <a:ext cx="1400175" cy="1538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8213" eaLnBrk="0" hangingPunct="0">
              <a:defRPr sz="1000"/>
            </a:lvl1pPr>
          </a:lstStyle>
          <a:p>
            <a:r>
              <a:rPr lang="en-US"/>
              <a:t>Page </a:t>
            </a:r>
            <a:fld id="{3356F652-433C-46BD-A755-9E2264A25F45}" type="slidenum">
              <a:rPr lang="en-US"/>
              <a:pPr/>
              <a:t>‹#›</a:t>
            </a:fld>
            <a:endParaRPr lang="en-US"/>
          </a:p>
        </p:txBody>
      </p:sp>
      <p:sp>
        <p:nvSpPr>
          <p:cNvPr id="3078" name="Line 6"/>
          <p:cNvSpPr>
            <a:spLocks noChangeShapeType="1"/>
          </p:cNvSpPr>
          <p:nvPr/>
        </p:nvSpPr>
        <p:spPr bwMode="auto">
          <a:xfrm>
            <a:off x="701676" y="387350"/>
            <a:ext cx="560705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3079" name="Rectangle 7"/>
          <p:cNvSpPr>
            <a:spLocks noChangeArrowheads="1"/>
          </p:cNvSpPr>
          <p:nvPr/>
        </p:nvSpPr>
        <p:spPr bwMode="auto">
          <a:xfrm>
            <a:off x="701675" y="8997950"/>
            <a:ext cx="719138" cy="184666"/>
          </a:xfrm>
          <a:prstGeom prst="rect">
            <a:avLst/>
          </a:prstGeom>
          <a:noFill/>
          <a:ln w="9525">
            <a:noFill/>
            <a:miter lim="800000"/>
            <a:headEnd/>
            <a:tailEnd/>
          </a:ln>
          <a:effectLst/>
        </p:spPr>
        <p:txBody>
          <a:bodyPr lIns="0" tIns="0" rIns="0" bIns="0">
            <a:spAutoFit/>
          </a:bodyPr>
          <a:lstStyle/>
          <a:p>
            <a:pPr defTabSz="938213" eaLnBrk="0" hangingPunct="0"/>
            <a:r>
              <a:rPr lang="en-US"/>
              <a:t>Submission</a:t>
            </a:r>
          </a:p>
        </p:txBody>
      </p:sp>
      <p:sp>
        <p:nvSpPr>
          <p:cNvPr id="3080" name="Line 8"/>
          <p:cNvSpPr>
            <a:spLocks noChangeShapeType="1"/>
          </p:cNvSpPr>
          <p:nvPr/>
        </p:nvSpPr>
        <p:spPr bwMode="auto">
          <a:xfrm>
            <a:off x="701676" y="8986838"/>
            <a:ext cx="5762625"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Tree>
    <p:extLst>
      <p:ext uri="{BB962C8B-B14F-4D97-AF65-F5344CB8AC3E}">
        <p14:creationId xmlns:p14="http://schemas.microsoft.com/office/powerpoint/2010/main" val="19118583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505200" y="-119737"/>
            <a:ext cx="2844800" cy="4308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8213" eaLnBrk="0" hangingPunct="0">
              <a:defRPr sz="1400" b="1"/>
            </a:lvl1pPr>
          </a:lstStyle>
          <a:p>
            <a:r>
              <a:rPr lang="en-US"/>
              <a:t>September 2009doc.: IEEE 802.15-09-0117-00-0007</a:t>
            </a:r>
          </a:p>
        </p:txBody>
      </p:sp>
      <p:sp>
        <p:nvSpPr>
          <p:cNvPr id="2051" name="Rectangle 3"/>
          <p:cNvSpPr>
            <a:spLocks noGrp="1" noChangeArrowheads="1"/>
          </p:cNvSpPr>
          <p:nvPr>
            <p:ph type="dt" idx="1"/>
          </p:nvPr>
        </p:nvSpPr>
        <p:spPr bwMode="auto">
          <a:xfrm>
            <a:off x="661988" y="95707"/>
            <a:ext cx="2765425"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8213" eaLnBrk="0" hangingPunct="0">
              <a:defRPr sz="1400" b="1"/>
            </a:lvl1pPr>
          </a:lstStyle>
          <a:p>
            <a:fld id="{AFDAFFE8-75B2-4EB4-8EB5-D649CD28A1B2}" type="datetime1">
              <a:rPr lang="en-US"/>
              <a:pPr/>
              <a:t>3/14/2012</a:t>
            </a:fld>
            <a:r>
              <a:rPr lang="en-US"/>
              <a:t>&lt;month year&gt;</a:t>
            </a:r>
          </a:p>
        </p:txBody>
      </p:sp>
      <p:sp>
        <p:nvSpPr>
          <p:cNvPr id="23556" name="Rectangle 4"/>
          <p:cNvSpPr>
            <a:spLocks noGrp="1" noRot="1" noChangeAspect="1" noChangeArrowheads="1" noTextEdit="1"/>
          </p:cNvSpPr>
          <p:nvPr>
            <p:ph type="sldImg" idx="2"/>
          </p:nvPr>
        </p:nvSpPr>
        <p:spPr bwMode="auto">
          <a:xfrm>
            <a:off x="1190625" y="703263"/>
            <a:ext cx="4630738" cy="347345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33451" y="4416426"/>
            <a:ext cx="5143500" cy="4183063"/>
          </a:xfrm>
          <a:prstGeom prst="rect">
            <a:avLst/>
          </a:prstGeom>
          <a:noFill/>
          <a:ln w="9525">
            <a:noFill/>
            <a:miter lim="800000"/>
            <a:headEnd/>
            <a:tailEnd/>
          </a:ln>
        </p:spPr>
        <p:txBody>
          <a:bodyPr vert="horz" wrap="square" lIns="94187" tIns="46296" rIns="94187" bIns="4629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813176" y="9001125"/>
            <a:ext cx="2536825"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60375" lvl="4" algn="r" defTabSz="938213" eaLnBrk="0" hangingPunct="0">
              <a:defRPr/>
            </a:lvl5pPr>
          </a:lstStyle>
          <a:p>
            <a:pPr lvl="4"/>
            <a:r>
              <a:rPr lang="en-US"/>
              <a:t>&lt;author&gt;, &lt;company&gt;</a:t>
            </a:r>
          </a:p>
        </p:txBody>
      </p:sp>
      <p:sp>
        <p:nvSpPr>
          <p:cNvPr id="2055" name="Rectangle 7"/>
          <p:cNvSpPr>
            <a:spLocks noGrp="1" noChangeArrowheads="1"/>
          </p:cNvSpPr>
          <p:nvPr>
            <p:ph type="sldNum" sz="quarter" idx="5"/>
          </p:nvPr>
        </p:nvSpPr>
        <p:spPr bwMode="auto">
          <a:xfrm>
            <a:off x="2965451" y="9001125"/>
            <a:ext cx="811213"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8213" eaLnBrk="0" hangingPunct="0">
              <a:defRPr/>
            </a:lvl1pPr>
          </a:lstStyle>
          <a:p>
            <a:r>
              <a:rPr lang="en-US"/>
              <a:t>Page </a:t>
            </a:r>
            <a:fld id="{3D3E9B2A-6799-40D7-89FD-ABBA798CF9AC}" type="slidenum">
              <a:rPr lang="en-US"/>
              <a:pPr/>
              <a:t>‹#›</a:t>
            </a:fld>
            <a:endParaRPr lang="en-US"/>
          </a:p>
        </p:txBody>
      </p:sp>
      <p:sp>
        <p:nvSpPr>
          <p:cNvPr id="2056" name="Rectangle 8"/>
          <p:cNvSpPr>
            <a:spLocks noChangeArrowheads="1"/>
          </p:cNvSpPr>
          <p:nvPr/>
        </p:nvSpPr>
        <p:spPr bwMode="auto">
          <a:xfrm>
            <a:off x="731839" y="9001125"/>
            <a:ext cx="719137" cy="184666"/>
          </a:xfrm>
          <a:prstGeom prst="rect">
            <a:avLst/>
          </a:prstGeom>
          <a:noFill/>
          <a:ln w="9525">
            <a:noFill/>
            <a:miter lim="800000"/>
            <a:headEnd/>
            <a:tailEnd/>
          </a:ln>
          <a:effectLst/>
        </p:spPr>
        <p:txBody>
          <a:bodyPr lIns="0" tIns="0" rIns="0" bIns="0">
            <a:spAutoFit/>
          </a:bodyPr>
          <a:lstStyle/>
          <a:p>
            <a:pPr defTabSz="919163" eaLnBrk="0" hangingPunct="0"/>
            <a:r>
              <a:rPr lang="en-US"/>
              <a:t>Submission</a:t>
            </a:r>
          </a:p>
        </p:txBody>
      </p:sp>
      <p:sp>
        <p:nvSpPr>
          <p:cNvPr id="2057" name="Line 9"/>
          <p:cNvSpPr>
            <a:spLocks noChangeShapeType="1"/>
          </p:cNvSpPr>
          <p:nvPr/>
        </p:nvSpPr>
        <p:spPr bwMode="auto">
          <a:xfrm>
            <a:off x="731838" y="8999538"/>
            <a:ext cx="5546725"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2058" name="Line 10"/>
          <p:cNvSpPr>
            <a:spLocks noChangeShapeType="1"/>
          </p:cNvSpPr>
          <p:nvPr/>
        </p:nvSpPr>
        <p:spPr bwMode="auto">
          <a:xfrm>
            <a:off x="654051" y="296863"/>
            <a:ext cx="57023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Tree>
    <p:extLst>
      <p:ext uri="{BB962C8B-B14F-4D97-AF65-F5344CB8AC3E}">
        <p14:creationId xmlns:p14="http://schemas.microsoft.com/office/powerpoint/2010/main" val="326045837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hdr" sz="quarter"/>
          </p:nvPr>
        </p:nvSpPr>
        <p:spPr>
          <a:ln/>
        </p:spPr>
        <p:txBody>
          <a:bodyPr/>
          <a:lstStyle/>
          <a:p>
            <a:r>
              <a:rPr lang="en-US" dirty="0"/>
              <a:t>September </a:t>
            </a:r>
            <a:r>
              <a:rPr lang="en-US" dirty="0" smtClean="0"/>
              <a:t>2011doc</a:t>
            </a:r>
            <a:r>
              <a:rPr lang="en-US" dirty="0"/>
              <a:t>.: IEEE 802.15-09-0117-00-0007</a:t>
            </a:r>
          </a:p>
        </p:txBody>
      </p:sp>
      <p:sp>
        <p:nvSpPr>
          <p:cNvPr id="9" name="Rectangle 3"/>
          <p:cNvSpPr>
            <a:spLocks noGrp="1" noChangeArrowheads="1"/>
          </p:cNvSpPr>
          <p:nvPr>
            <p:ph type="dt" idx="1"/>
          </p:nvPr>
        </p:nvSpPr>
        <p:spPr>
          <a:ln/>
        </p:spPr>
        <p:txBody>
          <a:bodyPr/>
          <a:lstStyle/>
          <a:p>
            <a:fld id="{DDEB5ECF-DBF0-4B00-A34B-6D739605B8EB}" type="datetime1">
              <a:rPr lang="en-US"/>
              <a:pPr/>
              <a:t>3/14/2012</a:t>
            </a:fld>
            <a:r>
              <a:rPr lang="en-US"/>
              <a:t>&lt;month year&gt;</a:t>
            </a:r>
          </a:p>
        </p:txBody>
      </p:sp>
      <p:sp>
        <p:nvSpPr>
          <p:cNvPr id="24578" name="Slide Image Placeholder 1"/>
          <p:cNvSpPr>
            <a:spLocks noGrp="1" noRot="1" noChangeAspect="1" noTextEdit="1"/>
          </p:cNvSpPr>
          <p:nvPr>
            <p:ph type="sldImg"/>
          </p:nvPr>
        </p:nvSpPr>
        <p:spPr>
          <a:xfrm>
            <a:off x="1189038" y="703263"/>
            <a:ext cx="4632325" cy="3473450"/>
          </a:xfrm>
          <a:ln/>
        </p:spPr>
      </p:sp>
      <p:sp>
        <p:nvSpPr>
          <p:cNvPr id="24579" name="Notes Placeholder 2"/>
          <p:cNvSpPr>
            <a:spLocks noGrp="1"/>
          </p:cNvSpPr>
          <p:nvPr>
            <p:ph type="body" idx="1"/>
          </p:nvPr>
        </p:nvSpPr>
        <p:spPr/>
        <p:txBody>
          <a:bodyPr/>
          <a:lstStyle/>
          <a:p>
            <a:endParaRPr lang="en-US" smtClean="0"/>
          </a:p>
        </p:txBody>
      </p:sp>
      <p:sp>
        <p:nvSpPr>
          <p:cNvPr id="24580" name="Header Placeholder 3"/>
          <p:cNvSpPr txBox="1">
            <a:spLocks noGrp="1"/>
          </p:cNvSpPr>
          <p:nvPr/>
        </p:nvSpPr>
        <p:spPr bwMode="auto">
          <a:xfrm>
            <a:off x="3505200" y="95707"/>
            <a:ext cx="2844800" cy="215444"/>
          </a:xfrm>
          <a:prstGeom prst="rect">
            <a:avLst/>
          </a:prstGeom>
          <a:noFill/>
          <a:ln w="9525">
            <a:noFill/>
            <a:miter lim="800000"/>
            <a:headEnd/>
            <a:tailEnd/>
          </a:ln>
        </p:spPr>
        <p:txBody>
          <a:bodyPr lIns="0" tIns="0" rIns="0" bIns="0" anchor="b">
            <a:spAutoFit/>
          </a:bodyPr>
          <a:lstStyle/>
          <a:p>
            <a:pPr algn="r" defTabSz="938213" eaLnBrk="0" hangingPunct="0"/>
            <a:r>
              <a:rPr lang="en-US" sz="1400" b="1"/>
              <a:t>doc.: IEEE 802.15-09-0117-00-0007</a:t>
            </a:r>
          </a:p>
        </p:txBody>
      </p:sp>
      <p:sp>
        <p:nvSpPr>
          <p:cNvPr id="24581" name="Date Placeholder 4"/>
          <p:cNvSpPr txBox="1">
            <a:spLocks noGrp="1"/>
          </p:cNvSpPr>
          <p:nvPr/>
        </p:nvSpPr>
        <p:spPr bwMode="auto">
          <a:xfrm>
            <a:off x="661988" y="95707"/>
            <a:ext cx="2765425" cy="215444"/>
          </a:xfrm>
          <a:prstGeom prst="rect">
            <a:avLst/>
          </a:prstGeom>
          <a:noFill/>
          <a:ln w="9525">
            <a:noFill/>
            <a:miter lim="800000"/>
            <a:headEnd/>
            <a:tailEnd/>
          </a:ln>
        </p:spPr>
        <p:txBody>
          <a:bodyPr lIns="0" tIns="0" rIns="0" bIns="0" anchor="b">
            <a:spAutoFit/>
          </a:bodyPr>
          <a:lstStyle/>
          <a:p>
            <a:pPr defTabSz="938213" eaLnBrk="0" hangingPunct="0"/>
            <a:r>
              <a:rPr lang="en-US" sz="1400" b="1"/>
              <a:t>&lt;month year&gt;</a:t>
            </a:r>
          </a:p>
        </p:txBody>
      </p:sp>
      <p:sp>
        <p:nvSpPr>
          <p:cNvPr id="24582" name="Footer Placeholder 5"/>
          <p:cNvSpPr>
            <a:spLocks noGrp="1"/>
          </p:cNvSpPr>
          <p:nvPr>
            <p:ph type="ftr" sz="quarter" idx="4"/>
          </p:nvPr>
        </p:nvSpPr>
        <p:spPr>
          <a:noFill/>
        </p:spPr>
        <p:txBody>
          <a:bodyPr/>
          <a:lstStyle/>
          <a:p>
            <a:pPr lvl="4"/>
            <a:r>
              <a:rPr lang="en-US"/>
              <a:t>&lt;author&gt;, &lt;company&gt;</a:t>
            </a:r>
          </a:p>
        </p:txBody>
      </p:sp>
      <p:sp>
        <p:nvSpPr>
          <p:cNvPr id="24583" name="Slide Number Placeholder 6"/>
          <p:cNvSpPr>
            <a:spLocks noGrp="1"/>
          </p:cNvSpPr>
          <p:nvPr>
            <p:ph type="sldNum" sz="quarter" idx="5"/>
          </p:nvPr>
        </p:nvSpPr>
        <p:spPr>
          <a:noFill/>
        </p:spPr>
        <p:txBody>
          <a:bodyPr/>
          <a:lstStyle/>
          <a:p>
            <a:r>
              <a:rPr lang="en-US"/>
              <a:t>Page </a:t>
            </a:r>
            <a:fld id="{DE724A62-13E4-4261-84BB-CCFBA250F072}" type="slidenum">
              <a:rPr lang="en-US"/>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4495800" y="396875"/>
            <a:ext cx="3962400" cy="215900"/>
          </a:xfrm>
          <a:prstGeom prst="rect">
            <a:avLst/>
          </a:prstGeom>
          <a:noFill/>
          <a:ln w="9525">
            <a:noFill/>
            <a:miter lim="800000"/>
            <a:headEnd/>
            <a:tailEnd/>
          </a:ln>
          <a:effectLst/>
        </p:spPr>
        <p:txBody>
          <a:bodyPr lIns="0" tIns="0" rIns="0" bIns="0" anchor="b">
            <a:spAutoFit/>
          </a:bodyPr>
          <a:lstStyle/>
          <a:p>
            <a:pPr lvl="4" algn="r" eaLnBrk="0" hangingPunct="0">
              <a:defRPr/>
            </a:pPr>
            <a:r>
              <a:rPr lang="en-US" sz="1400" b="1" dirty="0"/>
              <a:t>doc.: IEEE 802.15-xxxxx</a:t>
            </a:r>
          </a:p>
        </p:txBody>
      </p:sp>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hangingPunct="0">
              <a:defRPr/>
            </a:pPr>
            <a:r>
              <a:rPr lang="en-US"/>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8" name="TextBox 7"/>
          <p:cNvSpPr txBox="1"/>
          <p:nvPr/>
        </p:nvSpPr>
        <p:spPr>
          <a:xfrm>
            <a:off x="5791200" y="301625"/>
            <a:ext cx="3171825" cy="307975"/>
          </a:xfrm>
          <a:prstGeom prst="rect">
            <a:avLst/>
          </a:prstGeom>
          <a:solidFill>
            <a:schemeClr val="bg1"/>
          </a:solidFill>
        </p:spPr>
        <p:txBody>
          <a:bodyPr wrap="none">
            <a:spAutoFit/>
          </a:bodyPr>
          <a:lstStyle/>
          <a:p>
            <a:r>
              <a:rPr lang="en-US" sz="1400" b="1" dirty="0" smtClean="0">
                <a:solidFill>
                  <a:schemeClr val="tx1"/>
                </a:solidFill>
              </a:rPr>
              <a:t>doc. : IEEE 802.</a:t>
            </a:r>
            <a:r>
              <a:rPr lang="en-US" altLang="ko-KR" sz="1400" b="1" dirty="0" smtClean="0">
                <a:solidFill>
                  <a:schemeClr val="tx1"/>
                </a:solidFill>
                <a:effectLst/>
              </a:rPr>
              <a:t> 15-11-0666-00-wng0 </a:t>
            </a:r>
            <a:endParaRPr lang="en-US" sz="1400" b="1" dirty="0">
              <a:solidFill>
                <a:schemeClr val="tx1"/>
              </a:solidFill>
            </a:endParaRP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12" name="Rectangle 11"/>
          <p:cNvSpPr>
            <a:spLocks noGrp="1" noChangeArrowheads="1"/>
          </p:cNvSpPr>
          <p:nvPr>
            <p:ph type="ftr" sz="quarter" idx="11"/>
          </p:nvPr>
        </p:nvSpPr>
        <p:spPr>
          <a:xfrm>
            <a:off x="5486400" y="6475413"/>
            <a:ext cx="3124200" cy="182562"/>
          </a:xfrm>
        </p:spPr>
        <p:txBody>
          <a:bodyPr/>
          <a:lstStyle>
            <a:lvl1pPr>
              <a:defRPr/>
            </a:lvl1pPr>
          </a:lstStyle>
          <a:p>
            <a:r>
              <a:rPr lang="en-US"/>
              <a:t>Yeong Min Jang, Kookmin UniversityYeong Min Jang, Kookmin University</a:t>
            </a:r>
          </a:p>
        </p:txBody>
      </p:sp>
      <p:sp>
        <p:nvSpPr>
          <p:cNvPr id="13" name="Rectangle 12"/>
          <p:cNvSpPr>
            <a:spLocks noGrp="1" noChangeArrowheads="1"/>
          </p:cNvSpPr>
          <p:nvPr>
            <p:ph type="sldNum" sz="quarter" idx="12"/>
          </p:nvPr>
        </p:nvSpPr>
        <p:spPr/>
        <p:txBody>
          <a:bodyPr/>
          <a:lstStyle>
            <a:lvl1pPr>
              <a:defRPr/>
            </a:lvl1pPr>
          </a:lstStyle>
          <a:p>
            <a:pPr>
              <a:defRPr/>
            </a:pPr>
            <a:r>
              <a:rPr lang="en-US"/>
              <a:t>Slide </a:t>
            </a:r>
            <a:fld id="{BF29BC87-BF55-421B-B54D-29C11A5C93C2}" type="slidenum">
              <a:rPr lang="en-US"/>
              <a:pPr>
                <a:defRPr/>
              </a:pPr>
              <a:t>‹#›</a:t>
            </a:fld>
            <a:endParaRPr lang="en-US"/>
          </a:p>
        </p:txBody>
      </p:sp>
      <p:sp>
        <p:nvSpPr>
          <p:cNvPr id="14" name="Date Placeholder 1"/>
          <p:cNvSpPr>
            <a:spLocks noGrp="1"/>
          </p:cNvSpPr>
          <p:nvPr>
            <p:ph type="dt" sz="half" idx="10"/>
          </p:nvPr>
        </p:nvSpPr>
        <p:spPr>
          <a:xfrm>
            <a:off x="685800" y="381456"/>
            <a:ext cx="1600200" cy="215444"/>
          </a:xfrm>
        </p:spPr>
        <p:txBody>
          <a:bodyPr/>
          <a:lstStyle/>
          <a:p>
            <a:r>
              <a:rPr lang="en-US" dirty="0" smtClean="0"/>
              <a:t>March 2012</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en-US"/>
              <a:t>September 2009</a:t>
            </a:r>
          </a:p>
        </p:txBody>
      </p:sp>
      <p:sp>
        <p:nvSpPr>
          <p:cNvPr id="5"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766B7E9-C1CC-4B81-9E3E-BDC5014A504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en-US"/>
              <a:t>September 2009</a:t>
            </a:r>
          </a:p>
        </p:txBody>
      </p:sp>
      <p:sp>
        <p:nvSpPr>
          <p:cNvPr id="5"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59A7FD99-E112-416B-8982-6B30D5468DF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 y="384175"/>
            <a:ext cx="1600200" cy="212725"/>
          </a:xfrm>
        </p:spPr>
        <p:txBody>
          <a:bodyPr/>
          <a:lstStyle>
            <a:lvl1pPr>
              <a:defRPr/>
            </a:lvl1pPr>
          </a:lstStyle>
          <a:p>
            <a:r>
              <a:rPr lang="en-US"/>
              <a:t>September 2009</a:t>
            </a:r>
          </a:p>
        </p:txBody>
      </p:sp>
      <p:sp>
        <p:nvSpPr>
          <p:cNvPr id="5" name="Footer Placeholder 4"/>
          <p:cNvSpPr>
            <a:spLocks noGrp="1"/>
          </p:cNvSpPr>
          <p:nvPr>
            <p:ph type="ftr" sz="quarter" idx="11"/>
          </p:nvPr>
        </p:nvSpPr>
        <p:spPr>
          <a:xfrm>
            <a:off x="5486400" y="6475413"/>
            <a:ext cx="3124200" cy="184150"/>
          </a:xfrm>
        </p:spPr>
        <p:txBody>
          <a:bodyPr/>
          <a:lstStyle>
            <a:lvl1pPr>
              <a:defRPr/>
            </a:lvl1pPr>
          </a:lstStyle>
          <a:p>
            <a:r>
              <a:rPr lang="en-US"/>
              <a:t>Yeong Min Jang, Kookmin University</a:t>
            </a:r>
          </a:p>
        </p:txBody>
      </p:sp>
      <p:sp>
        <p:nvSpPr>
          <p:cNvPr id="6" name="Slide Number Placeholder 5"/>
          <p:cNvSpPr>
            <a:spLocks noGrp="1"/>
          </p:cNvSpPr>
          <p:nvPr>
            <p:ph type="sldNum" sz="quarter" idx="12"/>
          </p:nvPr>
        </p:nvSpPr>
        <p:spPr>
          <a:xfrm>
            <a:off x="4344988" y="6475413"/>
            <a:ext cx="530225" cy="182562"/>
          </a:xfrm>
        </p:spPr>
        <p:txBody>
          <a:bodyPr/>
          <a:lstStyle>
            <a:lvl1pPr>
              <a:defRPr smtClean="0"/>
            </a:lvl1pPr>
          </a:lstStyle>
          <a:p>
            <a:pPr>
              <a:defRPr/>
            </a:pPr>
            <a:r>
              <a:rPr lang="en-US"/>
              <a:t>Slide </a:t>
            </a:r>
            <a:fld id="{656268D0-4611-45F7-BF6F-449ED53C6C0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7"/>
          <p:cNvSpPr>
            <a:spLocks noChangeArrowheads="1"/>
          </p:cNvSpPr>
          <p:nvPr/>
        </p:nvSpPr>
        <p:spPr bwMode="auto">
          <a:xfrm>
            <a:off x="4495800" y="396875"/>
            <a:ext cx="3962400" cy="215900"/>
          </a:xfrm>
          <a:prstGeom prst="rect">
            <a:avLst/>
          </a:prstGeom>
          <a:noFill/>
          <a:ln w="9525">
            <a:noFill/>
            <a:miter lim="800000"/>
            <a:headEnd/>
            <a:tailEnd/>
          </a:ln>
          <a:effectLst/>
        </p:spPr>
        <p:txBody>
          <a:bodyPr lIns="0" tIns="0" rIns="0" bIns="0" anchor="b">
            <a:spAutoFit/>
          </a:bodyPr>
          <a:lstStyle/>
          <a:p>
            <a:pPr lvl="4" algn="r" eaLnBrk="0" hangingPunct="0">
              <a:defRPr/>
            </a:pPr>
            <a:r>
              <a:rPr lang="en-US" sz="1400" b="1" dirty="0"/>
              <a:t>doc.: IEEE 802.15-xxxxx</a:t>
            </a:r>
          </a:p>
        </p:txBody>
      </p:sp>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hangingPunct="0">
              <a:defRPr/>
            </a:pPr>
            <a:r>
              <a:rPr lang="en-US"/>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8" name="TextBox 7"/>
          <p:cNvSpPr txBox="1"/>
          <p:nvPr/>
        </p:nvSpPr>
        <p:spPr>
          <a:xfrm>
            <a:off x="5791200" y="301625"/>
            <a:ext cx="3171825" cy="307975"/>
          </a:xfrm>
          <a:prstGeom prst="rect">
            <a:avLst/>
          </a:prstGeom>
          <a:solidFill>
            <a:schemeClr val="bg1"/>
          </a:solidFill>
        </p:spPr>
        <p:txBody>
          <a:bodyPr wrap="none">
            <a:spAutoFit/>
          </a:bodyPr>
          <a:lstStyle/>
          <a:p>
            <a:pPr>
              <a:defRPr/>
            </a:pPr>
            <a:r>
              <a:rPr lang="en-US" sz="1400" b="1" dirty="0"/>
              <a:t>doc. : IEEE 802.15-15-09-0549-00-0007</a:t>
            </a:r>
          </a:p>
        </p:txBody>
      </p:sp>
      <p:sp>
        <p:nvSpPr>
          <p:cNvPr id="9" name="TextBox 8"/>
          <p:cNvSpPr txBox="1"/>
          <p:nvPr/>
        </p:nvSpPr>
        <p:spPr>
          <a:xfrm>
            <a:off x="5791200" y="301625"/>
            <a:ext cx="3141663" cy="304800"/>
          </a:xfrm>
          <a:prstGeom prst="rect">
            <a:avLst/>
          </a:prstGeom>
          <a:solidFill>
            <a:schemeClr val="bg1"/>
          </a:solidFill>
        </p:spPr>
        <p:txBody>
          <a:bodyPr wrap="none">
            <a:spAutoFit/>
          </a:bodyPr>
          <a:lstStyle/>
          <a:p>
            <a:r>
              <a:rPr lang="en-US" sz="1400" b="1" dirty="0" smtClean="0">
                <a:solidFill>
                  <a:schemeClr val="tx1"/>
                </a:solidFill>
              </a:rPr>
              <a:t>doc. : IEEE 802.</a:t>
            </a:r>
            <a:r>
              <a:rPr lang="en-US" altLang="ko-KR" sz="1400" b="1" dirty="0" smtClean="0">
                <a:solidFill>
                  <a:schemeClr val="tx1"/>
                </a:solidFill>
                <a:effectLst/>
              </a:rPr>
              <a:t> 15-11-0666-00-wng0 </a:t>
            </a:r>
            <a:endParaRPr lang="en-US" sz="1400" b="1" dirty="0">
              <a:solidFill>
                <a:schemeClr val="tx1"/>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a:spLocks noGrp="1" noChangeArrowheads="1"/>
          </p:cNvSpPr>
          <p:nvPr>
            <p:ph type="dt" sz="half" idx="10"/>
          </p:nvPr>
        </p:nvSpPr>
        <p:spPr>
          <a:xfrm>
            <a:off x="685800" y="171450"/>
            <a:ext cx="1600200" cy="425450"/>
          </a:xfrm>
        </p:spPr>
        <p:txBody>
          <a:bodyPr/>
          <a:lstStyle>
            <a:lvl1pPr>
              <a:defRPr/>
            </a:lvl1pPr>
          </a:lstStyle>
          <a:p>
            <a:r>
              <a:rPr lang="en-US"/>
              <a:t>September 2009September 2009</a:t>
            </a:r>
          </a:p>
        </p:txBody>
      </p:sp>
      <p:sp>
        <p:nvSpPr>
          <p:cNvPr id="11" name="Rectangle 10"/>
          <p:cNvSpPr>
            <a:spLocks noGrp="1" noChangeArrowheads="1"/>
          </p:cNvSpPr>
          <p:nvPr>
            <p:ph type="ftr" sz="quarter" idx="11"/>
          </p:nvPr>
        </p:nvSpPr>
        <p:spPr/>
        <p:txBody>
          <a:bodyPr/>
          <a:lstStyle>
            <a:lvl1pPr>
              <a:defRPr/>
            </a:lvl1pPr>
          </a:lstStyle>
          <a:p>
            <a:r>
              <a:rPr lang="en-US"/>
              <a:t>Yeong Min Jang, Kookmin UniversityYeong Min Jang, Kookmin University</a:t>
            </a:r>
          </a:p>
        </p:txBody>
      </p:sp>
      <p:sp>
        <p:nvSpPr>
          <p:cNvPr id="12" name="Rectangle 11"/>
          <p:cNvSpPr>
            <a:spLocks noGrp="1" noChangeArrowheads="1"/>
          </p:cNvSpPr>
          <p:nvPr>
            <p:ph type="sldNum" sz="quarter" idx="12"/>
          </p:nvPr>
        </p:nvSpPr>
        <p:spPr/>
        <p:txBody>
          <a:bodyPr/>
          <a:lstStyle>
            <a:lvl1pPr>
              <a:defRPr/>
            </a:lvl1pPr>
          </a:lstStyle>
          <a:p>
            <a:pPr>
              <a:defRPr/>
            </a:pPr>
            <a:r>
              <a:rPr lang="en-US"/>
              <a:t>Slide </a:t>
            </a:r>
            <a:fld id="{B3B06152-741F-4076-B040-D5427CE11BF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r>
              <a:rPr lang="en-US"/>
              <a:t>September 2009</a:t>
            </a:r>
          </a:p>
        </p:txBody>
      </p:sp>
      <p:sp>
        <p:nvSpPr>
          <p:cNvPr id="5"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C4D94FD-E4DD-4F9E-8EC1-ADEA95DCB7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r>
              <a:rPr lang="en-US"/>
              <a:t>September 2009</a:t>
            </a:r>
          </a:p>
        </p:txBody>
      </p:sp>
      <p:sp>
        <p:nvSpPr>
          <p:cNvPr id="6"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1DD008D0-DE3E-462A-80B6-DB0642E9FE1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r>
              <a:rPr lang="en-US"/>
              <a:t>September 2009</a:t>
            </a:r>
          </a:p>
        </p:txBody>
      </p:sp>
      <p:sp>
        <p:nvSpPr>
          <p:cNvPr id="8"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922185FD-586F-4088-A214-BA15FCD9BB9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r>
              <a:rPr lang="en-US"/>
              <a:t>September 2009</a:t>
            </a:r>
          </a:p>
        </p:txBody>
      </p:sp>
      <p:sp>
        <p:nvSpPr>
          <p:cNvPr id="4"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088E86A2-24BB-437A-8099-76D2C87A4801}"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381456"/>
            <a:ext cx="1600200" cy="215444"/>
          </a:xfrm>
          <a:ln/>
        </p:spPr>
        <p:txBody>
          <a:bodyPr/>
          <a:lstStyle>
            <a:lvl1pPr>
              <a:defRPr/>
            </a:lvl1pPr>
          </a:lstStyle>
          <a:p>
            <a:r>
              <a:rPr lang="en-US" dirty="0" smtClean="0"/>
              <a:t>March 2012</a:t>
            </a:r>
            <a:endParaRPr lang="en-US" dirty="0"/>
          </a:p>
        </p:txBody>
      </p:sp>
      <p:sp>
        <p:nvSpPr>
          <p:cNvPr id="3"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C65D8D74-25E4-4A14-9B13-1C1CBE0663D9}"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baseline="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xfrm>
            <a:off x="685800" y="381456"/>
            <a:ext cx="1600200" cy="215444"/>
          </a:xfrm>
          <a:ln/>
        </p:spPr>
        <p:txBody>
          <a:bodyPr/>
          <a:lstStyle>
            <a:lvl1pPr>
              <a:defRPr/>
            </a:lvl1pPr>
          </a:lstStyle>
          <a:p>
            <a:r>
              <a:rPr lang="en-US" dirty="0" smtClean="0"/>
              <a:t>March 2012</a:t>
            </a:r>
            <a:endParaRPr lang="en-US" dirty="0"/>
          </a:p>
        </p:txBody>
      </p:sp>
      <p:sp>
        <p:nvSpPr>
          <p:cNvPr id="6"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8471750D-E916-4F89-8F86-FAE22FA4F1D5}"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r>
              <a:rPr lang="en-US"/>
              <a:t>September 2009</a:t>
            </a:r>
          </a:p>
        </p:txBody>
      </p:sp>
      <p:sp>
        <p:nvSpPr>
          <p:cNvPr id="6"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1EC8C10B-49B0-4DCB-A09C-78F31659FC8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384175"/>
            <a:ext cx="160020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r>
              <a:rPr lang="en-US" dirty="0"/>
              <a:t>September 2009</a:t>
            </a:r>
          </a:p>
        </p:txBody>
      </p:sp>
      <p:sp>
        <p:nvSpPr>
          <p:cNvPr id="1029" name="Rectangle 5"/>
          <p:cNvSpPr>
            <a:spLocks noGrp="1" noChangeArrowheads="1"/>
          </p:cNvSpPr>
          <p:nvPr>
            <p:ph type="ftr" sz="quarter" idx="3"/>
          </p:nvPr>
        </p:nvSpPr>
        <p:spPr bwMode="auto">
          <a:xfrm>
            <a:off x="5486400" y="6475413"/>
            <a:ext cx="31242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defRPr/>
            </a:lvl1pPr>
          </a:lstStyle>
          <a:p>
            <a:r>
              <a:rPr lang="en-US"/>
              <a:t>Yeong Min Jang, Kookmin University</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vl1pPr>
          </a:lstStyle>
          <a:p>
            <a:pPr>
              <a:defRPr/>
            </a:pPr>
            <a:r>
              <a:rPr lang="en-US"/>
              <a:t>Slide </a:t>
            </a:r>
            <a:fld id="{4EBBADF4-F1EE-4625-B56B-3F43C0FFBEC0}" type="slidenum">
              <a:rPr lang="en-US"/>
              <a:pPr>
                <a:defRPr/>
              </a:pPr>
              <a:t>‹#›</a:t>
            </a:fld>
            <a:endParaRPr lang="en-US"/>
          </a:p>
        </p:txBody>
      </p:sp>
      <p:sp>
        <p:nvSpPr>
          <p:cNvPr id="1031" name="Rectangle 7"/>
          <p:cNvSpPr>
            <a:spLocks noChangeArrowheads="1"/>
          </p:cNvSpPr>
          <p:nvPr/>
        </p:nvSpPr>
        <p:spPr bwMode="auto">
          <a:xfrm>
            <a:off x="4495800" y="396875"/>
            <a:ext cx="3962400" cy="215900"/>
          </a:xfrm>
          <a:prstGeom prst="rect">
            <a:avLst/>
          </a:prstGeom>
          <a:noFill/>
          <a:ln w="9525">
            <a:noFill/>
            <a:miter lim="800000"/>
            <a:headEnd/>
            <a:tailEnd/>
          </a:ln>
          <a:effectLst/>
        </p:spPr>
        <p:txBody>
          <a:bodyPr lIns="0" tIns="0" rIns="0" bIns="0" anchor="b">
            <a:spAutoFit/>
          </a:bodyPr>
          <a:lstStyle/>
          <a:p>
            <a:pPr lvl="4" algn="r" eaLnBrk="0" hangingPunct="0">
              <a:defRPr/>
            </a:pPr>
            <a:r>
              <a:rPr lang="en-US" sz="1400" b="1" dirty="0"/>
              <a:t>doc.: IEEE 802.15-xxxxx</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hangingPunct="0">
              <a:defRPr/>
            </a:pPr>
            <a:r>
              <a:rPr 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11" name="TextBox 10"/>
          <p:cNvSpPr txBox="1"/>
          <p:nvPr/>
        </p:nvSpPr>
        <p:spPr>
          <a:xfrm>
            <a:off x="5486400" y="304800"/>
            <a:ext cx="3151568" cy="307777"/>
          </a:xfrm>
          <a:prstGeom prst="rect">
            <a:avLst/>
          </a:prstGeom>
          <a:solidFill>
            <a:schemeClr val="bg1"/>
          </a:solidFill>
        </p:spPr>
        <p:txBody>
          <a:bodyPr wrap="none">
            <a:spAutoFit/>
          </a:bodyPr>
          <a:lstStyle/>
          <a:p>
            <a:r>
              <a:rPr lang="en-US" sz="1400" b="1" dirty="0">
                <a:solidFill>
                  <a:schemeClr val="tx1"/>
                </a:solidFill>
              </a:rPr>
              <a:t>doc. : IEEE </a:t>
            </a:r>
            <a:r>
              <a:rPr lang="en-US" sz="1400" b="1" dirty="0" smtClean="0">
                <a:solidFill>
                  <a:schemeClr val="tx1"/>
                </a:solidFill>
              </a:rPr>
              <a:t>802.</a:t>
            </a:r>
            <a:r>
              <a:rPr lang="en-US" altLang="ko-KR" sz="1400" b="1" dirty="0" smtClean="0">
                <a:solidFill>
                  <a:schemeClr val="tx1"/>
                </a:solidFill>
                <a:effectLst/>
              </a:rPr>
              <a:t> 15-11-0666-00-wng0 </a:t>
            </a:r>
            <a:endParaRPr lang="en-US" sz="1400" b="1"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921" r:id="rId1"/>
    <p:sldLayoutId id="2147483922" r:id="rId2"/>
    <p:sldLayoutId id="2147483919" r:id="rId3"/>
    <p:sldLayoutId id="2147483918" r:id="rId4"/>
    <p:sldLayoutId id="2147483917" r:id="rId5"/>
    <p:sldLayoutId id="2147483916" r:id="rId6"/>
    <p:sldLayoutId id="2147483915" r:id="rId7"/>
    <p:sldLayoutId id="2147483914" r:id="rId8"/>
    <p:sldLayoutId id="2147483913" r:id="rId9"/>
    <p:sldLayoutId id="2147483912" r:id="rId10"/>
    <p:sldLayoutId id="2147483911" r:id="rId11"/>
    <p:sldLayoutId id="2147483920" r:id="rId12"/>
  </p:sldLayoutIdLst>
  <p:timing>
    <p:tnLst>
      <p:par>
        <p:cTn id="1" dur="indefinite" restart="never" nodeType="tmRoot"/>
      </p:par>
    </p:tnLst>
  </p:timing>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085850" indent="-228600" algn="l" rtl="0" eaLnBrk="0" fontAlgn="base" hangingPunct="0">
        <a:spcBef>
          <a:spcPct val="20000"/>
        </a:spcBef>
        <a:spcAft>
          <a:spcPct val="0"/>
        </a:spcAft>
        <a:buChar char="•"/>
        <a:defRPr sz="2400">
          <a:solidFill>
            <a:schemeClr val="tx1"/>
          </a:solidFill>
          <a:latin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11.jpe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4.bin"/><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p>
            <a:pPr>
              <a:defRPr/>
            </a:pPr>
            <a:r>
              <a:rPr lang="en-US" dirty="0"/>
              <a:t>Slide </a:t>
            </a:r>
            <a:fld id="{168A0E28-C750-41B9-A69D-2C32EC8D3106}" type="slidenum">
              <a:rPr lang="en-US"/>
              <a:pPr>
                <a:defRPr/>
              </a:pPr>
              <a:t>1</a:t>
            </a:fld>
            <a:endParaRPr lang="en-US" dirty="0"/>
          </a:p>
        </p:txBody>
      </p:sp>
      <p:sp>
        <p:nvSpPr>
          <p:cNvPr id="27651" name="Rectangle 3"/>
          <p:cNvSpPr>
            <a:spLocks noChangeArrowheads="1"/>
          </p:cNvSpPr>
          <p:nvPr/>
        </p:nvSpPr>
        <p:spPr bwMode="auto">
          <a:xfrm>
            <a:off x="152400" y="609600"/>
            <a:ext cx="8763000" cy="5016758"/>
          </a:xfrm>
          <a:prstGeom prst="rect">
            <a:avLst/>
          </a:prstGeom>
          <a:noFill/>
          <a:ln w="12700">
            <a:noFill/>
            <a:miter lim="800000"/>
            <a:headEnd type="none" w="sm" len="sm"/>
            <a:tailEnd type="none" w="sm" len="sm"/>
          </a:ln>
          <a:effectLst/>
        </p:spPr>
        <p:txBody>
          <a:bodyPr>
            <a:spAutoFit/>
          </a:bodyPr>
          <a:lstStyle/>
          <a:p>
            <a:pPr marL="739775" indent="-739775" algn="ctr" eaLnBrk="0" hangingPunct="0"/>
            <a:r>
              <a:rPr 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sz="1600" b="1" dirty="0">
              <a:solidFill>
                <a:schemeClr val="tx2"/>
              </a:solidFill>
            </a:endParaRPr>
          </a:p>
          <a:p>
            <a:pPr marL="739775" indent="-739775" eaLnBrk="0" hangingPunct="0"/>
            <a:endParaRPr lang="en-US" sz="1600" dirty="0">
              <a:solidFill>
                <a:schemeClr val="tx2"/>
              </a:solidFill>
            </a:endParaRPr>
          </a:p>
          <a:p>
            <a:pPr marL="739775" indent="-739775" eaLnBrk="0" hangingPunct="0"/>
            <a:r>
              <a:rPr lang="en-US" sz="1600" b="1" dirty="0">
                <a:solidFill>
                  <a:schemeClr val="tx2"/>
                </a:solidFill>
              </a:rPr>
              <a:t>Submission Title:</a:t>
            </a:r>
            <a:r>
              <a:rPr lang="en-US" sz="1600" dirty="0">
                <a:solidFill>
                  <a:schemeClr val="tx2"/>
                </a:solidFill>
              </a:rPr>
              <a:t> </a:t>
            </a:r>
            <a:r>
              <a:rPr lang="en-US" sz="1600" dirty="0" smtClean="0">
                <a:solidFill>
                  <a:schemeClr val="tx2"/>
                </a:solidFill>
              </a:rPr>
              <a:t>[</a:t>
            </a:r>
            <a:r>
              <a:rPr lang="en-US" altLang="ko-KR" sz="1600" dirty="0"/>
              <a:t>Enhancement of IEEE 802.15.7 Specification for </a:t>
            </a:r>
            <a:r>
              <a:rPr lang="en-US" altLang="ko-KR" sz="1600" dirty="0" smtClean="0"/>
              <a:t>LBS Applications</a:t>
            </a:r>
            <a:r>
              <a:rPr lang="en-US" sz="1600" dirty="0" smtClean="0">
                <a:solidFill>
                  <a:schemeClr val="tx2"/>
                </a:solidFill>
              </a:rPr>
              <a:t>]</a:t>
            </a:r>
            <a:r>
              <a:rPr lang="en-US" sz="1600" dirty="0">
                <a:solidFill>
                  <a:schemeClr val="tx2"/>
                </a:solidFill>
              </a:rPr>
              <a:t>	</a:t>
            </a:r>
          </a:p>
          <a:p>
            <a:pPr marL="739775" indent="-739775" eaLnBrk="0" hangingPunct="0"/>
            <a:r>
              <a:rPr lang="en-US" sz="1600" b="1" dirty="0">
                <a:solidFill>
                  <a:schemeClr val="tx2"/>
                </a:solidFill>
              </a:rPr>
              <a:t>Date Submitted</a:t>
            </a:r>
            <a:r>
              <a:rPr lang="en-US" sz="1600" b="1" dirty="0"/>
              <a:t>: </a:t>
            </a:r>
            <a:r>
              <a:rPr lang="en-US" sz="1600" dirty="0" smtClean="0"/>
              <a:t>[14 March, 2012]</a:t>
            </a:r>
            <a:r>
              <a:rPr lang="en-US" sz="1600" dirty="0">
                <a:solidFill>
                  <a:schemeClr val="tx2"/>
                </a:solidFill>
              </a:rPr>
              <a:t>	</a:t>
            </a:r>
          </a:p>
          <a:p>
            <a:pPr marL="739775" indent="-739775" eaLnBrk="0" hangingPunct="0"/>
            <a:r>
              <a:rPr lang="en-US" sz="1600" b="1" dirty="0">
                <a:solidFill>
                  <a:schemeClr val="tx2"/>
                </a:solidFill>
              </a:rPr>
              <a:t>Source:</a:t>
            </a:r>
            <a:r>
              <a:rPr lang="en-US" sz="1600" dirty="0">
                <a:solidFill>
                  <a:schemeClr val="tx2"/>
                </a:solidFill>
              </a:rPr>
              <a:t> </a:t>
            </a:r>
            <a:r>
              <a:rPr lang="en-US" sz="1600" dirty="0" smtClean="0"/>
              <a:t>[</a:t>
            </a:r>
            <a:r>
              <a:rPr lang="en-US" altLang="ko-KR" sz="1600" dirty="0" err="1" smtClean="0"/>
              <a:t>Yeong</a:t>
            </a:r>
            <a:r>
              <a:rPr lang="en-US" altLang="ko-KR" sz="1600" dirty="0" smtClean="0"/>
              <a:t> </a:t>
            </a:r>
            <a:r>
              <a:rPr lang="en-US" altLang="ko-KR" sz="1600" dirty="0"/>
              <a:t>Min Jang</a:t>
            </a:r>
            <a:r>
              <a:rPr lang="en-US" altLang="ko-KR" sz="1600" dirty="0" smtClean="0"/>
              <a:t>, Vu Van Huynh, </a:t>
            </a:r>
            <a:r>
              <a:rPr lang="en-US" altLang="ko-KR" sz="1600" dirty="0" err="1" smtClean="0"/>
              <a:t>Jaesang</a:t>
            </a:r>
            <a:r>
              <a:rPr lang="en-US" altLang="ko-KR" sz="1600" dirty="0" smtClean="0"/>
              <a:t> Cha, and</a:t>
            </a:r>
            <a:r>
              <a:rPr lang="en-US" altLang="ko-KR" sz="1600" dirty="0"/>
              <a:t> Sang-Kook </a:t>
            </a:r>
            <a:r>
              <a:rPr lang="en-US" altLang="ko-KR" sz="1600" dirty="0" smtClean="0"/>
              <a:t>Han]           </a:t>
            </a:r>
            <a:endParaRPr lang="en-US" altLang="ko-KR" sz="1600" dirty="0"/>
          </a:p>
          <a:p>
            <a:pPr marL="739775" indent="-739775" eaLnBrk="0" hangingPunct="0"/>
            <a:r>
              <a:rPr lang="en-US" altLang="ko-KR" sz="1600" dirty="0"/>
              <a:t>               [</a:t>
            </a:r>
            <a:r>
              <a:rPr lang="en-US" altLang="ko-KR" sz="1600" dirty="0" err="1"/>
              <a:t>Kookmin</a:t>
            </a:r>
            <a:r>
              <a:rPr lang="en-US" altLang="ko-KR" sz="1600" dirty="0"/>
              <a:t> University, </a:t>
            </a:r>
            <a:r>
              <a:rPr lang="en-US" altLang="ko-KR" sz="1600" dirty="0" smtClean="0"/>
              <a:t>Seoul </a:t>
            </a:r>
            <a:r>
              <a:rPr lang="en-US" altLang="ko-KR" sz="1600" dirty="0"/>
              <a:t>National </a:t>
            </a:r>
            <a:r>
              <a:rPr lang="en-US" altLang="ko-KR" sz="1600" dirty="0" smtClean="0"/>
              <a:t>University </a:t>
            </a:r>
            <a:r>
              <a:rPr lang="en-US" altLang="ko-KR" sz="1600" dirty="0"/>
              <a:t>of Science and </a:t>
            </a:r>
            <a:r>
              <a:rPr lang="en-US" altLang="ko-KR" sz="1600" dirty="0" smtClean="0"/>
              <a:t>Technology, </a:t>
            </a:r>
            <a:r>
              <a:rPr lang="en-US" altLang="ko-KR" sz="1600" dirty="0" err="1" smtClean="0"/>
              <a:t>Yonsei</a:t>
            </a:r>
            <a:r>
              <a:rPr lang="en-US" altLang="ko-KR" sz="1600" dirty="0" smtClean="0"/>
              <a:t> University]                                  </a:t>
            </a:r>
            <a:endParaRPr lang="en-US" altLang="ko-KR" sz="1600" dirty="0"/>
          </a:p>
          <a:p>
            <a:pPr marL="739775" indent="-739775" eaLnBrk="0" hangingPunct="0"/>
            <a:r>
              <a:rPr lang="en-US" altLang="ko-KR" sz="1600" dirty="0"/>
              <a:t>Address [</a:t>
            </a:r>
            <a:r>
              <a:rPr lang="en-US" altLang="ko-KR" sz="1600" dirty="0" err="1"/>
              <a:t>Kookmin</a:t>
            </a:r>
            <a:r>
              <a:rPr lang="en-US" altLang="ko-KR" sz="1600" dirty="0"/>
              <a:t> University, Seoul, Korea]</a:t>
            </a:r>
          </a:p>
          <a:p>
            <a:pPr marL="739775" indent="-739775" eaLnBrk="0" hangingPunct="0"/>
            <a:r>
              <a:rPr lang="en-US" altLang="ko-KR" sz="1600" dirty="0"/>
              <a:t>Voice:[82-2-910-5068], FAX: [82-2-910-5068], E-Mail</a:t>
            </a:r>
            <a:r>
              <a:rPr lang="en-US" altLang="ko-KR" sz="1600" dirty="0" smtClean="0"/>
              <a:t>:[yjang@kookmin.ac.kr</a:t>
            </a:r>
            <a:r>
              <a:rPr lang="en-US" altLang="ko-KR" sz="1600" dirty="0"/>
              <a:t>]	</a:t>
            </a:r>
          </a:p>
          <a:p>
            <a:pPr marL="739775" indent="-739775" eaLnBrk="0" hangingPunct="0">
              <a:spcBef>
                <a:spcPts val="600"/>
              </a:spcBef>
              <a:spcAft>
                <a:spcPts val="600"/>
              </a:spcAft>
            </a:pPr>
            <a:r>
              <a:rPr lang="en-US" sz="1600" b="1" dirty="0" smtClean="0">
                <a:solidFill>
                  <a:schemeClr val="tx2"/>
                </a:solidFill>
              </a:rPr>
              <a:t>Re</a:t>
            </a:r>
            <a:r>
              <a:rPr lang="en-US" sz="1600" b="1" dirty="0">
                <a:solidFill>
                  <a:schemeClr val="tx2"/>
                </a:solidFill>
              </a:rPr>
              <a:t>:</a:t>
            </a:r>
            <a:r>
              <a:rPr lang="en-US" sz="1600" dirty="0">
                <a:solidFill>
                  <a:schemeClr val="tx2"/>
                </a:solidFill>
              </a:rPr>
              <a:t> []</a:t>
            </a:r>
          </a:p>
          <a:p>
            <a:pPr marL="739775" indent="-739775" eaLnBrk="0" hangingPunct="0">
              <a:spcBef>
                <a:spcPts val="600"/>
              </a:spcBef>
              <a:spcAft>
                <a:spcPts val="600"/>
              </a:spcAft>
            </a:pPr>
            <a:r>
              <a:rPr lang="en-US" sz="1600" b="1" dirty="0">
                <a:solidFill>
                  <a:schemeClr val="tx2"/>
                </a:solidFill>
              </a:rPr>
              <a:t>Abstract:</a:t>
            </a:r>
            <a:r>
              <a:rPr lang="en-US" sz="1600" dirty="0">
                <a:solidFill>
                  <a:schemeClr val="tx2"/>
                </a:solidFill>
              </a:rPr>
              <a:t>	</a:t>
            </a:r>
            <a:r>
              <a:rPr lang="en-US" sz="1600" dirty="0" smtClean="0">
                <a:solidFill>
                  <a:schemeClr val="tx2"/>
                </a:solidFill>
              </a:rPr>
              <a:t>[</a:t>
            </a:r>
            <a:r>
              <a:rPr lang="en-US" altLang="ko-KR" sz="1600" dirty="0"/>
              <a:t>Enhancement of IEEE 802.15.7 Specification for LBS </a:t>
            </a:r>
            <a:r>
              <a:rPr lang="en-US" altLang="ko-KR" sz="1600" dirty="0" smtClean="0"/>
              <a:t>Applications</a:t>
            </a:r>
            <a:r>
              <a:rPr lang="en-US" sz="1600" dirty="0" smtClean="0">
                <a:solidFill>
                  <a:schemeClr val="tx2"/>
                </a:solidFill>
              </a:rPr>
              <a:t>]</a:t>
            </a:r>
          </a:p>
          <a:p>
            <a:pPr marL="739775" indent="-739775" eaLnBrk="0" hangingPunct="0">
              <a:spcBef>
                <a:spcPts val="600"/>
              </a:spcBef>
              <a:spcAft>
                <a:spcPts val="600"/>
              </a:spcAft>
            </a:pPr>
            <a:r>
              <a:rPr lang="en-US" sz="1600" b="1" dirty="0" smtClean="0">
                <a:solidFill>
                  <a:schemeClr val="tx2"/>
                </a:solidFill>
              </a:rPr>
              <a:t>Purpose</a:t>
            </a:r>
            <a:r>
              <a:rPr lang="en-US" sz="1600" b="1" dirty="0">
                <a:solidFill>
                  <a:schemeClr val="tx2"/>
                </a:solidFill>
              </a:rPr>
              <a:t>:</a:t>
            </a:r>
            <a:r>
              <a:rPr lang="en-US" sz="1600" dirty="0">
                <a:solidFill>
                  <a:schemeClr val="tx2"/>
                </a:solidFill>
              </a:rPr>
              <a:t>	[</a:t>
            </a:r>
            <a:r>
              <a:rPr lang="en-US" sz="1600" dirty="0"/>
              <a:t>Contribution to IEEE </a:t>
            </a:r>
            <a:r>
              <a:rPr lang="en-US" sz="1600" dirty="0" smtClean="0"/>
              <a:t>802.15 WNG</a:t>
            </a:r>
            <a:r>
              <a:rPr lang="en-US" sz="1600" dirty="0" smtClean="0">
                <a:solidFill>
                  <a:schemeClr val="tx2"/>
                </a:solidFill>
              </a:rPr>
              <a:t>]</a:t>
            </a:r>
            <a:endParaRPr lang="en-US" sz="1600" dirty="0">
              <a:solidFill>
                <a:schemeClr val="tx2"/>
              </a:solidFill>
            </a:endParaRPr>
          </a:p>
          <a:p>
            <a:pPr marL="739775" indent="-739775" eaLnBrk="0" hangingPunct="0"/>
            <a:r>
              <a:rPr lang="en-US" sz="1600" b="1" dirty="0">
                <a:solidFill>
                  <a:schemeClr val="tx2"/>
                </a:solidFill>
              </a:rPr>
              <a:t>Notice:</a:t>
            </a:r>
            <a:r>
              <a:rPr 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739775" indent="-739775" eaLnBrk="0" hangingPunct="0"/>
            <a:r>
              <a:rPr lang="en-US" sz="1600" b="1" dirty="0">
                <a:solidFill>
                  <a:schemeClr val="tx2"/>
                </a:solidFill>
              </a:rPr>
              <a:t>Release:</a:t>
            </a:r>
            <a:r>
              <a:rPr lang="en-US" sz="1600" dirty="0">
                <a:solidFill>
                  <a:schemeClr val="tx2"/>
                </a:solidFill>
              </a:rPr>
              <a:t>	</a:t>
            </a:r>
            <a:r>
              <a:rPr lang="en-US" sz="1600" dirty="0" smtClean="0">
                <a:solidFill>
                  <a:schemeClr val="tx2"/>
                </a:solidFill>
              </a:rPr>
              <a:t> The </a:t>
            </a:r>
            <a:r>
              <a:rPr lang="en-US" sz="1600" dirty="0">
                <a:solidFill>
                  <a:schemeClr val="tx2"/>
                </a:solidFill>
              </a:rPr>
              <a:t>contributor acknowledges and accepts that this contribution becomes the property of IEEE and may be made publicly available by P802.15.	</a:t>
            </a:r>
          </a:p>
        </p:txBody>
      </p:sp>
      <p:sp>
        <p:nvSpPr>
          <p:cNvPr id="6" name="Date Placeholder 1"/>
          <p:cNvSpPr>
            <a:spLocks noGrp="1"/>
          </p:cNvSpPr>
          <p:nvPr>
            <p:ph type="dt" sz="half" idx="10"/>
          </p:nvPr>
        </p:nvSpPr>
        <p:spPr>
          <a:xfrm>
            <a:off x="685800" y="381456"/>
            <a:ext cx="1600200" cy="215444"/>
          </a:xfrm>
        </p:spPr>
        <p:txBody>
          <a:bodyPr/>
          <a:lstStyle/>
          <a:p>
            <a:r>
              <a:rPr lang="en-US" dirty="0" smtClean="0"/>
              <a:t>March 2012</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MAC frame</a:t>
            </a:r>
          </a:p>
        </p:txBody>
      </p:sp>
      <p:sp>
        <p:nvSpPr>
          <p:cNvPr id="11267" name="Content Placeholder 2"/>
          <p:cNvSpPr>
            <a:spLocks noGrp="1"/>
          </p:cNvSpPr>
          <p:nvPr>
            <p:ph idx="1"/>
          </p:nvPr>
        </p:nvSpPr>
        <p:spPr>
          <a:xfrm>
            <a:off x="685800" y="1676400"/>
            <a:ext cx="7772400" cy="4114800"/>
          </a:xfrm>
        </p:spPr>
        <p:txBody>
          <a:bodyPr/>
          <a:lstStyle/>
          <a:p>
            <a:r>
              <a:rPr lang="en-US" sz="2400" dirty="0" smtClean="0"/>
              <a:t>VLC for indoor LBS applications:</a:t>
            </a:r>
          </a:p>
          <a:p>
            <a:pPr lvl="1"/>
            <a:r>
              <a:rPr lang="en-US" sz="2000" dirty="0" smtClean="0"/>
              <a:t>Frame </a:t>
            </a:r>
            <a:r>
              <a:rPr lang="en-US" sz="2000" dirty="0" smtClean="0"/>
              <a:t>type.</a:t>
            </a:r>
            <a:endParaRPr lang="en-US" sz="2000" dirty="0" smtClean="0"/>
          </a:p>
          <a:p>
            <a:pPr lvl="1"/>
            <a:r>
              <a:rPr lang="en-US" sz="2000" dirty="0" smtClean="0"/>
              <a:t>Add location type </a:t>
            </a:r>
            <a:r>
              <a:rPr lang="en-US" sz="2000" dirty="0" smtClean="0"/>
              <a:t>value.</a:t>
            </a:r>
            <a:endParaRPr lang="en-US" sz="2000" dirty="0" smtClean="0"/>
          </a:p>
          <a:p>
            <a:endParaRPr lang="en-US" sz="2400" dirty="0" smtClean="0"/>
          </a:p>
        </p:txBody>
      </p:sp>
      <p:graphicFrame>
        <p:nvGraphicFramePr>
          <p:cNvPr id="6" name="Table 5"/>
          <p:cNvGraphicFramePr>
            <a:graphicFrameLocks noGrp="1"/>
          </p:cNvGraphicFramePr>
          <p:nvPr/>
        </p:nvGraphicFramePr>
        <p:xfrm>
          <a:off x="6248400" y="2700338"/>
          <a:ext cx="2667000" cy="2862259"/>
        </p:xfrm>
        <a:graphic>
          <a:graphicData uri="http://schemas.openxmlformats.org/drawingml/2006/table">
            <a:tbl>
              <a:tblPr firstRow="1" bandRow="1">
                <a:tableStyleId>{5C22544A-7EE6-4342-B048-85BDC9FD1C3A}</a:tableStyleId>
              </a:tblPr>
              <a:tblGrid>
                <a:gridCol w="1374811"/>
                <a:gridCol w="1292189"/>
              </a:tblGrid>
              <a:tr h="667860">
                <a:tc>
                  <a:txBody>
                    <a:bodyPr/>
                    <a:lstStyle/>
                    <a:p>
                      <a:pPr algn="ctr"/>
                      <a:r>
                        <a:rPr lang="en-US" sz="1200" dirty="0" smtClean="0">
                          <a:solidFill>
                            <a:schemeClr val="tx1"/>
                          </a:solidFill>
                          <a:latin typeface="Times New Roman" pitchFamily="18" charset="0"/>
                          <a:cs typeface="Times New Roman" pitchFamily="18" charset="0"/>
                        </a:rPr>
                        <a:t>Frame type value</a:t>
                      </a:r>
                    </a:p>
                    <a:p>
                      <a:pPr algn="ctr"/>
                      <a:r>
                        <a:rPr lang="en-US" sz="1200" dirty="0" smtClean="0">
                          <a:solidFill>
                            <a:schemeClr val="tx1"/>
                          </a:solidFill>
                          <a:latin typeface="Times New Roman" pitchFamily="18" charset="0"/>
                          <a:cs typeface="Times New Roman" pitchFamily="18" charset="0"/>
                        </a:rPr>
                        <a:t>b2 b1 b0</a:t>
                      </a:r>
                      <a:endParaRPr lang="en-US" sz="1200" dirty="0">
                        <a:solidFill>
                          <a:schemeClr val="tx1"/>
                        </a:solidFill>
                        <a:latin typeface="Times New Roman" pitchFamily="18" charset="0"/>
                        <a:cs typeface="Times New Roman" pitchFamily="18" charset="0"/>
                      </a:endParaRPr>
                    </a:p>
                  </a:txBody>
                  <a:tcPr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solidFill>
                            <a:schemeClr val="tx1"/>
                          </a:solidFill>
                          <a:latin typeface="Times New Roman" pitchFamily="18" charset="0"/>
                          <a:cs typeface="Times New Roman" pitchFamily="18" charset="0"/>
                        </a:rPr>
                        <a:t>Description</a:t>
                      </a:r>
                      <a:endParaRPr lang="en-US" sz="1200" dirty="0">
                        <a:solidFill>
                          <a:schemeClr val="tx1"/>
                        </a:solidFill>
                        <a:latin typeface="Times New Roman" pitchFamily="18" charset="0"/>
                        <a:cs typeface="Times New Roman" pitchFamily="18" charset="0"/>
                      </a:endParaRPr>
                    </a:p>
                  </a:txBody>
                  <a:tcPr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6226">
                <a:tc>
                  <a:txBody>
                    <a:bodyPr/>
                    <a:lstStyle/>
                    <a:p>
                      <a:pPr algn="ctr"/>
                      <a:r>
                        <a:rPr lang="en-US" sz="1200" dirty="0" smtClean="0">
                          <a:latin typeface="Times New Roman" pitchFamily="18" charset="0"/>
                          <a:cs typeface="Times New Roman" pitchFamily="18" charset="0"/>
                        </a:rPr>
                        <a:t>000</a:t>
                      </a:r>
                      <a:endParaRPr lang="en-US" sz="1200" dirty="0">
                        <a:latin typeface="Times New Roman" pitchFamily="18" charset="0"/>
                        <a:cs typeface="Times New Roman" pitchFamily="18" charset="0"/>
                      </a:endParaRPr>
                    </a:p>
                  </a:txBody>
                  <a:tcPr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Beacon</a:t>
                      </a:r>
                    </a:p>
                  </a:txBody>
                  <a:tcPr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6226">
                <a:tc>
                  <a:txBody>
                    <a:bodyPr/>
                    <a:lstStyle/>
                    <a:p>
                      <a:pPr algn="ctr"/>
                      <a:r>
                        <a:rPr lang="en-US" sz="1200" dirty="0" smtClean="0">
                          <a:latin typeface="Times New Roman" pitchFamily="18" charset="0"/>
                          <a:cs typeface="Times New Roman" pitchFamily="18" charset="0"/>
                        </a:rPr>
                        <a:t>001</a:t>
                      </a:r>
                      <a:endParaRPr lang="en-US" sz="1200" dirty="0">
                        <a:latin typeface="Times New Roman" pitchFamily="18" charset="0"/>
                        <a:cs typeface="Times New Roman" pitchFamily="18" charset="0"/>
                      </a:endParaRPr>
                    </a:p>
                  </a:txBody>
                  <a:tcPr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latin typeface="Times New Roman" pitchFamily="18" charset="0"/>
                          <a:cs typeface="Times New Roman" pitchFamily="18" charset="0"/>
                        </a:rPr>
                        <a:t>Data</a:t>
                      </a:r>
                      <a:endParaRPr lang="en-US" sz="1200" dirty="0">
                        <a:latin typeface="Times New Roman" pitchFamily="18" charset="0"/>
                        <a:cs typeface="Times New Roman" pitchFamily="18" charset="0"/>
                      </a:endParaRPr>
                    </a:p>
                  </a:txBody>
                  <a:tcPr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7043">
                <a:tc>
                  <a:txBody>
                    <a:bodyPr/>
                    <a:lstStyle/>
                    <a:p>
                      <a:pPr algn="ctr"/>
                      <a:r>
                        <a:rPr lang="en-US" sz="1200" dirty="0" smtClean="0">
                          <a:latin typeface="Times New Roman" pitchFamily="18" charset="0"/>
                          <a:cs typeface="Times New Roman" pitchFamily="18" charset="0"/>
                        </a:rPr>
                        <a:t>010</a:t>
                      </a:r>
                      <a:endParaRPr lang="en-US" sz="1200" dirty="0">
                        <a:latin typeface="Times New Roman" pitchFamily="18" charset="0"/>
                        <a:cs typeface="Times New Roman" pitchFamily="18" charset="0"/>
                      </a:endParaRPr>
                    </a:p>
                  </a:txBody>
                  <a:tcPr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latin typeface="Times New Roman" pitchFamily="18" charset="0"/>
                          <a:cs typeface="Times New Roman" pitchFamily="18" charset="0"/>
                        </a:rPr>
                        <a:t>Acknowledgment</a:t>
                      </a:r>
                      <a:endParaRPr lang="en-US" sz="1200" dirty="0">
                        <a:latin typeface="Times New Roman" pitchFamily="18" charset="0"/>
                        <a:cs typeface="Times New Roman" pitchFamily="18" charset="0"/>
                      </a:endParaRPr>
                    </a:p>
                  </a:txBody>
                  <a:tcPr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6226">
                <a:tc>
                  <a:txBody>
                    <a:bodyPr/>
                    <a:lstStyle/>
                    <a:p>
                      <a:pPr algn="ctr"/>
                      <a:r>
                        <a:rPr lang="en-US" sz="1200" dirty="0" smtClean="0">
                          <a:latin typeface="Times New Roman" pitchFamily="18" charset="0"/>
                          <a:cs typeface="Times New Roman" pitchFamily="18" charset="0"/>
                        </a:rPr>
                        <a:t>011</a:t>
                      </a:r>
                      <a:endParaRPr lang="en-US" sz="1200" dirty="0">
                        <a:latin typeface="Times New Roman" pitchFamily="18" charset="0"/>
                        <a:cs typeface="Times New Roman" pitchFamily="18" charset="0"/>
                      </a:endParaRPr>
                    </a:p>
                  </a:txBody>
                  <a:tcPr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latin typeface="Times New Roman" pitchFamily="18" charset="0"/>
                          <a:cs typeface="Times New Roman" pitchFamily="18" charset="0"/>
                        </a:rPr>
                        <a:t>Command</a:t>
                      </a:r>
                      <a:endParaRPr lang="en-US" sz="1200" dirty="0">
                        <a:latin typeface="Times New Roman" pitchFamily="18" charset="0"/>
                        <a:cs typeface="Times New Roman" pitchFamily="18" charset="0"/>
                      </a:endParaRPr>
                    </a:p>
                  </a:txBody>
                  <a:tcPr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6226">
                <a:tc>
                  <a:txBody>
                    <a:bodyPr/>
                    <a:lstStyle/>
                    <a:p>
                      <a:pPr algn="ctr"/>
                      <a:r>
                        <a:rPr lang="en-US" sz="1200" dirty="0" smtClean="0">
                          <a:latin typeface="Times New Roman" pitchFamily="18" charset="0"/>
                          <a:cs typeface="Times New Roman" pitchFamily="18" charset="0"/>
                        </a:rPr>
                        <a:t>100</a:t>
                      </a:r>
                      <a:endParaRPr lang="en-US" sz="1200" dirty="0">
                        <a:latin typeface="Times New Roman" pitchFamily="18" charset="0"/>
                        <a:cs typeface="Times New Roman" pitchFamily="18" charset="0"/>
                      </a:endParaRPr>
                    </a:p>
                  </a:txBody>
                  <a:tcPr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latin typeface="Times New Roman" pitchFamily="18" charset="0"/>
                          <a:cs typeface="Times New Roman" pitchFamily="18" charset="0"/>
                        </a:rPr>
                        <a:t>CVD</a:t>
                      </a:r>
                      <a:endParaRPr lang="en-US" sz="1200" dirty="0">
                        <a:latin typeface="Times New Roman" pitchFamily="18" charset="0"/>
                        <a:cs typeface="Times New Roman" pitchFamily="18" charset="0"/>
                      </a:endParaRPr>
                    </a:p>
                  </a:txBody>
                  <a:tcPr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6226">
                <a:tc>
                  <a:txBody>
                    <a:bodyPr/>
                    <a:lstStyle/>
                    <a:p>
                      <a:pPr algn="ctr"/>
                      <a:r>
                        <a:rPr lang="en-US" sz="1200" dirty="0" smtClean="0">
                          <a:solidFill>
                            <a:srgbClr val="FF0000"/>
                          </a:solidFill>
                          <a:latin typeface="Times New Roman" pitchFamily="18" charset="0"/>
                          <a:cs typeface="Times New Roman" pitchFamily="18" charset="0"/>
                        </a:rPr>
                        <a:t>101</a:t>
                      </a:r>
                      <a:endParaRPr lang="en-US" sz="1200" dirty="0">
                        <a:solidFill>
                          <a:srgbClr val="FF0000"/>
                        </a:solidFill>
                        <a:latin typeface="Times New Roman" pitchFamily="18" charset="0"/>
                        <a:cs typeface="Times New Roman" pitchFamily="18" charset="0"/>
                      </a:endParaRPr>
                    </a:p>
                  </a:txBody>
                  <a:tcPr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solidFill>
                            <a:srgbClr val="FF0000"/>
                          </a:solidFill>
                          <a:latin typeface="Times New Roman" pitchFamily="18" charset="0"/>
                          <a:cs typeface="Times New Roman" pitchFamily="18" charset="0"/>
                        </a:rPr>
                        <a:t>Location</a:t>
                      </a:r>
                      <a:endParaRPr lang="en-US" sz="1200" dirty="0">
                        <a:solidFill>
                          <a:srgbClr val="FF0000"/>
                        </a:solidFill>
                        <a:latin typeface="Times New Roman" pitchFamily="18" charset="0"/>
                        <a:cs typeface="Times New Roman" pitchFamily="18" charset="0"/>
                      </a:endParaRPr>
                    </a:p>
                  </a:txBody>
                  <a:tcPr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6226">
                <a:tc>
                  <a:txBody>
                    <a:bodyPr/>
                    <a:lstStyle/>
                    <a:p>
                      <a:pPr algn="ctr"/>
                      <a:r>
                        <a:rPr lang="en-US" sz="1200" dirty="0" smtClean="0">
                          <a:latin typeface="Times New Roman" pitchFamily="18" charset="0"/>
                          <a:cs typeface="Times New Roman" pitchFamily="18" charset="0"/>
                        </a:rPr>
                        <a:t>110–111</a:t>
                      </a:r>
                      <a:endParaRPr lang="en-US" sz="1200" dirty="0">
                        <a:latin typeface="Times New Roman" pitchFamily="18" charset="0"/>
                        <a:cs typeface="Times New Roman" pitchFamily="18" charset="0"/>
                      </a:endParaRPr>
                    </a:p>
                  </a:txBody>
                  <a:tcPr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latin typeface="Times New Roman" pitchFamily="18" charset="0"/>
                          <a:cs typeface="Times New Roman" pitchFamily="18" charset="0"/>
                        </a:rPr>
                        <a:t>Reserved</a:t>
                      </a:r>
                      <a:endParaRPr lang="en-US" sz="1200" dirty="0">
                        <a:latin typeface="Times New Roman" pitchFamily="18" charset="0"/>
                        <a:cs typeface="Times New Roman" pitchFamily="18" charset="0"/>
                      </a:endParaRPr>
                    </a:p>
                  </a:txBody>
                  <a:tcPr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235925966"/>
              </p:ext>
            </p:extLst>
          </p:nvPr>
        </p:nvGraphicFramePr>
        <p:xfrm>
          <a:off x="457200" y="2860291"/>
          <a:ext cx="5683248" cy="1406909"/>
        </p:xfrm>
        <a:graphic>
          <a:graphicData uri="http://schemas.openxmlformats.org/drawingml/2006/table">
            <a:tbl>
              <a:tblPr firstRow="1" bandRow="1">
                <a:tableStyleId>{5C22544A-7EE6-4342-B048-85BDC9FD1C3A}</a:tableStyleId>
              </a:tblPr>
              <a:tblGrid>
                <a:gridCol w="1015943"/>
                <a:gridCol w="1015943"/>
                <a:gridCol w="1015943"/>
                <a:gridCol w="1015943"/>
                <a:gridCol w="1015943"/>
                <a:gridCol w="603533"/>
              </a:tblGrid>
              <a:tr h="304662">
                <a:tc>
                  <a:txBody>
                    <a:bodyPr/>
                    <a:lstStyle/>
                    <a:p>
                      <a:pPr algn="ctr"/>
                      <a:r>
                        <a:rPr lang="en-US" sz="1400" dirty="0" smtClean="0">
                          <a:solidFill>
                            <a:schemeClr val="tx1"/>
                          </a:solidFill>
                          <a:latin typeface="Times New Roman" pitchFamily="18" charset="0"/>
                          <a:cs typeface="Times New Roman" pitchFamily="18" charset="0"/>
                        </a:rPr>
                        <a:t>Octets: 2</a:t>
                      </a:r>
                      <a:endParaRPr lang="en-US" sz="1400" dirty="0">
                        <a:solidFill>
                          <a:schemeClr val="tx1"/>
                        </a:solidFill>
                        <a:latin typeface="Times New Roman" pitchFamily="18" charset="0"/>
                        <a:cs typeface="Times New Roman" pitchFamily="18" charset="0"/>
                      </a:endParaRPr>
                    </a:p>
                  </a:txBody>
                  <a:tcPr marL="91435" marR="91435" marT="45699" marB="456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Times New Roman" pitchFamily="18" charset="0"/>
                          <a:cs typeface="Times New Roman" pitchFamily="18" charset="0"/>
                        </a:rPr>
                        <a:t>1</a:t>
                      </a:r>
                      <a:endParaRPr lang="en-US" sz="1400" dirty="0">
                        <a:solidFill>
                          <a:schemeClr val="tx1"/>
                        </a:solidFill>
                        <a:latin typeface="Times New Roman" pitchFamily="18" charset="0"/>
                        <a:cs typeface="Times New Roman" pitchFamily="18" charset="0"/>
                      </a:endParaRPr>
                    </a:p>
                  </a:txBody>
                  <a:tcPr marL="91435" marR="91435" marT="45699" marB="456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Times New Roman" pitchFamily="18" charset="0"/>
                          <a:cs typeface="Times New Roman" pitchFamily="18" charset="0"/>
                        </a:rPr>
                        <a:t>Address</a:t>
                      </a:r>
                      <a:endParaRPr lang="en-US" sz="1400" dirty="0">
                        <a:solidFill>
                          <a:schemeClr val="tx1"/>
                        </a:solidFill>
                        <a:latin typeface="Times New Roman" pitchFamily="18" charset="0"/>
                        <a:cs typeface="Times New Roman" pitchFamily="18" charset="0"/>
                      </a:endParaRPr>
                    </a:p>
                  </a:txBody>
                  <a:tcPr marL="91435" marR="91435" marT="45699" marB="456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Times New Roman" pitchFamily="18" charset="0"/>
                          <a:cs typeface="Times New Roman" pitchFamily="18" charset="0"/>
                        </a:rPr>
                        <a:t>0/5/6/10/14</a:t>
                      </a:r>
                      <a:endParaRPr lang="en-US" sz="1400" dirty="0">
                        <a:solidFill>
                          <a:schemeClr val="tx1"/>
                        </a:solidFill>
                        <a:latin typeface="Times New Roman" pitchFamily="18" charset="0"/>
                        <a:cs typeface="Times New Roman" pitchFamily="18" charset="0"/>
                      </a:endParaRPr>
                    </a:p>
                  </a:txBody>
                  <a:tcPr marL="91435" marR="91435" marT="45699" marB="456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Times New Roman" pitchFamily="18" charset="0"/>
                          <a:cs typeface="Times New Roman" pitchFamily="18" charset="0"/>
                        </a:rPr>
                        <a:t>variable</a:t>
                      </a:r>
                      <a:endParaRPr lang="en-US" sz="1400" dirty="0">
                        <a:solidFill>
                          <a:schemeClr val="tx1"/>
                        </a:solidFill>
                        <a:latin typeface="Times New Roman" pitchFamily="18" charset="0"/>
                        <a:cs typeface="Times New Roman" pitchFamily="18" charset="0"/>
                      </a:endParaRPr>
                    </a:p>
                  </a:txBody>
                  <a:tcPr marL="91435" marR="91435" marT="45699" marB="456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Times New Roman" pitchFamily="18" charset="0"/>
                          <a:cs typeface="Times New Roman" pitchFamily="18" charset="0"/>
                        </a:rPr>
                        <a:t>2</a:t>
                      </a:r>
                      <a:endParaRPr lang="en-US" sz="1400" dirty="0">
                        <a:solidFill>
                          <a:schemeClr val="tx1"/>
                        </a:solidFill>
                        <a:latin typeface="Times New Roman" pitchFamily="18" charset="0"/>
                        <a:cs typeface="Times New Roman" pitchFamily="18" charset="0"/>
                      </a:endParaRPr>
                    </a:p>
                  </a:txBody>
                  <a:tcPr marL="91435" marR="91435" marT="45699" marB="456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31190">
                <a:tc>
                  <a:txBody>
                    <a:bodyPr/>
                    <a:lstStyle/>
                    <a:p>
                      <a:pPr algn="ctr"/>
                      <a:r>
                        <a:rPr lang="en-US" sz="1400" dirty="0" smtClean="0">
                          <a:solidFill>
                            <a:schemeClr val="tx1"/>
                          </a:solidFill>
                          <a:latin typeface="Times New Roman" pitchFamily="18" charset="0"/>
                          <a:cs typeface="Times New Roman" pitchFamily="18" charset="0"/>
                        </a:rPr>
                        <a:t>frame control </a:t>
                      </a:r>
                      <a:endParaRPr lang="en-US" sz="1400" dirty="0">
                        <a:solidFill>
                          <a:schemeClr val="tx1"/>
                        </a:solidFill>
                        <a:latin typeface="Times New Roman" pitchFamily="18" charset="0"/>
                        <a:cs typeface="Times New Roman" pitchFamily="18" charset="0"/>
                      </a:endParaRPr>
                    </a:p>
                  </a:txBody>
                  <a:tcPr marL="91435" marR="91435" marT="45699" marB="456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Times New Roman" pitchFamily="18" charset="0"/>
                          <a:cs typeface="Times New Roman" pitchFamily="18" charset="0"/>
                        </a:rPr>
                        <a:t>Sequence</a:t>
                      </a:r>
                    </a:p>
                    <a:p>
                      <a:pPr algn="ctr"/>
                      <a:r>
                        <a:rPr lang="en-US" sz="1400" dirty="0" smtClean="0">
                          <a:solidFill>
                            <a:schemeClr val="tx1"/>
                          </a:solidFill>
                          <a:latin typeface="Times New Roman" pitchFamily="18" charset="0"/>
                          <a:cs typeface="Times New Roman" pitchFamily="18" charset="0"/>
                        </a:rPr>
                        <a:t>Number</a:t>
                      </a:r>
                      <a:endParaRPr lang="en-US" sz="1400" dirty="0">
                        <a:solidFill>
                          <a:schemeClr val="tx1"/>
                        </a:solidFill>
                        <a:latin typeface="Times New Roman" pitchFamily="18" charset="0"/>
                        <a:cs typeface="Times New Roman" pitchFamily="18" charset="0"/>
                      </a:endParaRPr>
                    </a:p>
                  </a:txBody>
                  <a:tcPr marL="91435" marR="91435" marT="45699" marB="456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Times New Roman" pitchFamily="18" charset="0"/>
                          <a:cs typeface="Times New Roman" pitchFamily="18" charset="0"/>
                        </a:rPr>
                        <a:t>Addressing</a:t>
                      </a:r>
                    </a:p>
                    <a:p>
                      <a:pPr algn="ctr"/>
                      <a:r>
                        <a:rPr lang="en-US" sz="1400" dirty="0" smtClean="0">
                          <a:solidFill>
                            <a:schemeClr val="tx1"/>
                          </a:solidFill>
                          <a:latin typeface="Times New Roman" pitchFamily="18" charset="0"/>
                          <a:cs typeface="Times New Roman" pitchFamily="18" charset="0"/>
                        </a:rPr>
                        <a:t>fields</a:t>
                      </a:r>
                      <a:endParaRPr lang="en-US" sz="1400" dirty="0">
                        <a:solidFill>
                          <a:schemeClr val="tx1"/>
                        </a:solidFill>
                        <a:latin typeface="Times New Roman" pitchFamily="18" charset="0"/>
                        <a:cs typeface="Times New Roman" pitchFamily="18" charset="0"/>
                      </a:endParaRPr>
                    </a:p>
                  </a:txBody>
                  <a:tcPr marL="91435" marR="91435" marT="45699" marB="456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Times New Roman" pitchFamily="18" charset="0"/>
                          <a:cs typeface="Times New Roman" pitchFamily="18" charset="0"/>
                        </a:rPr>
                        <a:t>Auxiliary </a:t>
                      </a:r>
                    </a:p>
                    <a:p>
                      <a:pPr algn="ctr"/>
                      <a:r>
                        <a:rPr lang="en-US" sz="1400" dirty="0" smtClean="0">
                          <a:solidFill>
                            <a:schemeClr val="tx1"/>
                          </a:solidFill>
                          <a:latin typeface="Times New Roman" pitchFamily="18" charset="0"/>
                          <a:cs typeface="Times New Roman" pitchFamily="18" charset="0"/>
                        </a:rPr>
                        <a:t>Security Header</a:t>
                      </a:r>
                      <a:endParaRPr lang="en-US" sz="1400" dirty="0">
                        <a:solidFill>
                          <a:schemeClr val="tx1"/>
                        </a:solidFill>
                        <a:latin typeface="Times New Roman" pitchFamily="18" charset="0"/>
                        <a:cs typeface="Times New Roman" pitchFamily="18" charset="0"/>
                      </a:endParaRPr>
                    </a:p>
                  </a:txBody>
                  <a:tcPr marL="91435" marR="91435" marT="45699" marB="456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rgbClr val="FF0000"/>
                          </a:solidFill>
                          <a:latin typeface="Times New Roman" pitchFamily="18" charset="0"/>
                          <a:cs typeface="Times New Roman" pitchFamily="18" charset="0"/>
                        </a:rPr>
                        <a:t>Location Payload</a:t>
                      </a:r>
                      <a:endParaRPr lang="en-US" sz="1400" dirty="0">
                        <a:solidFill>
                          <a:srgbClr val="FF0000"/>
                        </a:solidFill>
                        <a:latin typeface="Times New Roman" pitchFamily="18" charset="0"/>
                        <a:cs typeface="Times New Roman" pitchFamily="18" charset="0"/>
                      </a:endParaRPr>
                    </a:p>
                  </a:txBody>
                  <a:tcPr marL="91435" marR="91435" marT="45699" marB="456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Times New Roman" pitchFamily="18" charset="0"/>
                          <a:cs typeface="Times New Roman" pitchFamily="18" charset="0"/>
                        </a:rPr>
                        <a:t>FCS</a:t>
                      </a:r>
                      <a:endParaRPr lang="en-US" sz="1400" dirty="0">
                        <a:solidFill>
                          <a:schemeClr val="tx1"/>
                        </a:solidFill>
                        <a:latin typeface="Times New Roman" pitchFamily="18" charset="0"/>
                        <a:cs typeface="Times New Roman" pitchFamily="18" charset="0"/>
                      </a:endParaRPr>
                    </a:p>
                  </a:txBody>
                  <a:tcPr marL="91435" marR="91435" marT="45699" marB="456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673">
                <a:tc gridSpan="4">
                  <a:txBody>
                    <a:bodyPr/>
                    <a:lstStyle/>
                    <a:p>
                      <a:pPr algn="ctr"/>
                      <a:r>
                        <a:rPr lang="en-US" sz="1400" dirty="0" smtClean="0">
                          <a:solidFill>
                            <a:schemeClr val="tx1"/>
                          </a:solidFill>
                          <a:latin typeface="Times New Roman" pitchFamily="18" charset="0"/>
                          <a:cs typeface="Times New Roman" pitchFamily="18" charset="0"/>
                        </a:rPr>
                        <a:t>MHR</a:t>
                      </a:r>
                      <a:endParaRPr lang="en-US" sz="1400" dirty="0">
                        <a:solidFill>
                          <a:schemeClr val="tx1"/>
                        </a:solidFill>
                        <a:latin typeface="Times New Roman" pitchFamily="18" charset="0"/>
                        <a:cs typeface="Times New Roman" pitchFamily="18" charset="0"/>
                      </a:endParaRPr>
                    </a:p>
                  </a:txBody>
                  <a:tcPr marL="91435" marR="91435" marT="45699" marB="456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Times New Roman" pitchFamily="18" charset="0"/>
                          <a:cs typeface="Times New Roman" pitchFamily="18" charset="0"/>
                        </a:rPr>
                        <a:t>MSDU</a:t>
                      </a:r>
                      <a:endParaRPr lang="en-US" sz="1400" dirty="0">
                        <a:solidFill>
                          <a:schemeClr val="tx1"/>
                        </a:solidFill>
                        <a:latin typeface="Times New Roman" pitchFamily="18" charset="0"/>
                        <a:cs typeface="Times New Roman" pitchFamily="18" charset="0"/>
                      </a:endParaRPr>
                    </a:p>
                  </a:txBody>
                  <a:tcPr marL="91435" marR="91435" marT="45699" marB="456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chemeClr val="tx1"/>
                          </a:solidFill>
                          <a:latin typeface="Times New Roman" pitchFamily="18" charset="0"/>
                          <a:cs typeface="Times New Roman" pitchFamily="18" charset="0"/>
                        </a:rPr>
                        <a:t>MFR</a:t>
                      </a:r>
                      <a:endParaRPr lang="en-US" sz="1400" dirty="0">
                        <a:solidFill>
                          <a:schemeClr val="tx1"/>
                        </a:solidFill>
                        <a:latin typeface="Times New Roman" pitchFamily="18" charset="0"/>
                        <a:cs typeface="Times New Roman" pitchFamily="18" charset="0"/>
                      </a:endParaRPr>
                    </a:p>
                  </a:txBody>
                  <a:tcPr marL="91435" marR="91435" marT="45699" marB="456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0" name="Date Placeholder 1"/>
          <p:cNvSpPr>
            <a:spLocks noGrp="1"/>
          </p:cNvSpPr>
          <p:nvPr>
            <p:ph type="dt" sz="half" idx="10"/>
          </p:nvPr>
        </p:nvSpPr>
        <p:spPr>
          <a:xfrm>
            <a:off x="685800" y="381456"/>
            <a:ext cx="1600200" cy="215444"/>
          </a:xfrm>
        </p:spPr>
        <p:txBody>
          <a:bodyPr/>
          <a:lstStyle/>
          <a:p>
            <a:r>
              <a:rPr lang="en-US" dirty="0" smtClean="0"/>
              <a:t>March 2012</a:t>
            </a:r>
            <a:endParaRPr lang="en-US" dirty="0"/>
          </a:p>
        </p:txBody>
      </p:sp>
      <p:sp>
        <p:nvSpPr>
          <p:cNvPr id="11" name="Rectangle 6"/>
          <p:cNvSpPr>
            <a:spLocks noGrp="1" noChangeArrowheads="1"/>
          </p:cNvSpPr>
          <p:nvPr>
            <p:ph type="sldNum" sz="quarter" idx="12"/>
          </p:nvPr>
        </p:nvSpPr>
        <p:spPr>
          <a:xfrm>
            <a:off x="4344988" y="6475413"/>
            <a:ext cx="530225" cy="182562"/>
          </a:xfrm>
          <a:ln/>
        </p:spPr>
        <p:txBody>
          <a:bodyPr/>
          <a:lstStyle/>
          <a:p>
            <a:pPr>
              <a:defRPr/>
            </a:pPr>
            <a:r>
              <a:rPr lang="en-US" dirty="0"/>
              <a:t>Slide </a:t>
            </a:r>
            <a:fld id="{168A0E28-C750-41B9-A69D-2C32EC8D3106}" type="slidenum">
              <a:rPr lang="en-US"/>
              <a:pPr>
                <a:defRPr/>
              </a:pPr>
              <a:t>10</a:t>
            </a:fld>
            <a:endParaRPr lang="en-US" dirty="0"/>
          </a:p>
        </p:txBody>
      </p:sp>
    </p:spTree>
    <p:extLst>
      <p:ext uri="{BB962C8B-B14F-4D97-AF65-F5344CB8AC3E}">
        <p14:creationId xmlns:p14="http://schemas.microsoft.com/office/powerpoint/2010/main" val="38498243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5800" y="533400"/>
            <a:ext cx="7772400" cy="1066800"/>
          </a:xfrm>
        </p:spPr>
        <p:txBody>
          <a:bodyPr/>
          <a:lstStyle/>
          <a:p>
            <a:r>
              <a:rPr lang="en-US" dirty="0" smtClean="0"/>
              <a:t>Link switching call</a:t>
            </a:r>
          </a:p>
        </p:txBody>
      </p:sp>
      <p:sp>
        <p:nvSpPr>
          <p:cNvPr id="3" name="Content Placeholder 2"/>
          <p:cNvSpPr>
            <a:spLocks noGrp="1"/>
          </p:cNvSpPr>
          <p:nvPr>
            <p:ph idx="1"/>
          </p:nvPr>
        </p:nvSpPr>
        <p:spPr>
          <a:xfrm>
            <a:off x="685800" y="1371600"/>
            <a:ext cx="7772400" cy="4114800"/>
          </a:xfrm>
        </p:spPr>
        <p:txBody>
          <a:bodyPr/>
          <a:lstStyle/>
          <a:p>
            <a:pPr>
              <a:defRPr/>
            </a:pPr>
            <a:r>
              <a:rPr lang="en-US" sz="2400" dirty="0"/>
              <a:t>Current VLC specification</a:t>
            </a:r>
            <a:r>
              <a:rPr lang="en-US" sz="2400" dirty="0" smtClean="0"/>
              <a:t>: does not support priority for  link switching call.</a:t>
            </a:r>
          </a:p>
          <a:p>
            <a:pPr>
              <a:defRPr/>
            </a:pPr>
            <a:r>
              <a:rPr lang="en-US" sz="2400" dirty="0"/>
              <a:t>VLC for indoor LBS applications</a:t>
            </a:r>
            <a:r>
              <a:rPr lang="en-US" sz="2400" dirty="0" smtClean="0"/>
              <a:t>:</a:t>
            </a:r>
          </a:p>
          <a:p>
            <a:pPr lvl="1">
              <a:defRPr/>
            </a:pPr>
            <a:r>
              <a:rPr lang="en-US" altLang="ko-KR" sz="1400" dirty="0" smtClean="0"/>
              <a:t>Device</a:t>
            </a:r>
            <a:r>
              <a:rPr lang="en-US" altLang="ko-KR" sz="1400" dirty="0"/>
              <a:t>: Lower RSSI in boundary </a:t>
            </a:r>
            <a:r>
              <a:rPr lang="en-US" altLang="ko-KR" sz="1400" dirty="0" smtClean="0"/>
              <a:t>area.</a:t>
            </a:r>
          </a:p>
          <a:p>
            <a:pPr lvl="1">
              <a:defRPr/>
            </a:pPr>
            <a:r>
              <a:rPr lang="en-US" sz="1400" dirty="0"/>
              <a:t>Target Coordinator: Support a priority </a:t>
            </a:r>
            <a:endParaRPr lang="en-US" sz="1400" dirty="0" smtClean="0"/>
          </a:p>
          <a:p>
            <a:pPr marL="0" lvl="1" indent="114300">
              <a:buFont typeface="GulimChe" pitchFamily="49" charset="-127"/>
              <a:buNone/>
              <a:defRPr/>
            </a:pPr>
            <a:r>
              <a:rPr lang="en-US" sz="1400" dirty="0" smtClean="0"/>
              <a:t>for link </a:t>
            </a:r>
            <a:r>
              <a:rPr lang="en-US" sz="1400" dirty="0"/>
              <a:t>switching call </a:t>
            </a:r>
            <a:r>
              <a:rPr lang="en-US" sz="1400" dirty="0" smtClean="0"/>
              <a:t>  to </a:t>
            </a:r>
            <a:r>
              <a:rPr lang="en-US" sz="1400" dirty="0"/>
              <a:t>support </a:t>
            </a:r>
            <a:r>
              <a:rPr lang="en-US" sz="1400" dirty="0" smtClean="0"/>
              <a:t>seamless </a:t>
            </a:r>
          </a:p>
          <a:p>
            <a:pPr marL="0" lvl="1" indent="114300">
              <a:buFont typeface="GulimChe" pitchFamily="49" charset="-127"/>
              <a:buNone/>
              <a:defRPr/>
            </a:pPr>
            <a:r>
              <a:rPr lang="en-US" sz="1400" dirty="0" smtClean="0"/>
              <a:t>communication </a:t>
            </a:r>
            <a:r>
              <a:rPr lang="en-US" sz="1400" dirty="0"/>
              <a:t>between  two </a:t>
            </a:r>
            <a:r>
              <a:rPr lang="en-US" sz="1400" dirty="0" smtClean="0"/>
              <a:t>coordinators.</a:t>
            </a:r>
            <a:endParaRPr lang="en-US" sz="1400" dirty="0"/>
          </a:p>
          <a:p>
            <a:pPr>
              <a:defRPr/>
            </a:pPr>
            <a:endParaRPr lang="en-US" sz="2400" dirty="0"/>
          </a:p>
          <a:p>
            <a:pPr>
              <a:defRPr/>
            </a:pPr>
            <a:endParaRPr lang="en-US" sz="2400" dirty="0"/>
          </a:p>
        </p:txBody>
      </p:sp>
      <p:grpSp>
        <p:nvGrpSpPr>
          <p:cNvPr id="12293" name="Group 45"/>
          <p:cNvGrpSpPr>
            <a:grpSpLocks/>
          </p:cNvGrpSpPr>
          <p:nvPr/>
        </p:nvGrpSpPr>
        <p:grpSpPr bwMode="auto">
          <a:xfrm>
            <a:off x="685800" y="3657600"/>
            <a:ext cx="3421063" cy="2714625"/>
            <a:chOff x="495300" y="3284984"/>
            <a:chExt cx="3467227" cy="2859415"/>
          </a:xfrm>
        </p:grpSpPr>
        <p:grpSp>
          <p:nvGrpSpPr>
            <p:cNvPr id="12298" name="Group 46"/>
            <p:cNvGrpSpPr>
              <a:grpSpLocks/>
            </p:cNvGrpSpPr>
            <p:nvPr/>
          </p:nvGrpSpPr>
          <p:grpSpPr bwMode="auto">
            <a:xfrm>
              <a:off x="657948" y="3284984"/>
              <a:ext cx="3304579" cy="2859415"/>
              <a:chOff x="3505200" y="1600200"/>
              <a:chExt cx="3276600" cy="2130698"/>
            </a:xfrm>
          </p:grpSpPr>
          <p:pic>
            <p:nvPicPr>
              <p:cNvPr id="12305" name="Picture 5" descr="do"/>
              <p:cNvPicPr>
                <a:picLocks noChangeAspect="1" noChangeArrowheads="1"/>
              </p:cNvPicPr>
              <p:nvPr/>
            </p:nvPicPr>
            <p:blipFill>
              <a:blip r:embed="rId3" cstate="print">
                <a:extLst>
                  <a:ext uri="{28A0092B-C50C-407E-A947-70E740481C1C}">
                    <a14:useLocalDpi xmlns:a14="http://schemas.microsoft.com/office/drawing/2010/main" val="0"/>
                  </a:ext>
                </a:extLst>
              </a:blip>
              <a:srcRect l="8466" r="22697" b="43361"/>
              <a:stretch>
                <a:fillRect/>
              </a:stretch>
            </p:blipFill>
            <p:spPr bwMode="auto">
              <a:xfrm>
                <a:off x="5181600" y="1828800"/>
                <a:ext cx="1600200" cy="144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6" name="Picture 54" descr="xanh"/>
              <p:cNvPicPr>
                <a:picLocks noChangeAspect="1" noChangeArrowheads="1"/>
              </p:cNvPicPr>
              <p:nvPr/>
            </p:nvPicPr>
            <p:blipFill>
              <a:blip r:embed="rId4" cstate="print">
                <a:extLst>
                  <a:ext uri="{28A0092B-C50C-407E-A947-70E740481C1C}">
                    <a14:useLocalDpi xmlns:a14="http://schemas.microsoft.com/office/drawing/2010/main" val="0"/>
                  </a:ext>
                </a:extLst>
              </a:blip>
              <a:srcRect l="8932" r="18631" b="42128"/>
              <a:stretch>
                <a:fillRect/>
              </a:stretch>
            </p:blipFill>
            <p:spPr bwMode="auto">
              <a:xfrm>
                <a:off x="3505200" y="1828800"/>
                <a:ext cx="19050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7" name="Picture 55" descr="samsung-i7500-android-smartphone-1.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200" y="3176749"/>
                <a:ext cx="304800" cy="286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8" name="Picture 56" descr="samsung-i7500-android-smartphone-1.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400" y="3200400"/>
                <a:ext cx="304800" cy="286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9" name="Picture 57" descr="samsung-i7500-android-smartphone-1.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7400" y="3200400"/>
                <a:ext cx="304800" cy="286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9" name="Straight Arrow Connector 58"/>
              <p:cNvCxnSpPr/>
              <p:nvPr/>
            </p:nvCxnSpPr>
            <p:spPr>
              <a:xfrm rot="5400000">
                <a:off x="4000672" y="2627994"/>
                <a:ext cx="838573" cy="1596"/>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16200000" flipH="1">
                <a:off x="4266573" y="2438668"/>
                <a:ext cx="914580" cy="456256"/>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rot="5400000">
                <a:off x="5219764" y="2399583"/>
                <a:ext cx="914580" cy="534425"/>
              </a:xfrm>
              <a:prstGeom prst="straightConnector1">
                <a:avLst/>
              </a:prstGeom>
              <a:ln>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5400000">
                <a:off x="5562754" y="2667244"/>
                <a:ext cx="914580" cy="1595"/>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4723864" y="3276100"/>
                <a:ext cx="229723" cy="2492"/>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315" name="TextBox 63"/>
              <p:cNvSpPr txBox="1">
                <a:spLocks noChangeArrowheads="1"/>
              </p:cNvSpPr>
              <p:nvPr/>
            </p:nvSpPr>
            <p:spPr bwMode="auto">
              <a:xfrm>
                <a:off x="3882975" y="1600200"/>
                <a:ext cx="1222426" cy="225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Gulim" pitchFamily="34" charset="-127"/>
                  </a:defRPr>
                </a:lvl1pPr>
                <a:lvl2pPr marL="742950" indent="-285750">
                  <a:defRPr>
                    <a:solidFill>
                      <a:schemeClr val="tx1"/>
                    </a:solidFill>
                    <a:latin typeface="Arial" charset="0"/>
                    <a:ea typeface="Gulim" pitchFamily="34" charset="-127"/>
                  </a:defRPr>
                </a:lvl2pPr>
                <a:lvl3pPr marL="1143000" indent="-228600">
                  <a:defRPr>
                    <a:solidFill>
                      <a:schemeClr val="tx1"/>
                    </a:solidFill>
                    <a:latin typeface="Arial" charset="0"/>
                    <a:ea typeface="Gulim" pitchFamily="34" charset="-127"/>
                  </a:defRPr>
                </a:lvl3pPr>
                <a:lvl4pPr marL="1600200" indent="-228600">
                  <a:defRPr>
                    <a:solidFill>
                      <a:schemeClr val="tx1"/>
                    </a:solidFill>
                    <a:latin typeface="Arial" charset="0"/>
                    <a:ea typeface="Gulim" pitchFamily="34" charset="-127"/>
                  </a:defRPr>
                </a:lvl4pPr>
                <a:lvl5pPr marL="2057400" indent="-228600">
                  <a:defRPr>
                    <a:solidFill>
                      <a:schemeClr val="tx1"/>
                    </a:solidFill>
                    <a:latin typeface="Arial" charset="0"/>
                    <a:ea typeface="Gulim" pitchFamily="34" charset="-127"/>
                  </a:defRPr>
                </a:lvl5pPr>
                <a:lvl6pPr marL="2514600" indent="-228600" eaLnBrk="0" fontAlgn="base" hangingPunct="0">
                  <a:spcBef>
                    <a:spcPct val="0"/>
                  </a:spcBef>
                  <a:spcAft>
                    <a:spcPct val="0"/>
                  </a:spcAft>
                  <a:defRPr>
                    <a:solidFill>
                      <a:schemeClr val="tx1"/>
                    </a:solidFill>
                    <a:latin typeface="Arial" charset="0"/>
                    <a:ea typeface="Gulim" pitchFamily="34" charset="-127"/>
                  </a:defRPr>
                </a:lvl6pPr>
                <a:lvl7pPr marL="2971800" indent="-228600" eaLnBrk="0" fontAlgn="base" hangingPunct="0">
                  <a:spcBef>
                    <a:spcPct val="0"/>
                  </a:spcBef>
                  <a:spcAft>
                    <a:spcPct val="0"/>
                  </a:spcAft>
                  <a:defRPr>
                    <a:solidFill>
                      <a:schemeClr val="tx1"/>
                    </a:solidFill>
                    <a:latin typeface="Arial" charset="0"/>
                    <a:ea typeface="Gulim" pitchFamily="34" charset="-127"/>
                  </a:defRPr>
                </a:lvl7pPr>
                <a:lvl8pPr marL="3429000" indent="-228600" eaLnBrk="0" fontAlgn="base" hangingPunct="0">
                  <a:spcBef>
                    <a:spcPct val="0"/>
                  </a:spcBef>
                  <a:spcAft>
                    <a:spcPct val="0"/>
                  </a:spcAft>
                  <a:defRPr>
                    <a:solidFill>
                      <a:schemeClr val="tx1"/>
                    </a:solidFill>
                    <a:latin typeface="Arial" charset="0"/>
                    <a:ea typeface="Gulim" pitchFamily="34" charset="-127"/>
                  </a:defRPr>
                </a:lvl8pPr>
                <a:lvl9pPr marL="3886200" indent="-228600" eaLnBrk="0" fontAlgn="base" hangingPunct="0">
                  <a:spcBef>
                    <a:spcPct val="0"/>
                  </a:spcBef>
                  <a:spcAft>
                    <a:spcPct val="0"/>
                  </a:spcAft>
                  <a:defRPr>
                    <a:solidFill>
                      <a:schemeClr val="tx1"/>
                    </a:solidFill>
                    <a:latin typeface="Arial" charset="0"/>
                    <a:ea typeface="Gulim" pitchFamily="34" charset="-127"/>
                  </a:defRPr>
                </a:lvl9pPr>
              </a:lstStyle>
              <a:p>
                <a:r>
                  <a:rPr lang="en-US" sz="1200">
                    <a:latin typeface="Times New Roman" pitchFamily="18" charset="0"/>
                    <a:cs typeface="Times New Roman" pitchFamily="18" charset="0"/>
                  </a:rPr>
                  <a:t>Coordinator#1</a:t>
                </a:r>
              </a:p>
            </p:txBody>
          </p:sp>
          <p:sp>
            <p:nvSpPr>
              <p:cNvPr id="12316" name="TextBox 64"/>
              <p:cNvSpPr txBox="1">
                <a:spLocks noChangeArrowheads="1"/>
              </p:cNvSpPr>
              <p:nvPr/>
            </p:nvSpPr>
            <p:spPr bwMode="auto">
              <a:xfrm>
                <a:off x="5410200" y="1600200"/>
                <a:ext cx="1371600" cy="225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Gulim" pitchFamily="34" charset="-127"/>
                  </a:defRPr>
                </a:lvl1pPr>
                <a:lvl2pPr marL="742950" indent="-285750">
                  <a:defRPr>
                    <a:solidFill>
                      <a:schemeClr val="tx1"/>
                    </a:solidFill>
                    <a:latin typeface="Arial" charset="0"/>
                    <a:ea typeface="Gulim" pitchFamily="34" charset="-127"/>
                  </a:defRPr>
                </a:lvl2pPr>
                <a:lvl3pPr marL="1143000" indent="-228600">
                  <a:defRPr>
                    <a:solidFill>
                      <a:schemeClr val="tx1"/>
                    </a:solidFill>
                    <a:latin typeface="Arial" charset="0"/>
                    <a:ea typeface="Gulim" pitchFamily="34" charset="-127"/>
                  </a:defRPr>
                </a:lvl3pPr>
                <a:lvl4pPr marL="1600200" indent="-228600">
                  <a:defRPr>
                    <a:solidFill>
                      <a:schemeClr val="tx1"/>
                    </a:solidFill>
                    <a:latin typeface="Arial" charset="0"/>
                    <a:ea typeface="Gulim" pitchFamily="34" charset="-127"/>
                  </a:defRPr>
                </a:lvl4pPr>
                <a:lvl5pPr marL="2057400" indent="-228600">
                  <a:defRPr>
                    <a:solidFill>
                      <a:schemeClr val="tx1"/>
                    </a:solidFill>
                    <a:latin typeface="Arial" charset="0"/>
                    <a:ea typeface="Gulim" pitchFamily="34" charset="-127"/>
                  </a:defRPr>
                </a:lvl5pPr>
                <a:lvl6pPr marL="2514600" indent="-228600" eaLnBrk="0" fontAlgn="base" hangingPunct="0">
                  <a:spcBef>
                    <a:spcPct val="0"/>
                  </a:spcBef>
                  <a:spcAft>
                    <a:spcPct val="0"/>
                  </a:spcAft>
                  <a:defRPr>
                    <a:solidFill>
                      <a:schemeClr val="tx1"/>
                    </a:solidFill>
                    <a:latin typeface="Arial" charset="0"/>
                    <a:ea typeface="Gulim" pitchFamily="34" charset="-127"/>
                  </a:defRPr>
                </a:lvl6pPr>
                <a:lvl7pPr marL="2971800" indent="-228600" eaLnBrk="0" fontAlgn="base" hangingPunct="0">
                  <a:spcBef>
                    <a:spcPct val="0"/>
                  </a:spcBef>
                  <a:spcAft>
                    <a:spcPct val="0"/>
                  </a:spcAft>
                  <a:defRPr>
                    <a:solidFill>
                      <a:schemeClr val="tx1"/>
                    </a:solidFill>
                    <a:latin typeface="Arial" charset="0"/>
                    <a:ea typeface="Gulim" pitchFamily="34" charset="-127"/>
                  </a:defRPr>
                </a:lvl7pPr>
                <a:lvl8pPr marL="3429000" indent="-228600" eaLnBrk="0" fontAlgn="base" hangingPunct="0">
                  <a:spcBef>
                    <a:spcPct val="0"/>
                  </a:spcBef>
                  <a:spcAft>
                    <a:spcPct val="0"/>
                  </a:spcAft>
                  <a:defRPr>
                    <a:solidFill>
                      <a:schemeClr val="tx1"/>
                    </a:solidFill>
                    <a:latin typeface="Arial" charset="0"/>
                    <a:ea typeface="Gulim" pitchFamily="34" charset="-127"/>
                  </a:defRPr>
                </a:lvl8pPr>
                <a:lvl9pPr marL="3886200" indent="-228600" eaLnBrk="0" fontAlgn="base" hangingPunct="0">
                  <a:spcBef>
                    <a:spcPct val="0"/>
                  </a:spcBef>
                  <a:spcAft>
                    <a:spcPct val="0"/>
                  </a:spcAft>
                  <a:defRPr>
                    <a:solidFill>
                      <a:schemeClr val="tx1"/>
                    </a:solidFill>
                    <a:latin typeface="Arial" charset="0"/>
                    <a:ea typeface="Gulim" pitchFamily="34" charset="-127"/>
                  </a:defRPr>
                </a:lvl9pPr>
              </a:lstStyle>
              <a:p>
                <a:r>
                  <a:rPr lang="en-US" sz="1200">
                    <a:latin typeface="Times New Roman" pitchFamily="18" charset="0"/>
                    <a:cs typeface="Times New Roman" pitchFamily="18" charset="0"/>
                  </a:rPr>
                  <a:t>Coordinator#2</a:t>
                </a:r>
              </a:p>
            </p:txBody>
          </p:sp>
          <p:sp>
            <p:nvSpPr>
              <p:cNvPr id="12317" name="TextBox 65"/>
              <p:cNvSpPr txBox="1">
                <a:spLocks noChangeArrowheads="1"/>
              </p:cNvSpPr>
              <p:nvPr/>
            </p:nvSpPr>
            <p:spPr bwMode="auto">
              <a:xfrm>
                <a:off x="4168579" y="3485478"/>
                <a:ext cx="611214" cy="225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Gulim" pitchFamily="34" charset="-127"/>
                  </a:defRPr>
                </a:lvl1pPr>
                <a:lvl2pPr marL="742950" indent="-285750">
                  <a:defRPr>
                    <a:solidFill>
                      <a:schemeClr val="tx1"/>
                    </a:solidFill>
                    <a:latin typeface="Arial" charset="0"/>
                    <a:ea typeface="Gulim" pitchFamily="34" charset="-127"/>
                  </a:defRPr>
                </a:lvl2pPr>
                <a:lvl3pPr marL="1143000" indent="-228600">
                  <a:defRPr>
                    <a:solidFill>
                      <a:schemeClr val="tx1"/>
                    </a:solidFill>
                    <a:latin typeface="Arial" charset="0"/>
                    <a:ea typeface="Gulim" pitchFamily="34" charset="-127"/>
                  </a:defRPr>
                </a:lvl3pPr>
                <a:lvl4pPr marL="1600200" indent="-228600">
                  <a:defRPr>
                    <a:solidFill>
                      <a:schemeClr val="tx1"/>
                    </a:solidFill>
                    <a:latin typeface="Arial" charset="0"/>
                    <a:ea typeface="Gulim" pitchFamily="34" charset="-127"/>
                  </a:defRPr>
                </a:lvl4pPr>
                <a:lvl5pPr marL="2057400" indent="-228600">
                  <a:defRPr>
                    <a:solidFill>
                      <a:schemeClr val="tx1"/>
                    </a:solidFill>
                    <a:latin typeface="Arial" charset="0"/>
                    <a:ea typeface="Gulim" pitchFamily="34" charset="-127"/>
                  </a:defRPr>
                </a:lvl5pPr>
                <a:lvl6pPr marL="2514600" indent="-228600" eaLnBrk="0" fontAlgn="base" hangingPunct="0">
                  <a:spcBef>
                    <a:spcPct val="0"/>
                  </a:spcBef>
                  <a:spcAft>
                    <a:spcPct val="0"/>
                  </a:spcAft>
                  <a:defRPr>
                    <a:solidFill>
                      <a:schemeClr val="tx1"/>
                    </a:solidFill>
                    <a:latin typeface="Arial" charset="0"/>
                    <a:ea typeface="Gulim" pitchFamily="34" charset="-127"/>
                  </a:defRPr>
                </a:lvl6pPr>
                <a:lvl7pPr marL="2971800" indent="-228600" eaLnBrk="0" fontAlgn="base" hangingPunct="0">
                  <a:spcBef>
                    <a:spcPct val="0"/>
                  </a:spcBef>
                  <a:spcAft>
                    <a:spcPct val="0"/>
                  </a:spcAft>
                  <a:defRPr>
                    <a:solidFill>
                      <a:schemeClr val="tx1"/>
                    </a:solidFill>
                    <a:latin typeface="Arial" charset="0"/>
                    <a:ea typeface="Gulim" pitchFamily="34" charset="-127"/>
                  </a:defRPr>
                </a:lvl7pPr>
                <a:lvl8pPr marL="3429000" indent="-228600" eaLnBrk="0" fontAlgn="base" hangingPunct="0">
                  <a:spcBef>
                    <a:spcPct val="0"/>
                  </a:spcBef>
                  <a:spcAft>
                    <a:spcPct val="0"/>
                  </a:spcAft>
                  <a:defRPr>
                    <a:solidFill>
                      <a:schemeClr val="tx1"/>
                    </a:solidFill>
                    <a:latin typeface="Arial" charset="0"/>
                    <a:ea typeface="Gulim" pitchFamily="34" charset="-127"/>
                  </a:defRPr>
                </a:lvl8pPr>
                <a:lvl9pPr marL="3886200" indent="-228600" eaLnBrk="0" fontAlgn="base" hangingPunct="0">
                  <a:spcBef>
                    <a:spcPct val="0"/>
                  </a:spcBef>
                  <a:spcAft>
                    <a:spcPct val="0"/>
                  </a:spcAft>
                  <a:defRPr>
                    <a:solidFill>
                      <a:schemeClr val="tx1"/>
                    </a:solidFill>
                    <a:latin typeface="Arial" charset="0"/>
                    <a:ea typeface="Gulim" pitchFamily="34" charset="-127"/>
                  </a:defRPr>
                </a:lvl9pPr>
              </a:lstStyle>
              <a:p>
                <a:r>
                  <a:rPr lang="en-US" sz="1200">
                    <a:latin typeface="Times New Roman" pitchFamily="18" charset="0"/>
                    <a:cs typeface="Times New Roman" pitchFamily="18" charset="0"/>
                  </a:rPr>
                  <a:t>device</a:t>
                </a:r>
              </a:p>
            </p:txBody>
          </p:sp>
          <p:sp>
            <p:nvSpPr>
              <p:cNvPr id="12318" name="TextBox 66"/>
              <p:cNvSpPr txBox="1">
                <a:spLocks noChangeArrowheads="1"/>
              </p:cNvSpPr>
              <p:nvPr/>
            </p:nvSpPr>
            <p:spPr bwMode="auto">
              <a:xfrm>
                <a:off x="5791200" y="3505200"/>
                <a:ext cx="811748" cy="225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Gulim" pitchFamily="34" charset="-127"/>
                  </a:defRPr>
                </a:lvl1pPr>
                <a:lvl2pPr marL="742950" indent="-285750">
                  <a:defRPr>
                    <a:solidFill>
                      <a:schemeClr val="tx1"/>
                    </a:solidFill>
                    <a:latin typeface="Arial" charset="0"/>
                    <a:ea typeface="Gulim" pitchFamily="34" charset="-127"/>
                  </a:defRPr>
                </a:lvl2pPr>
                <a:lvl3pPr marL="1143000" indent="-228600">
                  <a:defRPr>
                    <a:solidFill>
                      <a:schemeClr val="tx1"/>
                    </a:solidFill>
                    <a:latin typeface="Arial" charset="0"/>
                    <a:ea typeface="Gulim" pitchFamily="34" charset="-127"/>
                  </a:defRPr>
                </a:lvl3pPr>
                <a:lvl4pPr marL="1600200" indent="-228600">
                  <a:defRPr>
                    <a:solidFill>
                      <a:schemeClr val="tx1"/>
                    </a:solidFill>
                    <a:latin typeface="Arial" charset="0"/>
                    <a:ea typeface="Gulim" pitchFamily="34" charset="-127"/>
                  </a:defRPr>
                </a:lvl4pPr>
                <a:lvl5pPr marL="2057400" indent="-228600">
                  <a:defRPr>
                    <a:solidFill>
                      <a:schemeClr val="tx1"/>
                    </a:solidFill>
                    <a:latin typeface="Arial" charset="0"/>
                    <a:ea typeface="Gulim" pitchFamily="34" charset="-127"/>
                  </a:defRPr>
                </a:lvl5pPr>
                <a:lvl6pPr marL="2514600" indent="-228600" eaLnBrk="0" fontAlgn="base" hangingPunct="0">
                  <a:spcBef>
                    <a:spcPct val="0"/>
                  </a:spcBef>
                  <a:spcAft>
                    <a:spcPct val="0"/>
                  </a:spcAft>
                  <a:defRPr>
                    <a:solidFill>
                      <a:schemeClr val="tx1"/>
                    </a:solidFill>
                    <a:latin typeface="Arial" charset="0"/>
                    <a:ea typeface="Gulim" pitchFamily="34" charset="-127"/>
                  </a:defRPr>
                </a:lvl6pPr>
                <a:lvl7pPr marL="2971800" indent="-228600" eaLnBrk="0" fontAlgn="base" hangingPunct="0">
                  <a:spcBef>
                    <a:spcPct val="0"/>
                  </a:spcBef>
                  <a:spcAft>
                    <a:spcPct val="0"/>
                  </a:spcAft>
                  <a:defRPr>
                    <a:solidFill>
                      <a:schemeClr val="tx1"/>
                    </a:solidFill>
                    <a:latin typeface="Arial" charset="0"/>
                    <a:ea typeface="Gulim" pitchFamily="34" charset="-127"/>
                  </a:defRPr>
                </a:lvl7pPr>
                <a:lvl8pPr marL="3429000" indent="-228600" eaLnBrk="0" fontAlgn="base" hangingPunct="0">
                  <a:spcBef>
                    <a:spcPct val="0"/>
                  </a:spcBef>
                  <a:spcAft>
                    <a:spcPct val="0"/>
                  </a:spcAft>
                  <a:defRPr>
                    <a:solidFill>
                      <a:schemeClr val="tx1"/>
                    </a:solidFill>
                    <a:latin typeface="Arial" charset="0"/>
                    <a:ea typeface="Gulim" pitchFamily="34" charset="-127"/>
                  </a:defRPr>
                </a:lvl8pPr>
                <a:lvl9pPr marL="3886200" indent="-228600" eaLnBrk="0" fontAlgn="base" hangingPunct="0">
                  <a:spcBef>
                    <a:spcPct val="0"/>
                  </a:spcBef>
                  <a:spcAft>
                    <a:spcPct val="0"/>
                  </a:spcAft>
                  <a:defRPr>
                    <a:solidFill>
                      <a:schemeClr val="tx1"/>
                    </a:solidFill>
                    <a:latin typeface="Arial" charset="0"/>
                    <a:ea typeface="Gulim" pitchFamily="34" charset="-127"/>
                  </a:defRPr>
                </a:lvl9pPr>
              </a:lstStyle>
              <a:p>
                <a:r>
                  <a:rPr lang="en-US" sz="1200">
                    <a:latin typeface="Times New Roman" pitchFamily="18" charset="0"/>
                    <a:cs typeface="Times New Roman" pitchFamily="18" charset="0"/>
                  </a:rPr>
                  <a:t>device</a:t>
                </a:r>
              </a:p>
            </p:txBody>
          </p:sp>
          <p:sp>
            <p:nvSpPr>
              <p:cNvPr id="12319" name="TextBox 67"/>
              <p:cNvSpPr txBox="1">
                <a:spLocks noChangeArrowheads="1"/>
              </p:cNvSpPr>
              <p:nvPr/>
            </p:nvSpPr>
            <p:spPr bwMode="auto">
              <a:xfrm>
                <a:off x="4723608" y="3484648"/>
                <a:ext cx="1143792" cy="21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Gulim" pitchFamily="34" charset="-127"/>
                  </a:defRPr>
                </a:lvl1pPr>
                <a:lvl2pPr marL="742950" indent="-285750">
                  <a:defRPr>
                    <a:solidFill>
                      <a:schemeClr val="tx1"/>
                    </a:solidFill>
                    <a:latin typeface="Arial" charset="0"/>
                    <a:ea typeface="Gulim" pitchFamily="34" charset="-127"/>
                  </a:defRPr>
                </a:lvl2pPr>
                <a:lvl3pPr marL="1143000" indent="-228600">
                  <a:defRPr>
                    <a:solidFill>
                      <a:schemeClr val="tx1"/>
                    </a:solidFill>
                    <a:latin typeface="Arial" charset="0"/>
                    <a:ea typeface="Gulim" pitchFamily="34" charset="-127"/>
                  </a:defRPr>
                </a:lvl3pPr>
                <a:lvl4pPr marL="1600200" indent="-228600">
                  <a:defRPr>
                    <a:solidFill>
                      <a:schemeClr val="tx1"/>
                    </a:solidFill>
                    <a:latin typeface="Arial" charset="0"/>
                    <a:ea typeface="Gulim" pitchFamily="34" charset="-127"/>
                  </a:defRPr>
                </a:lvl4pPr>
                <a:lvl5pPr marL="2057400" indent="-228600">
                  <a:defRPr>
                    <a:solidFill>
                      <a:schemeClr val="tx1"/>
                    </a:solidFill>
                    <a:latin typeface="Arial" charset="0"/>
                    <a:ea typeface="Gulim" pitchFamily="34" charset="-127"/>
                  </a:defRPr>
                </a:lvl5pPr>
                <a:lvl6pPr marL="2514600" indent="-228600" eaLnBrk="0" fontAlgn="base" hangingPunct="0">
                  <a:spcBef>
                    <a:spcPct val="0"/>
                  </a:spcBef>
                  <a:spcAft>
                    <a:spcPct val="0"/>
                  </a:spcAft>
                  <a:defRPr>
                    <a:solidFill>
                      <a:schemeClr val="tx1"/>
                    </a:solidFill>
                    <a:latin typeface="Arial" charset="0"/>
                    <a:ea typeface="Gulim" pitchFamily="34" charset="-127"/>
                  </a:defRPr>
                </a:lvl6pPr>
                <a:lvl7pPr marL="2971800" indent="-228600" eaLnBrk="0" fontAlgn="base" hangingPunct="0">
                  <a:spcBef>
                    <a:spcPct val="0"/>
                  </a:spcBef>
                  <a:spcAft>
                    <a:spcPct val="0"/>
                  </a:spcAft>
                  <a:defRPr>
                    <a:solidFill>
                      <a:schemeClr val="tx1"/>
                    </a:solidFill>
                    <a:latin typeface="Arial" charset="0"/>
                    <a:ea typeface="Gulim" pitchFamily="34" charset="-127"/>
                  </a:defRPr>
                </a:lvl7pPr>
                <a:lvl8pPr marL="3429000" indent="-228600" eaLnBrk="0" fontAlgn="base" hangingPunct="0">
                  <a:spcBef>
                    <a:spcPct val="0"/>
                  </a:spcBef>
                  <a:spcAft>
                    <a:spcPct val="0"/>
                  </a:spcAft>
                  <a:defRPr>
                    <a:solidFill>
                      <a:schemeClr val="tx1"/>
                    </a:solidFill>
                    <a:latin typeface="Arial" charset="0"/>
                    <a:ea typeface="Gulim" pitchFamily="34" charset="-127"/>
                  </a:defRPr>
                </a:lvl8pPr>
                <a:lvl9pPr marL="3886200" indent="-228600" eaLnBrk="0" fontAlgn="base" hangingPunct="0">
                  <a:spcBef>
                    <a:spcPct val="0"/>
                  </a:spcBef>
                  <a:spcAft>
                    <a:spcPct val="0"/>
                  </a:spcAft>
                  <a:defRPr>
                    <a:solidFill>
                      <a:schemeClr val="tx1"/>
                    </a:solidFill>
                    <a:latin typeface="Arial" charset="0"/>
                    <a:ea typeface="Gulim" pitchFamily="34" charset="-127"/>
                  </a:defRPr>
                </a:lvl9pPr>
              </a:lstStyle>
              <a:p>
                <a:r>
                  <a:rPr lang="en-US" sz="1200" dirty="0">
                    <a:latin typeface="Times New Roman" pitchFamily="18" charset="0"/>
                    <a:cs typeface="Times New Roman" pitchFamily="18" charset="0"/>
                  </a:rPr>
                  <a:t>Boundary area</a:t>
                </a:r>
              </a:p>
            </p:txBody>
          </p:sp>
          <p:cxnSp>
            <p:nvCxnSpPr>
              <p:cNvPr id="69" name="Straight Arrow Connector 68"/>
              <p:cNvCxnSpPr/>
              <p:nvPr/>
            </p:nvCxnSpPr>
            <p:spPr>
              <a:xfrm>
                <a:off x="5486417" y="3276100"/>
                <a:ext cx="228127" cy="2492"/>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2299" name="TextBox 47"/>
            <p:cNvSpPr txBox="1">
              <a:spLocks noChangeArrowheads="1"/>
            </p:cNvSpPr>
            <p:nvPr/>
          </p:nvSpPr>
          <p:spPr bwMode="auto">
            <a:xfrm>
              <a:off x="2038458" y="4362040"/>
              <a:ext cx="6990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Gulim" pitchFamily="34" charset="-127"/>
                </a:defRPr>
              </a:lvl1pPr>
              <a:lvl2pPr marL="742950" indent="-285750">
                <a:defRPr>
                  <a:solidFill>
                    <a:schemeClr val="tx1"/>
                  </a:solidFill>
                  <a:latin typeface="Arial" charset="0"/>
                  <a:ea typeface="Gulim" pitchFamily="34" charset="-127"/>
                </a:defRPr>
              </a:lvl2pPr>
              <a:lvl3pPr marL="1143000" indent="-228600">
                <a:defRPr>
                  <a:solidFill>
                    <a:schemeClr val="tx1"/>
                  </a:solidFill>
                  <a:latin typeface="Arial" charset="0"/>
                  <a:ea typeface="Gulim" pitchFamily="34" charset="-127"/>
                </a:defRPr>
              </a:lvl3pPr>
              <a:lvl4pPr marL="1600200" indent="-228600">
                <a:defRPr>
                  <a:solidFill>
                    <a:schemeClr val="tx1"/>
                  </a:solidFill>
                  <a:latin typeface="Arial" charset="0"/>
                  <a:ea typeface="Gulim" pitchFamily="34" charset="-127"/>
                </a:defRPr>
              </a:lvl4pPr>
              <a:lvl5pPr marL="2057400" indent="-228600">
                <a:defRPr>
                  <a:solidFill>
                    <a:schemeClr val="tx1"/>
                  </a:solidFill>
                  <a:latin typeface="Arial" charset="0"/>
                  <a:ea typeface="Gulim" pitchFamily="34" charset="-127"/>
                </a:defRPr>
              </a:lvl5pPr>
              <a:lvl6pPr marL="2514600" indent="-228600" eaLnBrk="0" fontAlgn="base" hangingPunct="0">
                <a:spcBef>
                  <a:spcPct val="0"/>
                </a:spcBef>
                <a:spcAft>
                  <a:spcPct val="0"/>
                </a:spcAft>
                <a:defRPr>
                  <a:solidFill>
                    <a:schemeClr val="tx1"/>
                  </a:solidFill>
                  <a:latin typeface="Arial" charset="0"/>
                  <a:ea typeface="Gulim" pitchFamily="34" charset="-127"/>
                </a:defRPr>
              </a:lvl6pPr>
              <a:lvl7pPr marL="2971800" indent="-228600" eaLnBrk="0" fontAlgn="base" hangingPunct="0">
                <a:spcBef>
                  <a:spcPct val="0"/>
                </a:spcBef>
                <a:spcAft>
                  <a:spcPct val="0"/>
                </a:spcAft>
                <a:defRPr>
                  <a:solidFill>
                    <a:schemeClr val="tx1"/>
                  </a:solidFill>
                  <a:latin typeface="Arial" charset="0"/>
                  <a:ea typeface="Gulim" pitchFamily="34" charset="-127"/>
                </a:defRPr>
              </a:lvl7pPr>
              <a:lvl8pPr marL="3429000" indent="-228600" eaLnBrk="0" fontAlgn="base" hangingPunct="0">
                <a:spcBef>
                  <a:spcPct val="0"/>
                </a:spcBef>
                <a:spcAft>
                  <a:spcPct val="0"/>
                </a:spcAft>
                <a:defRPr>
                  <a:solidFill>
                    <a:schemeClr val="tx1"/>
                  </a:solidFill>
                  <a:latin typeface="Arial" charset="0"/>
                  <a:ea typeface="Gulim" pitchFamily="34" charset="-127"/>
                </a:defRPr>
              </a:lvl8pPr>
              <a:lvl9pPr marL="3886200" indent="-228600" eaLnBrk="0" fontAlgn="base" hangingPunct="0">
                <a:spcBef>
                  <a:spcPct val="0"/>
                </a:spcBef>
                <a:spcAft>
                  <a:spcPct val="0"/>
                </a:spcAft>
                <a:defRPr>
                  <a:solidFill>
                    <a:schemeClr val="tx1"/>
                  </a:solidFill>
                  <a:latin typeface="Arial" charset="0"/>
                  <a:ea typeface="Gulim" pitchFamily="34" charset="-127"/>
                </a:defRPr>
              </a:lvl9pPr>
            </a:lstStyle>
            <a:p>
              <a:r>
                <a:rPr lang="en-US" sz="1200">
                  <a:latin typeface="Times New Roman" pitchFamily="18" charset="0"/>
                  <a:cs typeface="Times New Roman" pitchFamily="18" charset="0"/>
                </a:rPr>
                <a:t>Priority support</a:t>
              </a:r>
            </a:p>
          </p:txBody>
        </p:sp>
        <p:sp>
          <p:nvSpPr>
            <p:cNvPr id="12300" name="TextBox 48"/>
            <p:cNvSpPr txBox="1">
              <a:spLocks noChangeArrowheads="1"/>
            </p:cNvSpPr>
            <p:nvPr/>
          </p:nvSpPr>
          <p:spPr bwMode="auto">
            <a:xfrm>
              <a:off x="1901361" y="3729335"/>
              <a:ext cx="10882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Gulim" pitchFamily="34" charset="-127"/>
                </a:defRPr>
              </a:lvl1pPr>
              <a:lvl2pPr marL="742950" indent="-285750">
                <a:defRPr>
                  <a:solidFill>
                    <a:schemeClr val="tx1"/>
                  </a:solidFill>
                  <a:latin typeface="Arial" charset="0"/>
                  <a:ea typeface="Gulim" pitchFamily="34" charset="-127"/>
                </a:defRPr>
              </a:lvl2pPr>
              <a:lvl3pPr marL="1143000" indent="-228600">
                <a:defRPr>
                  <a:solidFill>
                    <a:schemeClr val="tx1"/>
                  </a:solidFill>
                  <a:latin typeface="Arial" charset="0"/>
                  <a:ea typeface="Gulim" pitchFamily="34" charset="-127"/>
                </a:defRPr>
              </a:lvl3pPr>
              <a:lvl4pPr marL="1600200" indent="-228600">
                <a:defRPr>
                  <a:solidFill>
                    <a:schemeClr val="tx1"/>
                  </a:solidFill>
                  <a:latin typeface="Arial" charset="0"/>
                  <a:ea typeface="Gulim" pitchFamily="34" charset="-127"/>
                </a:defRPr>
              </a:lvl4pPr>
              <a:lvl5pPr marL="2057400" indent="-228600">
                <a:defRPr>
                  <a:solidFill>
                    <a:schemeClr val="tx1"/>
                  </a:solidFill>
                  <a:latin typeface="Arial" charset="0"/>
                  <a:ea typeface="Gulim" pitchFamily="34" charset="-127"/>
                </a:defRPr>
              </a:lvl5pPr>
              <a:lvl6pPr marL="2514600" indent="-228600" eaLnBrk="0" fontAlgn="base" hangingPunct="0">
                <a:spcBef>
                  <a:spcPct val="0"/>
                </a:spcBef>
                <a:spcAft>
                  <a:spcPct val="0"/>
                </a:spcAft>
                <a:defRPr>
                  <a:solidFill>
                    <a:schemeClr val="tx1"/>
                  </a:solidFill>
                  <a:latin typeface="Arial" charset="0"/>
                  <a:ea typeface="Gulim" pitchFamily="34" charset="-127"/>
                </a:defRPr>
              </a:lvl6pPr>
              <a:lvl7pPr marL="2971800" indent="-228600" eaLnBrk="0" fontAlgn="base" hangingPunct="0">
                <a:spcBef>
                  <a:spcPct val="0"/>
                </a:spcBef>
                <a:spcAft>
                  <a:spcPct val="0"/>
                </a:spcAft>
                <a:defRPr>
                  <a:solidFill>
                    <a:schemeClr val="tx1"/>
                  </a:solidFill>
                  <a:latin typeface="Arial" charset="0"/>
                  <a:ea typeface="Gulim" pitchFamily="34" charset="-127"/>
                </a:defRPr>
              </a:lvl7pPr>
              <a:lvl8pPr marL="3429000" indent="-228600" eaLnBrk="0" fontAlgn="base" hangingPunct="0">
                <a:spcBef>
                  <a:spcPct val="0"/>
                </a:spcBef>
                <a:spcAft>
                  <a:spcPct val="0"/>
                </a:spcAft>
                <a:defRPr>
                  <a:solidFill>
                    <a:schemeClr val="tx1"/>
                  </a:solidFill>
                  <a:latin typeface="Arial" charset="0"/>
                  <a:ea typeface="Gulim" pitchFamily="34" charset="-127"/>
                </a:defRPr>
              </a:lvl8pPr>
              <a:lvl9pPr marL="3886200" indent="-228600" eaLnBrk="0" fontAlgn="base" hangingPunct="0">
                <a:spcBef>
                  <a:spcPct val="0"/>
                </a:spcBef>
                <a:spcAft>
                  <a:spcPct val="0"/>
                </a:spcAft>
                <a:defRPr>
                  <a:solidFill>
                    <a:schemeClr val="tx1"/>
                  </a:solidFill>
                  <a:latin typeface="Arial" charset="0"/>
                  <a:ea typeface="Gulim" pitchFamily="34" charset="-127"/>
                </a:defRPr>
              </a:lvl9pPr>
            </a:lstStyle>
            <a:p>
              <a:r>
                <a:rPr lang="en-US" sz="1200">
                  <a:latin typeface="Times New Roman" pitchFamily="18" charset="0"/>
                  <a:cs typeface="Times New Roman" pitchFamily="18" charset="0"/>
                </a:rPr>
                <a:t>Boundary information</a:t>
              </a:r>
            </a:p>
          </p:txBody>
        </p:sp>
        <p:cxnSp>
          <p:nvCxnSpPr>
            <p:cNvPr id="50" name="Straight Arrow Connector 49"/>
            <p:cNvCxnSpPr/>
            <p:nvPr/>
          </p:nvCxnSpPr>
          <p:spPr>
            <a:xfrm>
              <a:off x="2540240" y="4124415"/>
              <a:ext cx="307304" cy="332763"/>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1901498" y="4124415"/>
              <a:ext cx="191462" cy="332763"/>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1640852" y="3903688"/>
              <a:ext cx="569558" cy="1219014"/>
            </a:xfrm>
            <a:prstGeom prst="straightConnector1">
              <a:avLst/>
            </a:prstGeom>
            <a:ln>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2304" name="TextBox 52"/>
            <p:cNvSpPr txBox="1">
              <a:spLocks noChangeArrowheads="1"/>
            </p:cNvSpPr>
            <p:nvPr/>
          </p:nvSpPr>
          <p:spPr bwMode="auto">
            <a:xfrm>
              <a:off x="495300" y="4145277"/>
              <a:ext cx="5052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Gulim" pitchFamily="34" charset="-127"/>
                </a:defRPr>
              </a:lvl1pPr>
              <a:lvl2pPr marL="742950" indent="-285750">
                <a:defRPr>
                  <a:solidFill>
                    <a:schemeClr val="tx1"/>
                  </a:solidFill>
                  <a:latin typeface="Arial" charset="0"/>
                  <a:ea typeface="Gulim" pitchFamily="34" charset="-127"/>
                </a:defRPr>
              </a:lvl2pPr>
              <a:lvl3pPr marL="1143000" indent="-228600">
                <a:defRPr>
                  <a:solidFill>
                    <a:schemeClr val="tx1"/>
                  </a:solidFill>
                  <a:latin typeface="Arial" charset="0"/>
                  <a:ea typeface="Gulim" pitchFamily="34" charset="-127"/>
                </a:defRPr>
              </a:lvl3pPr>
              <a:lvl4pPr marL="1600200" indent="-228600">
                <a:defRPr>
                  <a:solidFill>
                    <a:schemeClr val="tx1"/>
                  </a:solidFill>
                  <a:latin typeface="Arial" charset="0"/>
                  <a:ea typeface="Gulim" pitchFamily="34" charset="-127"/>
                </a:defRPr>
              </a:lvl4pPr>
              <a:lvl5pPr marL="2057400" indent="-228600">
                <a:defRPr>
                  <a:solidFill>
                    <a:schemeClr val="tx1"/>
                  </a:solidFill>
                  <a:latin typeface="Arial" charset="0"/>
                  <a:ea typeface="Gulim" pitchFamily="34" charset="-127"/>
                </a:defRPr>
              </a:lvl5pPr>
              <a:lvl6pPr marL="2514600" indent="-228600" eaLnBrk="0" fontAlgn="base" hangingPunct="0">
                <a:spcBef>
                  <a:spcPct val="0"/>
                </a:spcBef>
                <a:spcAft>
                  <a:spcPct val="0"/>
                </a:spcAft>
                <a:defRPr>
                  <a:solidFill>
                    <a:schemeClr val="tx1"/>
                  </a:solidFill>
                  <a:latin typeface="Arial" charset="0"/>
                  <a:ea typeface="Gulim" pitchFamily="34" charset="-127"/>
                </a:defRPr>
              </a:lvl6pPr>
              <a:lvl7pPr marL="2971800" indent="-228600" eaLnBrk="0" fontAlgn="base" hangingPunct="0">
                <a:spcBef>
                  <a:spcPct val="0"/>
                </a:spcBef>
                <a:spcAft>
                  <a:spcPct val="0"/>
                </a:spcAft>
                <a:defRPr>
                  <a:solidFill>
                    <a:schemeClr val="tx1"/>
                  </a:solidFill>
                  <a:latin typeface="Arial" charset="0"/>
                  <a:ea typeface="Gulim" pitchFamily="34" charset="-127"/>
                </a:defRPr>
              </a:lvl7pPr>
              <a:lvl8pPr marL="3429000" indent="-228600" eaLnBrk="0" fontAlgn="base" hangingPunct="0">
                <a:spcBef>
                  <a:spcPct val="0"/>
                </a:spcBef>
                <a:spcAft>
                  <a:spcPct val="0"/>
                </a:spcAft>
                <a:defRPr>
                  <a:solidFill>
                    <a:schemeClr val="tx1"/>
                  </a:solidFill>
                  <a:latin typeface="Arial" charset="0"/>
                  <a:ea typeface="Gulim" pitchFamily="34" charset="-127"/>
                </a:defRPr>
              </a:lvl8pPr>
              <a:lvl9pPr marL="3886200" indent="-228600" eaLnBrk="0" fontAlgn="base" hangingPunct="0">
                <a:spcBef>
                  <a:spcPct val="0"/>
                </a:spcBef>
                <a:spcAft>
                  <a:spcPct val="0"/>
                </a:spcAft>
                <a:defRPr>
                  <a:solidFill>
                    <a:schemeClr val="tx1"/>
                  </a:solidFill>
                  <a:latin typeface="Arial" charset="0"/>
                  <a:ea typeface="Gulim" pitchFamily="34" charset="-127"/>
                </a:defRPr>
              </a:lvl9pPr>
            </a:lstStyle>
            <a:p>
              <a:r>
                <a:rPr lang="en-US" sz="1200">
                  <a:latin typeface="Times New Roman" pitchFamily="18" charset="0"/>
                  <a:cs typeface="Times New Roman" pitchFamily="18" charset="0"/>
                </a:rPr>
                <a:t>Data</a:t>
              </a:r>
            </a:p>
          </p:txBody>
        </p:sp>
      </p:grpSp>
      <p:sp>
        <p:nvSpPr>
          <p:cNvPr id="12294" name="TextBox 69"/>
          <p:cNvSpPr txBox="1">
            <a:spLocks noChangeArrowheads="1"/>
          </p:cNvSpPr>
          <p:nvPr/>
        </p:nvSpPr>
        <p:spPr bwMode="auto">
          <a:xfrm>
            <a:off x="3797300" y="4276725"/>
            <a:ext cx="5064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Gulim" pitchFamily="34" charset="-127"/>
              </a:defRPr>
            </a:lvl1pPr>
            <a:lvl2pPr marL="742950" indent="-285750">
              <a:defRPr>
                <a:solidFill>
                  <a:schemeClr val="tx1"/>
                </a:solidFill>
                <a:latin typeface="Arial" charset="0"/>
                <a:ea typeface="Gulim" pitchFamily="34" charset="-127"/>
              </a:defRPr>
            </a:lvl2pPr>
            <a:lvl3pPr marL="1143000" indent="-228600">
              <a:defRPr>
                <a:solidFill>
                  <a:schemeClr val="tx1"/>
                </a:solidFill>
                <a:latin typeface="Arial" charset="0"/>
                <a:ea typeface="Gulim" pitchFamily="34" charset="-127"/>
              </a:defRPr>
            </a:lvl3pPr>
            <a:lvl4pPr marL="1600200" indent="-228600">
              <a:defRPr>
                <a:solidFill>
                  <a:schemeClr val="tx1"/>
                </a:solidFill>
                <a:latin typeface="Arial" charset="0"/>
                <a:ea typeface="Gulim" pitchFamily="34" charset="-127"/>
              </a:defRPr>
            </a:lvl4pPr>
            <a:lvl5pPr marL="2057400" indent="-228600">
              <a:defRPr>
                <a:solidFill>
                  <a:schemeClr val="tx1"/>
                </a:solidFill>
                <a:latin typeface="Arial" charset="0"/>
                <a:ea typeface="Gulim" pitchFamily="34" charset="-127"/>
              </a:defRPr>
            </a:lvl5pPr>
            <a:lvl6pPr marL="2514600" indent="-228600" eaLnBrk="0" fontAlgn="base" hangingPunct="0">
              <a:spcBef>
                <a:spcPct val="0"/>
              </a:spcBef>
              <a:spcAft>
                <a:spcPct val="0"/>
              </a:spcAft>
              <a:defRPr>
                <a:solidFill>
                  <a:schemeClr val="tx1"/>
                </a:solidFill>
                <a:latin typeface="Arial" charset="0"/>
                <a:ea typeface="Gulim" pitchFamily="34" charset="-127"/>
              </a:defRPr>
            </a:lvl6pPr>
            <a:lvl7pPr marL="2971800" indent="-228600" eaLnBrk="0" fontAlgn="base" hangingPunct="0">
              <a:spcBef>
                <a:spcPct val="0"/>
              </a:spcBef>
              <a:spcAft>
                <a:spcPct val="0"/>
              </a:spcAft>
              <a:defRPr>
                <a:solidFill>
                  <a:schemeClr val="tx1"/>
                </a:solidFill>
                <a:latin typeface="Arial" charset="0"/>
                <a:ea typeface="Gulim" pitchFamily="34" charset="-127"/>
              </a:defRPr>
            </a:lvl7pPr>
            <a:lvl8pPr marL="3429000" indent="-228600" eaLnBrk="0" fontAlgn="base" hangingPunct="0">
              <a:spcBef>
                <a:spcPct val="0"/>
              </a:spcBef>
              <a:spcAft>
                <a:spcPct val="0"/>
              </a:spcAft>
              <a:defRPr>
                <a:solidFill>
                  <a:schemeClr val="tx1"/>
                </a:solidFill>
                <a:latin typeface="Arial" charset="0"/>
                <a:ea typeface="Gulim" pitchFamily="34" charset="-127"/>
              </a:defRPr>
            </a:lvl8pPr>
            <a:lvl9pPr marL="3886200" indent="-228600" eaLnBrk="0" fontAlgn="base" hangingPunct="0">
              <a:spcBef>
                <a:spcPct val="0"/>
              </a:spcBef>
              <a:spcAft>
                <a:spcPct val="0"/>
              </a:spcAft>
              <a:defRPr>
                <a:solidFill>
                  <a:schemeClr val="tx1"/>
                </a:solidFill>
                <a:latin typeface="Arial" charset="0"/>
                <a:ea typeface="Gulim" pitchFamily="34" charset="-127"/>
              </a:defRPr>
            </a:lvl9pPr>
          </a:lstStyle>
          <a:p>
            <a:r>
              <a:rPr lang="en-US" sz="1200">
                <a:latin typeface="Times New Roman" pitchFamily="18" charset="0"/>
                <a:cs typeface="Times New Roman" pitchFamily="18" charset="0"/>
              </a:rPr>
              <a:t>Data</a:t>
            </a:r>
          </a:p>
        </p:txBody>
      </p:sp>
      <p:cxnSp>
        <p:nvCxnSpPr>
          <p:cNvPr id="71" name="Straight Arrow Connector 70"/>
          <p:cNvCxnSpPr/>
          <p:nvPr/>
        </p:nvCxnSpPr>
        <p:spPr>
          <a:xfrm>
            <a:off x="1176337" y="4718050"/>
            <a:ext cx="576263" cy="82550"/>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H="1">
            <a:off x="3352800" y="4475163"/>
            <a:ext cx="444500" cy="17303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2297" name="Object 72"/>
          <p:cNvGraphicFramePr>
            <a:graphicFrameLocks noChangeAspect="1"/>
          </p:cNvGraphicFramePr>
          <p:nvPr>
            <p:extLst>
              <p:ext uri="{D42A27DB-BD31-4B8C-83A1-F6EECF244321}">
                <p14:modId xmlns:p14="http://schemas.microsoft.com/office/powerpoint/2010/main" val="1920155938"/>
              </p:ext>
            </p:extLst>
          </p:nvPr>
        </p:nvGraphicFramePr>
        <p:xfrm>
          <a:off x="5334000" y="2066925"/>
          <a:ext cx="3749675" cy="4181475"/>
        </p:xfrm>
        <a:graphic>
          <a:graphicData uri="http://schemas.openxmlformats.org/presentationml/2006/ole">
            <mc:AlternateContent xmlns:mc="http://schemas.openxmlformats.org/markup-compatibility/2006">
              <mc:Choice xmlns:v="urn:schemas-microsoft-com:vml" Requires="v">
                <p:oleObj spid="_x0000_s6204" name="Visio" r:id="rId6" imgW="3898018" imgH="4095900" progId="Visio.Drawing.11">
                  <p:embed/>
                </p:oleObj>
              </mc:Choice>
              <mc:Fallback>
                <p:oleObj name="Visio" r:id="rId6" imgW="3898018" imgH="4095900" progId="Visio.Drawing.11">
                  <p:embed/>
                  <p:pic>
                    <p:nvPicPr>
                      <p:cNvPr id="0" name="Picture 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2066925"/>
                        <a:ext cx="3749675" cy="418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Date Placeholder 1"/>
          <p:cNvSpPr>
            <a:spLocks noGrp="1"/>
          </p:cNvSpPr>
          <p:nvPr>
            <p:ph type="dt" sz="half" idx="10"/>
          </p:nvPr>
        </p:nvSpPr>
        <p:spPr>
          <a:xfrm>
            <a:off x="685800" y="381456"/>
            <a:ext cx="1600200" cy="215444"/>
          </a:xfrm>
        </p:spPr>
        <p:txBody>
          <a:bodyPr/>
          <a:lstStyle/>
          <a:p>
            <a:r>
              <a:rPr lang="en-US" dirty="0" smtClean="0"/>
              <a:t>March 2012</a:t>
            </a:r>
            <a:endParaRPr lang="en-US" dirty="0"/>
          </a:p>
        </p:txBody>
      </p:sp>
      <p:sp>
        <p:nvSpPr>
          <p:cNvPr id="34" name="Rectangle 6"/>
          <p:cNvSpPr>
            <a:spLocks noGrp="1" noChangeArrowheads="1"/>
          </p:cNvSpPr>
          <p:nvPr>
            <p:ph type="sldNum" sz="quarter" idx="12"/>
          </p:nvPr>
        </p:nvSpPr>
        <p:spPr>
          <a:xfrm>
            <a:off x="4344988" y="6475413"/>
            <a:ext cx="530225" cy="182562"/>
          </a:xfrm>
          <a:ln/>
        </p:spPr>
        <p:txBody>
          <a:bodyPr/>
          <a:lstStyle/>
          <a:p>
            <a:pPr>
              <a:defRPr/>
            </a:pPr>
            <a:r>
              <a:rPr lang="en-US" dirty="0"/>
              <a:t>Slide </a:t>
            </a:r>
            <a:fld id="{168A0E28-C750-41B9-A69D-2C32EC8D3106}" type="slidenum">
              <a:rPr lang="en-US"/>
              <a:pPr>
                <a:defRPr/>
              </a:pPr>
              <a:t>11</a:t>
            </a:fld>
            <a:endParaRPr lang="en-US" dirty="0"/>
          </a:p>
        </p:txBody>
      </p:sp>
    </p:spTree>
    <p:extLst>
      <p:ext uri="{BB962C8B-B14F-4D97-AF65-F5344CB8AC3E}">
        <p14:creationId xmlns:p14="http://schemas.microsoft.com/office/powerpoint/2010/main" val="7876308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Conclusion</a:t>
            </a:r>
          </a:p>
        </p:txBody>
      </p:sp>
      <p:sp>
        <p:nvSpPr>
          <p:cNvPr id="16387" name="Content Placeholder 2"/>
          <p:cNvSpPr>
            <a:spLocks noGrp="1"/>
          </p:cNvSpPr>
          <p:nvPr>
            <p:ph idx="1"/>
          </p:nvPr>
        </p:nvSpPr>
        <p:spPr/>
        <p:txBody>
          <a:bodyPr/>
          <a:lstStyle/>
          <a:p>
            <a:r>
              <a:rPr lang="en-US" sz="2400" dirty="0" smtClean="0"/>
              <a:t>Support location information </a:t>
            </a:r>
            <a:r>
              <a:rPr lang="en-US" sz="2400" dirty="0" smtClean="0"/>
              <a:t>traffic.</a:t>
            </a:r>
            <a:endParaRPr lang="en-US" sz="2400" dirty="0" smtClean="0"/>
          </a:p>
          <a:p>
            <a:r>
              <a:rPr lang="en-US" sz="2400" dirty="0" smtClean="0"/>
              <a:t>Support dynamic FOV based on location information.</a:t>
            </a:r>
          </a:p>
          <a:p>
            <a:r>
              <a:rPr lang="en-US" sz="2400" dirty="0" smtClean="0"/>
              <a:t>Need to have a </a:t>
            </a:r>
            <a:r>
              <a:rPr lang="en-US" sz="2400" dirty="0"/>
              <a:t>n</a:t>
            </a:r>
            <a:r>
              <a:rPr lang="en-US" sz="2400" dirty="0" smtClean="0"/>
              <a:t>ovel channel access mechanism based on location information.</a:t>
            </a:r>
          </a:p>
          <a:p>
            <a:r>
              <a:rPr lang="en-US" sz="2400" dirty="0" smtClean="0"/>
              <a:t>Add new location frame in MAC frame.</a:t>
            </a:r>
          </a:p>
          <a:p>
            <a:r>
              <a:rPr lang="en-US" sz="2400" dirty="0" smtClean="0"/>
              <a:t>Support priority for link switching call based on location   </a:t>
            </a:r>
            <a:r>
              <a:rPr lang="en-US" sz="2400" dirty="0" smtClean="0"/>
              <a:t>information.</a:t>
            </a:r>
            <a:endParaRPr lang="en-US" sz="2400" dirty="0" smtClean="0"/>
          </a:p>
          <a:p>
            <a:r>
              <a:rPr lang="en-US" sz="2400" dirty="0" smtClean="0"/>
              <a:t>Need to form VLC Enhancement IG (</a:t>
            </a:r>
            <a:r>
              <a:rPr lang="en-US" sz="2400" dirty="0" err="1" smtClean="0"/>
              <a:t>vlceIG</a:t>
            </a:r>
            <a:r>
              <a:rPr lang="en-US" sz="2400" smtClean="0"/>
              <a:t>).</a:t>
            </a:r>
            <a:endParaRPr lang="en-US" sz="2400" dirty="0" smtClean="0"/>
          </a:p>
        </p:txBody>
      </p:sp>
      <p:sp>
        <p:nvSpPr>
          <p:cNvPr id="5" name="Date Placeholder 1"/>
          <p:cNvSpPr>
            <a:spLocks noGrp="1"/>
          </p:cNvSpPr>
          <p:nvPr>
            <p:ph type="dt" sz="half" idx="10"/>
          </p:nvPr>
        </p:nvSpPr>
        <p:spPr>
          <a:xfrm>
            <a:off x="685800" y="381456"/>
            <a:ext cx="1600200" cy="215444"/>
          </a:xfrm>
        </p:spPr>
        <p:txBody>
          <a:bodyPr/>
          <a:lstStyle/>
          <a:p>
            <a:r>
              <a:rPr lang="en-US" dirty="0" smtClean="0"/>
              <a:t>March 2012</a:t>
            </a:r>
            <a:endParaRPr lang="en-US" dirty="0"/>
          </a:p>
        </p:txBody>
      </p:sp>
      <p:sp>
        <p:nvSpPr>
          <p:cNvPr id="6" name="Rectangle 6"/>
          <p:cNvSpPr>
            <a:spLocks noGrp="1" noChangeArrowheads="1"/>
          </p:cNvSpPr>
          <p:nvPr>
            <p:ph type="sldNum" sz="quarter" idx="12"/>
          </p:nvPr>
        </p:nvSpPr>
        <p:spPr>
          <a:xfrm>
            <a:off x="4344988" y="6475413"/>
            <a:ext cx="530225" cy="182562"/>
          </a:xfrm>
          <a:ln/>
        </p:spPr>
        <p:txBody>
          <a:bodyPr/>
          <a:lstStyle/>
          <a:p>
            <a:pPr>
              <a:defRPr/>
            </a:pPr>
            <a:r>
              <a:rPr lang="en-US" dirty="0"/>
              <a:t>Slide </a:t>
            </a:r>
            <a:fld id="{168A0E28-C750-41B9-A69D-2C32EC8D3106}" type="slidenum">
              <a:rPr lang="en-US"/>
              <a:pPr>
                <a:defRPr/>
              </a:pPr>
              <a:t>12</a:t>
            </a:fld>
            <a:endParaRPr lang="en-US" dirty="0"/>
          </a:p>
        </p:txBody>
      </p:sp>
    </p:spTree>
    <p:extLst>
      <p:ext uri="{BB962C8B-B14F-4D97-AF65-F5344CB8AC3E}">
        <p14:creationId xmlns:p14="http://schemas.microsoft.com/office/powerpoint/2010/main" val="3758745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smtClean="0"/>
              <a:t>Contents</a:t>
            </a:r>
          </a:p>
        </p:txBody>
      </p:sp>
      <p:sp>
        <p:nvSpPr>
          <p:cNvPr id="3075" name="Content Placeholder 2"/>
          <p:cNvSpPr>
            <a:spLocks noGrp="1"/>
          </p:cNvSpPr>
          <p:nvPr>
            <p:ph idx="1"/>
          </p:nvPr>
        </p:nvSpPr>
        <p:spPr>
          <a:xfrm>
            <a:off x="685800" y="1524000"/>
            <a:ext cx="7772400" cy="4114800"/>
          </a:xfrm>
        </p:spPr>
        <p:txBody>
          <a:bodyPr/>
          <a:lstStyle/>
          <a:p>
            <a:r>
              <a:rPr lang="en-US" sz="2000" dirty="0"/>
              <a:t>Characteristics of </a:t>
            </a:r>
            <a:r>
              <a:rPr lang="en-US" sz="2000" dirty="0" smtClean="0"/>
              <a:t>IEEE 802.15.7 VLC</a:t>
            </a:r>
          </a:p>
          <a:p>
            <a:r>
              <a:rPr lang="en-US" sz="2000" dirty="0" smtClean="0"/>
              <a:t>PHY layer</a:t>
            </a:r>
          </a:p>
          <a:p>
            <a:pPr lvl="1"/>
            <a:r>
              <a:rPr lang="en-US" sz="1800" dirty="0" smtClean="0"/>
              <a:t>FOV consideration</a:t>
            </a:r>
          </a:p>
          <a:p>
            <a:pPr lvl="1"/>
            <a:r>
              <a:rPr lang="en-US" sz="1800" dirty="0"/>
              <a:t>Estimation of Rx position</a:t>
            </a:r>
            <a:endParaRPr lang="en-US" sz="1800" dirty="0" smtClean="0"/>
          </a:p>
          <a:p>
            <a:r>
              <a:rPr lang="en-US" sz="2000" dirty="0" smtClean="0"/>
              <a:t>MAC layer</a:t>
            </a:r>
          </a:p>
          <a:p>
            <a:pPr lvl="1"/>
            <a:r>
              <a:rPr lang="en-US" sz="1800" dirty="0"/>
              <a:t>Frame </a:t>
            </a:r>
            <a:r>
              <a:rPr lang="en-US" sz="1800" dirty="0" smtClean="0"/>
              <a:t>type</a:t>
            </a:r>
          </a:p>
          <a:p>
            <a:pPr lvl="1"/>
            <a:r>
              <a:rPr lang="en-US" sz="1800" dirty="0" smtClean="0"/>
              <a:t>Channel access mechanism</a:t>
            </a:r>
          </a:p>
          <a:p>
            <a:pPr lvl="1"/>
            <a:r>
              <a:rPr lang="en-US" sz="1800" dirty="0" smtClean="0"/>
              <a:t>MAC frame</a:t>
            </a:r>
          </a:p>
          <a:p>
            <a:pPr lvl="1"/>
            <a:r>
              <a:rPr lang="en-US" sz="1800" dirty="0" smtClean="0"/>
              <a:t>Link switching call</a:t>
            </a:r>
          </a:p>
          <a:p>
            <a:r>
              <a:rPr lang="en-US" sz="2000" dirty="0" smtClean="0"/>
              <a:t>Conclusion</a:t>
            </a:r>
          </a:p>
        </p:txBody>
      </p:sp>
      <p:sp>
        <p:nvSpPr>
          <p:cNvPr id="5" name="Date Placeholder 1"/>
          <p:cNvSpPr>
            <a:spLocks noGrp="1"/>
          </p:cNvSpPr>
          <p:nvPr>
            <p:ph type="dt" sz="half" idx="10"/>
          </p:nvPr>
        </p:nvSpPr>
        <p:spPr>
          <a:xfrm>
            <a:off x="685800" y="381456"/>
            <a:ext cx="1600200" cy="215444"/>
          </a:xfrm>
        </p:spPr>
        <p:txBody>
          <a:bodyPr/>
          <a:lstStyle/>
          <a:p>
            <a:r>
              <a:rPr lang="en-US" dirty="0" smtClean="0"/>
              <a:t>March 2012</a:t>
            </a:r>
            <a:endParaRPr lang="en-US" dirty="0"/>
          </a:p>
        </p:txBody>
      </p:sp>
      <p:sp>
        <p:nvSpPr>
          <p:cNvPr id="6" name="Rectangle 6"/>
          <p:cNvSpPr>
            <a:spLocks noGrp="1" noChangeArrowheads="1"/>
          </p:cNvSpPr>
          <p:nvPr>
            <p:ph type="sldNum" sz="quarter" idx="12"/>
          </p:nvPr>
        </p:nvSpPr>
        <p:spPr>
          <a:xfrm>
            <a:off x="4344988" y="6475413"/>
            <a:ext cx="530225" cy="182562"/>
          </a:xfrm>
          <a:ln/>
        </p:spPr>
        <p:txBody>
          <a:bodyPr/>
          <a:lstStyle/>
          <a:p>
            <a:pPr>
              <a:defRPr/>
            </a:pPr>
            <a:r>
              <a:rPr lang="en-US" dirty="0"/>
              <a:t>Slide </a:t>
            </a:r>
            <a:fld id="{168A0E28-C750-41B9-A69D-2C32EC8D3106}" type="slidenum">
              <a:rPr lang="en-US"/>
              <a:pPr>
                <a:defRPr/>
              </a:pPr>
              <a:t>2</a:t>
            </a:fld>
            <a:endParaRPr lang="en-US" dirty="0"/>
          </a:p>
        </p:txBody>
      </p:sp>
    </p:spTree>
    <p:extLst>
      <p:ext uri="{BB962C8B-B14F-4D97-AF65-F5344CB8AC3E}">
        <p14:creationId xmlns:p14="http://schemas.microsoft.com/office/powerpoint/2010/main" val="1676568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IEEE 802.15.7 VLC</a:t>
            </a:r>
            <a:endParaRPr lang="en-US" dirty="0"/>
          </a:p>
        </p:txBody>
      </p:sp>
      <p:sp>
        <p:nvSpPr>
          <p:cNvPr id="3" name="Content Placeholder 2"/>
          <p:cNvSpPr>
            <a:spLocks noGrp="1"/>
          </p:cNvSpPr>
          <p:nvPr>
            <p:ph idx="1"/>
          </p:nvPr>
        </p:nvSpPr>
        <p:spPr/>
        <p:txBody>
          <a:bodyPr/>
          <a:lstStyle/>
          <a:p>
            <a:r>
              <a:rPr lang="en-US" sz="2400" dirty="0" smtClean="0"/>
              <a:t>Advantages:</a:t>
            </a:r>
          </a:p>
          <a:p>
            <a:pPr lvl="1"/>
            <a:r>
              <a:rPr lang="en-US" sz="2000" dirty="0" smtClean="0">
                <a:ea typeface="Gulim" pitchFamily="34" charset="-127"/>
              </a:rPr>
              <a:t>Short range distance </a:t>
            </a:r>
            <a:r>
              <a:rPr lang="en-US" sz="2000" dirty="0" smtClean="0">
                <a:ea typeface="Gulim" pitchFamily="34" charset="-127"/>
              </a:rPr>
              <a:t>communication.</a:t>
            </a:r>
            <a:endParaRPr lang="en-US" sz="2000" dirty="0" smtClean="0">
              <a:ea typeface="Gulim" pitchFamily="34" charset="-127"/>
            </a:endParaRPr>
          </a:p>
          <a:p>
            <a:pPr lvl="1"/>
            <a:r>
              <a:rPr lang="en-US" sz="2000" dirty="0" smtClean="0">
                <a:ea typeface="Gulim" pitchFamily="34" charset="-127"/>
              </a:rPr>
              <a:t>High security and h</a:t>
            </a:r>
            <a:r>
              <a:rPr lang="en-US" altLang="ko-KR" sz="2000" dirty="0" smtClean="0">
                <a:ea typeface="Gulim" pitchFamily="34" charset="-127"/>
              </a:rPr>
              <a:t>igh </a:t>
            </a:r>
            <a:r>
              <a:rPr lang="en-US" altLang="ko-KR" sz="2000" dirty="0">
                <a:ea typeface="Gulim" pitchFamily="34" charset="-127"/>
              </a:rPr>
              <a:t>data </a:t>
            </a:r>
            <a:r>
              <a:rPr lang="en-US" altLang="ko-KR" sz="2000" dirty="0" smtClean="0">
                <a:ea typeface="Gulim" pitchFamily="34" charset="-127"/>
              </a:rPr>
              <a:t>rate.</a:t>
            </a:r>
            <a:endParaRPr lang="en-US" sz="2000" dirty="0" smtClean="0">
              <a:ea typeface="Gulim" pitchFamily="34" charset="-127"/>
            </a:endParaRPr>
          </a:p>
          <a:p>
            <a:pPr lvl="1"/>
            <a:r>
              <a:rPr lang="en-US" sz="2000" dirty="0" smtClean="0">
                <a:ea typeface="Gulim" pitchFamily="34" charset="-127"/>
              </a:rPr>
              <a:t>Green LED communications in addition to LED lighting and </a:t>
            </a:r>
            <a:r>
              <a:rPr lang="en-US" sz="2000" dirty="0" smtClean="0">
                <a:ea typeface="Gulim" pitchFamily="34" charset="-127"/>
              </a:rPr>
              <a:t>entertainments.</a:t>
            </a:r>
            <a:endParaRPr lang="en-US" sz="2000" dirty="0" smtClean="0">
              <a:ea typeface="Gulim" pitchFamily="34" charset="-127"/>
            </a:endParaRPr>
          </a:p>
          <a:p>
            <a:pPr lvl="1"/>
            <a:r>
              <a:rPr lang="en-US" altLang="ko-KR" sz="2000" dirty="0"/>
              <a:t>Harmless for human body and </a:t>
            </a:r>
            <a:r>
              <a:rPr lang="en-US" altLang="ko-KR" sz="2000" dirty="0">
                <a:ea typeface="Gulim" pitchFamily="34" charset="-127"/>
              </a:rPr>
              <a:t>electronic </a:t>
            </a:r>
            <a:r>
              <a:rPr lang="en-US" altLang="ko-KR" sz="2000" dirty="0" smtClean="0">
                <a:ea typeface="Gulim" pitchFamily="34" charset="-127"/>
              </a:rPr>
              <a:t>devices.</a:t>
            </a:r>
            <a:endParaRPr lang="en-US" sz="2000" dirty="0" smtClean="0">
              <a:ea typeface="Gulim" pitchFamily="34" charset="-127"/>
            </a:endParaRPr>
          </a:p>
          <a:p>
            <a:endParaRPr lang="en-US" sz="2400" dirty="0" smtClean="0">
              <a:ea typeface="Gulim" pitchFamily="34" charset="-127"/>
            </a:endParaRPr>
          </a:p>
          <a:p>
            <a:r>
              <a:rPr lang="en-US" sz="2400" dirty="0" smtClean="0">
                <a:ea typeface="Gulim" pitchFamily="34" charset="-127"/>
              </a:rPr>
              <a:t>Drawbacks: </a:t>
            </a:r>
          </a:p>
          <a:p>
            <a:pPr lvl="1"/>
            <a:r>
              <a:rPr lang="en-US" sz="2000" dirty="0" smtClean="0">
                <a:ea typeface="Gulim" pitchFamily="34" charset="-127"/>
              </a:rPr>
              <a:t>Does not support LBS </a:t>
            </a:r>
            <a:r>
              <a:rPr lang="en-US" sz="2000" dirty="0" smtClean="0">
                <a:ea typeface="Gulim" pitchFamily="34" charset="-127"/>
              </a:rPr>
              <a:t>services.</a:t>
            </a:r>
            <a:endParaRPr lang="en-US" sz="2000" dirty="0" smtClean="0">
              <a:ea typeface="Gulim" pitchFamily="34" charset="-127"/>
            </a:endParaRPr>
          </a:p>
          <a:p>
            <a:pPr lvl="1"/>
            <a:r>
              <a:rPr lang="en-US" altLang="ko-KR" sz="2000" dirty="0">
                <a:ea typeface="Gulim" pitchFamily="34" charset="-127"/>
              </a:rPr>
              <a:t>Does </a:t>
            </a:r>
            <a:r>
              <a:rPr lang="en-US" altLang="ko-KR" sz="2000" dirty="0" smtClean="0">
                <a:ea typeface="Gulim" pitchFamily="34" charset="-127"/>
              </a:rPr>
              <a:t>not have ID (Identification) </a:t>
            </a:r>
            <a:r>
              <a:rPr lang="en-US" altLang="ko-KR" sz="2000" dirty="0" smtClean="0">
                <a:ea typeface="Gulim" pitchFamily="34" charset="-127"/>
              </a:rPr>
              <a:t>functionality.</a:t>
            </a:r>
            <a:endParaRPr lang="en-US" altLang="ko-KR" sz="2000" dirty="0" smtClean="0">
              <a:ea typeface="Gulim" pitchFamily="34" charset="-127"/>
            </a:endParaRPr>
          </a:p>
          <a:p>
            <a:pPr lvl="1"/>
            <a:endParaRPr lang="en-US" sz="2000" dirty="0" smtClean="0">
              <a:ea typeface="Gulim" pitchFamily="34" charset="-127"/>
            </a:endParaRPr>
          </a:p>
          <a:p>
            <a:pPr lvl="1"/>
            <a:endParaRPr lang="en-US" sz="2000" dirty="0"/>
          </a:p>
        </p:txBody>
      </p:sp>
      <p:sp>
        <p:nvSpPr>
          <p:cNvPr id="6" name="Slide Number Placeholder 5"/>
          <p:cNvSpPr>
            <a:spLocks noGrp="1"/>
          </p:cNvSpPr>
          <p:nvPr>
            <p:ph type="sldNum" sz="quarter" idx="12"/>
          </p:nvPr>
        </p:nvSpPr>
        <p:spPr/>
        <p:txBody>
          <a:bodyPr/>
          <a:lstStyle/>
          <a:p>
            <a:pPr>
              <a:defRPr/>
            </a:pPr>
            <a:r>
              <a:rPr lang="en-US" smtClean="0"/>
              <a:t>Slide </a:t>
            </a:r>
            <a:fld id="{B3B06152-741F-4076-B040-D5427CE11BFD}" type="slidenum">
              <a:rPr lang="en-US" smtClean="0"/>
              <a:pPr>
                <a:defRPr/>
              </a:pPr>
              <a:t>3</a:t>
            </a:fld>
            <a:endParaRPr lang="en-US"/>
          </a:p>
        </p:txBody>
      </p:sp>
      <p:sp>
        <p:nvSpPr>
          <p:cNvPr id="7" name="Date Placeholder 1"/>
          <p:cNvSpPr>
            <a:spLocks noGrp="1"/>
          </p:cNvSpPr>
          <p:nvPr>
            <p:ph type="dt" sz="half" idx="10"/>
          </p:nvPr>
        </p:nvSpPr>
        <p:spPr>
          <a:xfrm>
            <a:off x="685800" y="381456"/>
            <a:ext cx="1600200" cy="215444"/>
          </a:xfrm>
        </p:spPr>
        <p:txBody>
          <a:bodyPr/>
          <a:lstStyle/>
          <a:p>
            <a:r>
              <a:rPr lang="en-US" dirty="0" smtClean="0"/>
              <a:t>March 2012</a:t>
            </a:r>
            <a:endParaRPr lang="en-US" dirty="0"/>
          </a:p>
        </p:txBody>
      </p:sp>
    </p:spTree>
    <p:extLst>
      <p:ext uri="{BB962C8B-B14F-4D97-AF65-F5344CB8AC3E}">
        <p14:creationId xmlns:p14="http://schemas.microsoft.com/office/powerpoint/2010/main" val="39880594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685800"/>
            <a:ext cx="7772400" cy="914400"/>
          </a:xfrm>
        </p:spPr>
        <p:txBody>
          <a:bodyPr/>
          <a:lstStyle/>
          <a:p>
            <a:r>
              <a:rPr lang="en-US" dirty="0" smtClean="0"/>
              <a:t>FOV Consideration</a:t>
            </a:r>
          </a:p>
        </p:txBody>
      </p:sp>
      <p:sp>
        <p:nvSpPr>
          <p:cNvPr id="6147" name="Content Placeholder 2"/>
          <p:cNvSpPr>
            <a:spLocks noGrp="1"/>
          </p:cNvSpPr>
          <p:nvPr>
            <p:ph idx="1"/>
          </p:nvPr>
        </p:nvSpPr>
        <p:spPr>
          <a:xfrm>
            <a:off x="685800" y="1524000"/>
            <a:ext cx="7772400" cy="4572000"/>
          </a:xfrm>
        </p:spPr>
        <p:txBody>
          <a:bodyPr/>
          <a:lstStyle/>
          <a:p>
            <a:r>
              <a:rPr lang="en-US" sz="2400" dirty="0" smtClean="0"/>
              <a:t>Current VLC specification: fixed FOV</a:t>
            </a:r>
          </a:p>
          <a:p>
            <a:r>
              <a:rPr lang="en-US" altLang="ko-KR" sz="2400" dirty="0"/>
              <a:t>VLC for indoor LBS applications: dynamic FOV</a:t>
            </a:r>
          </a:p>
          <a:p>
            <a:pPr lvl="1"/>
            <a:r>
              <a:rPr lang="en-US" altLang="ko-KR" sz="2000" dirty="0"/>
              <a:t>Reduce interference.</a:t>
            </a:r>
          </a:p>
          <a:p>
            <a:pPr lvl="1"/>
            <a:r>
              <a:rPr lang="en-US" altLang="ko-KR" sz="2000" dirty="0"/>
              <a:t>Increase reliability.</a:t>
            </a:r>
          </a:p>
          <a:p>
            <a:endParaRPr lang="en-US" sz="2400" dirty="0" smtClean="0"/>
          </a:p>
        </p:txBody>
      </p:sp>
      <p:graphicFrame>
        <p:nvGraphicFramePr>
          <p:cNvPr id="6149" name="Object 1"/>
          <p:cNvGraphicFramePr>
            <a:graphicFrameLocks noChangeAspect="1"/>
          </p:cNvGraphicFramePr>
          <p:nvPr>
            <p:extLst>
              <p:ext uri="{D42A27DB-BD31-4B8C-83A1-F6EECF244321}">
                <p14:modId xmlns:p14="http://schemas.microsoft.com/office/powerpoint/2010/main" val="2502442303"/>
              </p:ext>
            </p:extLst>
          </p:nvPr>
        </p:nvGraphicFramePr>
        <p:xfrm>
          <a:off x="1219200" y="3429001"/>
          <a:ext cx="3289300" cy="2457450"/>
        </p:xfrm>
        <a:graphic>
          <a:graphicData uri="http://schemas.openxmlformats.org/presentationml/2006/ole">
            <mc:AlternateContent xmlns:mc="http://schemas.openxmlformats.org/markup-compatibility/2006">
              <mc:Choice xmlns:v="urn:schemas-microsoft-com:vml" Requires="v">
                <p:oleObj spid="_x0000_s3181" name="Visio" r:id="rId3" imgW="3603573" imgH="2327400" progId="Visio.Drawing.11">
                  <p:embed/>
                </p:oleObj>
              </mc:Choice>
              <mc:Fallback>
                <p:oleObj name="Visio" r:id="rId3" imgW="3603573" imgH="2327400" progId="Visio.Drawing.11">
                  <p:embed/>
                  <p:pic>
                    <p:nvPicPr>
                      <p:cNvPr id="0" name="Picture 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429001"/>
                        <a:ext cx="3289300" cy="2457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Date Placeholder 1"/>
          <p:cNvSpPr>
            <a:spLocks noGrp="1"/>
          </p:cNvSpPr>
          <p:nvPr>
            <p:ph type="dt" sz="half" idx="10"/>
          </p:nvPr>
        </p:nvSpPr>
        <p:spPr>
          <a:xfrm>
            <a:off x="685800" y="381456"/>
            <a:ext cx="1600200" cy="215444"/>
          </a:xfrm>
        </p:spPr>
        <p:txBody>
          <a:bodyPr/>
          <a:lstStyle/>
          <a:p>
            <a:r>
              <a:rPr lang="en-US" dirty="0" smtClean="0"/>
              <a:t>March 2012</a:t>
            </a:r>
            <a:endParaRPr lang="en-US" dirty="0"/>
          </a:p>
        </p:txBody>
      </p:sp>
      <p:sp>
        <p:nvSpPr>
          <p:cNvPr id="7" name="Rectangle 6"/>
          <p:cNvSpPr>
            <a:spLocks noGrp="1" noChangeArrowheads="1"/>
          </p:cNvSpPr>
          <p:nvPr>
            <p:ph type="sldNum" sz="quarter" idx="12"/>
          </p:nvPr>
        </p:nvSpPr>
        <p:spPr>
          <a:xfrm>
            <a:off x="4344988" y="6475413"/>
            <a:ext cx="530225" cy="182562"/>
          </a:xfrm>
          <a:ln/>
        </p:spPr>
        <p:txBody>
          <a:bodyPr/>
          <a:lstStyle/>
          <a:p>
            <a:pPr>
              <a:defRPr/>
            </a:pPr>
            <a:r>
              <a:rPr lang="en-US" dirty="0"/>
              <a:t>Slide </a:t>
            </a:r>
            <a:fld id="{168A0E28-C750-41B9-A69D-2C32EC8D3106}" type="slidenum">
              <a:rPr lang="en-US"/>
              <a:pPr>
                <a:defRPr/>
              </a:pPr>
              <a:t>4</a:t>
            </a:fld>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1842180068"/>
              </p:ext>
            </p:extLst>
          </p:nvPr>
        </p:nvGraphicFramePr>
        <p:xfrm>
          <a:off x="5029200" y="3352800"/>
          <a:ext cx="3200400" cy="2533650"/>
        </p:xfrm>
        <a:graphic>
          <a:graphicData uri="http://schemas.openxmlformats.org/presentationml/2006/ole">
            <mc:AlternateContent xmlns:mc="http://schemas.openxmlformats.org/markup-compatibility/2006">
              <mc:Choice xmlns:v="urn:schemas-microsoft-com:vml" Requires="v">
                <p:oleObj spid="_x0000_s3182" name="Visio" r:id="rId5" imgW="3603573" imgH="2327400" progId="Visio.Drawing.11">
                  <p:embed/>
                </p:oleObj>
              </mc:Choice>
              <mc:Fallback>
                <p:oleObj name="Visio" r:id="rId5" imgW="3603573" imgH="2327400" progId="Visio.Drawing.11">
                  <p:embed/>
                  <p:pic>
                    <p:nvPicPr>
                      <p:cNvPr id="0" name="Picture 8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3352800"/>
                        <a:ext cx="3200400" cy="2533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itle 1"/>
          <p:cNvSpPr txBox="1">
            <a:spLocks/>
          </p:cNvSpPr>
          <p:nvPr/>
        </p:nvSpPr>
        <p:spPr bwMode="auto">
          <a:xfrm>
            <a:off x="1752600" y="5867400"/>
            <a:ext cx="1676400" cy="5334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r>
              <a:rPr lang="en-US" sz="2000" dirty="0" smtClean="0"/>
              <a:t>&lt;Fixed FOV&gt;</a:t>
            </a:r>
          </a:p>
        </p:txBody>
      </p:sp>
      <p:sp>
        <p:nvSpPr>
          <p:cNvPr id="10" name="Title 1"/>
          <p:cNvSpPr txBox="1">
            <a:spLocks/>
          </p:cNvSpPr>
          <p:nvPr/>
        </p:nvSpPr>
        <p:spPr bwMode="auto">
          <a:xfrm>
            <a:off x="5943600" y="5886450"/>
            <a:ext cx="2133600" cy="51435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r>
              <a:rPr lang="en-US" sz="2000" dirty="0" smtClean="0"/>
              <a:t>&lt;Dynamic FOV&gt;</a:t>
            </a:r>
          </a:p>
        </p:txBody>
      </p:sp>
    </p:spTree>
    <p:extLst>
      <p:ext uri="{BB962C8B-B14F-4D97-AF65-F5344CB8AC3E}">
        <p14:creationId xmlns:p14="http://schemas.microsoft.com/office/powerpoint/2010/main" val="38875975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t>Estimation of Rx position</a:t>
            </a:r>
          </a:p>
        </p:txBody>
      </p:sp>
      <p:sp>
        <p:nvSpPr>
          <p:cNvPr id="5" name="Date Placeholder 1"/>
          <p:cNvSpPr>
            <a:spLocks noGrp="1"/>
          </p:cNvSpPr>
          <p:nvPr>
            <p:ph type="dt" sz="half" idx="10"/>
          </p:nvPr>
        </p:nvSpPr>
        <p:spPr>
          <a:xfrm>
            <a:off x="685800" y="381456"/>
            <a:ext cx="1600200" cy="215444"/>
          </a:xfrm>
        </p:spPr>
        <p:txBody>
          <a:bodyPr/>
          <a:lstStyle/>
          <a:p>
            <a:r>
              <a:rPr lang="en-US" dirty="0" smtClean="0"/>
              <a:t>March 2012</a:t>
            </a:r>
            <a:endParaRPr lang="en-US" dirty="0"/>
          </a:p>
        </p:txBody>
      </p:sp>
      <p:sp>
        <p:nvSpPr>
          <p:cNvPr id="6" name="Rectangle 6"/>
          <p:cNvSpPr>
            <a:spLocks noGrp="1" noChangeArrowheads="1"/>
          </p:cNvSpPr>
          <p:nvPr>
            <p:ph type="sldNum" sz="quarter" idx="12"/>
          </p:nvPr>
        </p:nvSpPr>
        <p:spPr>
          <a:xfrm>
            <a:off x="4344988" y="6475413"/>
            <a:ext cx="530225" cy="182562"/>
          </a:xfrm>
          <a:ln/>
        </p:spPr>
        <p:txBody>
          <a:bodyPr/>
          <a:lstStyle/>
          <a:p>
            <a:pPr>
              <a:defRPr/>
            </a:pPr>
            <a:r>
              <a:rPr lang="en-US" dirty="0"/>
              <a:t>Slide </a:t>
            </a:r>
            <a:fld id="{168A0E28-C750-41B9-A69D-2C32EC8D3106}" type="slidenum">
              <a:rPr lang="en-US"/>
              <a:pPr>
                <a:defRPr/>
              </a:pPr>
              <a:t>5</a:t>
            </a:fld>
            <a:endParaRPr lang="en-US" dirty="0"/>
          </a:p>
        </p:txBody>
      </p:sp>
      <p:sp>
        <p:nvSpPr>
          <p:cNvPr id="32" name="Rectangle 1"/>
          <p:cNvSpPr>
            <a:spLocks noChangeArrowheads="1"/>
          </p:cNvSpPr>
          <p:nvPr/>
        </p:nvSpPr>
        <p:spPr bwMode="auto">
          <a:xfrm>
            <a:off x="4716512" y="1752600"/>
            <a:ext cx="4393621" cy="46474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1" hangingPunct="1">
              <a:lnSpc>
                <a:spcPct val="100000"/>
              </a:lnSpc>
              <a:spcBef>
                <a:spcPct val="0"/>
              </a:spcBef>
              <a:spcAft>
                <a:spcPct val="0"/>
              </a:spcAft>
              <a:buClrTx/>
              <a:buSzTx/>
              <a:buAutoNum type="arabicPeriod"/>
              <a:tabLst>
                <a:tab pos="411163" algn="l"/>
              </a:tabLst>
            </a:pPr>
            <a:r>
              <a:rPr kumimoji="1" lang="en-US" altLang="ko-KR" sz="2000" b="0" i="0" u="none" strike="noStrike" cap="none" normalizeH="0" baseline="0" dirty="0" smtClean="0">
                <a:ln>
                  <a:noFill/>
                </a:ln>
                <a:solidFill>
                  <a:schemeClr val="tx1"/>
                </a:solidFill>
                <a:effectLst/>
                <a:ea typeface="맑은 고딕" pitchFamily="50" charset="-127"/>
                <a:cs typeface="Times New Roman" pitchFamily="18" charset="0"/>
              </a:rPr>
              <a:t>LEDs send each own coordinate</a:t>
            </a:r>
            <a:r>
              <a:rPr kumimoji="1" lang="en-US" altLang="ko-KR" sz="2000" b="0" i="0" u="none" strike="noStrike" cap="none" normalizeH="0" dirty="0" smtClean="0">
                <a:ln>
                  <a:noFill/>
                </a:ln>
                <a:solidFill>
                  <a:schemeClr val="tx1"/>
                </a:solidFill>
                <a:effectLst/>
                <a:ea typeface="맑은 고딕" pitchFamily="50" charset="-127"/>
                <a:cs typeface="Times New Roman" pitchFamily="18" charset="0"/>
              </a:rPr>
              <a:t> </a:t>
            </a:r>
            <a:r>
              <a:rPr kumimoji="1" lang="en-US" altLang="ko-KR" sz="2000" b="0" i="0" u="none" strike="noStrike" cap="none" normalizeH="0" dirty="0" smtClean="0">
                <a:ln>
                  <a:noFill/>
                </a:ln>
                <a:solidFill>
                  <a:schemeClr val="tx1"/>
                </a:solidFill>
                <a:effectLst/>
                <a:ea typeface="맑은 고딕" pitchFamily="50" charset="-127"/>
                <a:cs typeface="Times New Roman" pitchFamily="18" charset="0"/>
              </a:rPr>
              <a:t>information.</a:t>
            </a:r>
            <a:endParaRPr kumimoji="1" lang="en-US" altLang="ko-KR" sz="2000" b="0" i="0" u="none" strike="noStrike" cap="none" normalizeH="0" dirty="0" smtClean="0">
              <a:ln>
                <a:noFill/>
              </a:ln>
              <a:solidFill>
                <a:schemeClr val="tx1"/>
              </a:solidFill>
              <a:effectLst/>
              <a:ea typeface="맑은 고딕" pitchFamily="50" charset="-127"/>
              <a:cs typeface="Times New Roman" pitchFamily="18" charset="0"/>
            </a:endParaRPr>
          </a:p>
          <a:p>
            <a:pPr marL="342900" marR="0" lvl="0" indent="-342900" algn="l" defTabSz="914400" rtl="0" eaLnBrk="1" fontAlgn="base" latinLnBrk="1" hangingPunct="1">
              <a:lnSpc>
                <a:spcPct val="100000"/>
              </a:lnSpc>
              <a:spcBef>
                <a:spcPct val="0"/>
              </a:spcBef>
              <a:spcAft>
                <a:spcPct val="0"/>
              </a:spcAft>
              <a:buClrTx/>
              <a:buSzTx/>
              <a:buAutoNum type="arabicPeriod"/>
              <a:tabLst>
                <a:tab pos="411163" algn="l"/>
              </a:tabLst>
            </a:pPr>
            <a:endParaRPr kumimoji="1" lang="en-US" altLang="ko-KR" sz="2000" dirty="0">
              <a:ea typeface="맑은 고딕" pitchFamily="50" charset="-127"/>
              <a:cs typeface="Times New Roman" pitchFamily="18" charset="0"/>
            </a:endParaRPr>
          </a:p>
          <a:p>
            <a:pPr marL="342900" marR="0" lvl="0" indent="-342900" algn="l" defTabSz="914400" rtl="0" eaLnBrk="1" fontAlgn="base" latinLnBrk="1" hangingPunct="1">
              <a:lnSpc>
                <a:spcPct val="100000"/>
              </a:lnSpc>
              <a:spcBef>
                <a:spcPct val="0"/>
              </a:spcBef>
              <a:spcAft>
                <a:spcPct val="0"/>
              </a:spcAft>
              <a:buClrTx/>
              <a:buSzTx/>
              <a:buAutoNum type="arabicPeriod"/>
              <a:tabLst>
                <a:tab pos="411163" algn="l"/>
              </a:tabLst>
            </a:pPr>
            <a:r>
              <a:rPr kumimoji="1" lang="en-US" altLang="ko-KR" sz="2000" b="0" i="0" u="none" strike="noStrike" cap="none" normalizeH="0" dirty="0" smtClean="0">
                <a:ln>
                  <a:noFill/>
                </a:ln>
                <a:solidFill>
                  <a:schemeClr val="tx1"/>
                </a:solidFill>
                <a:effectLst/>
                <a:ea typeface="맑은 고딕" pitchFamily="50" charset="-127"/>
                <a:cs typeface="Times New Roman" pitchFamily="18" charset="0"/>
              </a:rPr>
              <a:t>Rx measures the signal strength and estimates distance between Rx and </a:t>
            </a:r>
            <a:r>
              <a:rPr kumimoji="1" lang="en-US" altLang="ko-KR" sz="2000" b="0" i="0" u="none" strike="noStrike" cap="none" normalizeH="0" dirty="0" smtClean="0">
                <a:ln>
                  <a:noFill/>
                </a:ln>
                <a:solidFill>
                  <a:schemeClr val="tx1"/>
                </a:solidFill>
                <a:effectLst/>
                <a:ea typeface="맑은 고딕" pitchFamily="50" charset="-127"/>
                <a:cs typeface="Times New Roman" pitchFamily="18" charset="0"/>
              </a:rPr>
              <a:t>LEDs.</a:t>
            </a:r>
            <a:endParaRPr kumimoji="1" lang="en-US" altLang="ko-KR" sz="2000" b="0" i="0" u="none" strike="noStrike" cap="none" normalizeH="0" dirty="0" smtClean="0">
              <a:ln>
                <a:noFill/>
              </a:ln>
              <a:solidFill>
                <a:schemeClr val="tx1"/>
              </a:solidFill>
              <a:effectLst/>
              <a:ea typeface="맑은 고딕" pitchFamily="50" charset="-127"/>
              <a:cs typeface="Times New Roman" pitchFamily="18" charset="0"/>
            </a:endParaRPr>
          </a:p>
          <a:p>
            <a:pPr marL="342900" marR="0" lvl="0" indent="-342900" algn="l" defTabSz="914400" rtl="0" eaLnBrk="1" fontAlgn="base" latinLnBrk="1" hangingPunct="1">
              <a:lnSpc>
                <a:spcPct val="100000"/>
              </a:lnSpc>
              <a:spcBef>
                <a:spcPct val="0"/>
              </a:spcBef>
              <a:spcAft>
                <a:spcPct val="0"/>
              </a:spcAft>
              <a:buClrTx/>
              <a:buSzTx/>
              <a:buAutoNum type="arabicPeriod"/>
              <a:tabLst>
                <a:tab pos="411163" algn="l"/>
              </a:tabLst>
            </a:pPr>
            <a:endParaRPr kumimoji="1" lang="en-US" altLang="ko-KR" sz="2000" dirty="0">
              <a:ea typeface="맑은 고딕" pitchFamily="50" charset="-127"/>
              <a:cs typeface="Times New Roman" pitchFamily="18" charset="0"/>
            </a:endParaRPr>
          </a:p>
          <a:p>
            <a:pPr marL="342900" marR="0" lvl="0" indent="-342900" algn="l" defTabSz="914400" rtl="0" eaLnBrk="1" fontAlgn="base" latinLnBrk="1" hangingPunct="1">
              <a:lnSpc>
                <a:spcPct val="100000"/>
              </a:lnSpc>
              <a:spcBef>
                <a:spcPct val="0"/>
              </a:spcBef>
              <a:spcAft>
                <a:spcPct val="0"/>
              </a:spcAft>
              <a:buClrTx/>
              <a:buSzTx/>
              <a:buAutoNum type="arabicPeriod"/>
              <a:tabLst>
                <a:tab pos="411163" algn="l"/>
              </a:tabLst>
            </a:pPr>
            <a:r>
              <a:rPr kumimoji="1" lang="en-US" altLang="ko-KR" sz="2000" b="0" i="0" u="none" strike="noStrike" cap="none" normalizeH="0" dirty="0" smtClean="0">
                <a:ln>
                  <a:noFill/>
                </a:ln>
                <a:solidFill>
                  <a:schemeClr val="tx1"/>
                </a:solidFill>
                <a:effectLst/>
                <a:ea typeface="맑은 고딕" pitchFamily="50" charset="-127"/>
                <a:cs typeface="Times New Roman" pitchFamily="18" charset="0"/>
              </a:rPr>
              <a:t> Estimated distances are adjusted by compensation </a:t>
            </a:r>
            <a:r>
              <a:rPr kumimoji="1" lang="en-US" altLang="ko-KR" sz="2000" b="0" i="0" u="none" strike="noStrike" cap="none" normalizeH="0" dirty="0" smtClean="0">
                <a:ln>
                  <a:noFill/>
                </a:ln>
                <a:solidFill>
                  <a:schemeClr val="tx1"/>
                </a:solidFill>
                <a:effectLst/>
                <a:ea typeface="맑은 고딕" pitchFamily="50" charset="-127"/>
                <a:cs typeface="Times New Roman" pitchFamily="18" charset="0"/>
              </a:rPr>
              <a:t>algorithm.</a:t>
            </a:r>
            <a:endParaRPr kumimoji="1" lang="en-US" altLang="ko-KR" sz="2000" b="0" i="0" u="none" strike="noStrike" cap="none" normalizeH="0" dirty="0" smtClean="0">
              <a:ln>
                <a:noFill/>
              </a:ln>
              <a:solidFill>
                <a:schemeClr val="tx1"/>
              </a:solidFill>
              <a:effectLst/>
              <a:ea typeface="맑은 고딕" pitchFamily="50" charset="-127"/>
              <a:cs typeface="Times New Roman" pitchFamily="18" charset="0"/>
            </a:endParaRPr>
          </a:p>
          <a:p>
            <a:pPr marL="342900" marR="0" lvl="0" indent="-342900" algn="l" defTabSz="914400" rtl="0" eaLnBrk="1" fontAlgn="base" latinLnBrk="1" hangingPunct="1">
              <a:lnSpc>
                <a:spcPct val="100000"/>
              </a:lnSpc>
              <a:spcBef>
                <a:spcPct val="0"/>
              </a:spcBef>
              <a:spcAft>
                <a:spcPct val="0"/>
              </a:spcAft>
              <a:buClrTx/>
              <a:buSzTx/>
              <a:buAutoNum type="arabicPeriod"/>
              <a:tabLst>
                <a:tab pos="411163" algn="l"/>
              </a:tabLst>
            </a:pPr>
            <a:endParaRPr kumimoji="1" lang="en-US" altLang="ko-KR" sz="2000" dirty="0">
              <a:ea typeface="맑은 고딕" pitchFamily="50" charset="-127"/>
              <a:cs typeface="Times New Roman" pitchFamily="18" charset="0"/>
            </a:endParaRPr>
          </a:p>
          <a:p>
            <a:pPr marL="342900" marR="0" lvl="0" indent="-342900" algn="l" defTabSz="914400" rtl="0" eaLnBrk="1" fontAlgn="base" latinLnBrk="1" hangingPunct="1">
              <a:lnSpc>
                <a:spcPct val="100000"/>
              </a:lnSpc>
              <a:spcBef>
                <a:spcPct val="0"/>
              </a:spcBef>
              <a:spcAft>
                <a:spcPct val="0"/>
              </a:spcAft>
              <a:buClrTx/>
              <a:buSzTx/>
              <a:buAutoNum type="arabicPeriod"/>
              <a:tabLst>
                <a:tab pos="411163" algn="l"/>
              </a:tabLst>
            </a:pPr>
            <a:r>
              <a:rPr kumimoji="1" lang="en-US" altLang="ko-KR" sz="2000" b="0" i="0" u="none" strike="noStrike" cap="none" normalizeH="0" dirty="0" smtClean="0">
                <a:ln>
                  <a:noFill/>
                </a:ln>
                <a:solidFill>
                  <a:schemeClr val="tx1"/>
                </a:solidFill>
                <a:effectLst/>
                <a:ea typeface="맑은 고딕" pitchFamily="50" charset="-127"/>
                <a:cs typeface="Times New Roman" pitchFamily="18" charset="0"/>
              </a:rPr>
              <a:t> Rx position is calculated by trilateration with compensated distances and LED coordinate </a:t>
            </a:r>
            <a:r>
              <a:rPr kumimoji="1" lang="en-US" altLang="ko-KR" sz="2000" b="0" i="0" u="none" strike="noStrike" cap="none" normalizeH="0" dirty="0" smtClean="0">
                <a:ln>
                  <a:noFill/>
                </a:ln>
                <a:solidFill>
                  <a:schemeClr val="tx1"/>
                </a:solidFill>
                <a:effectLst/>
                <a:ea typeface="맑은 고딕" pitchFamily="50" charset="-127"/>
                <a:cs typeface="Times New Roman" pitchFamily="18" charset="0"/>
              </a:rPr>
              <a:t>information.</a:t>
            </a:r>
            <a:endParaRPr kumimoji="1" lang="en-US" altLang="ko-KR" sz="2000" b="0" i="0" u="none" strike="noStrike" cap="none" normalizeH="0" dirty="0" smtClean="0">
              <a:ln>
                <a:noFill/>
              </a:ln>
              <a:solidFill>
                <a:schemeClr val="tx1"/>
              </a:solidFill>
              <a:effectLst/>
              <a:ea typeface="맑은 고딕" pitchFamily="50" charset="-127"/>
              <a:cs typeface="Times New Roman" pitchFamily="18" charset="0"/>
            </a:endParaRPr>
          </a:p>
          <a:p>
            <a:pPr marR="0" lvl="0" algn="l" defTabSz="914400" rtl="0" eaLnBrk="1" fontAlgn="base" latinLnBrk="1" hangingPunct="1">
              <a:lnSpc>
                <a:spcPct val="100000"/>
              </a:lnSpc>
              <a:spcBef>
                <a:spcPct val="0"/>
              </a:spcBef>
              <a:spcAft>
                <a:spcPct val="0"/>
              </a:spcAft>
              <a:buClrTx/>
              <a:buSzTx/>
              <a:tabLst>
                <a:tab pos="411163" algn="l"/>
              </a:tabLst>
            </a:pPr>
            <a:r>
              <a:rPr kumimoji="1" lang="en-US" altLang="ko-KR" sz="1600" baseline="0" dirty="0">
                <a:ea typeface="맑은 고딕" pitchFamily="50" charset="-127"/>
                <a:cs typeface="Times New Roman" pitchFamily="18" charset="0"/>
              </a:rPr>
              <a:t> </a:t>
            </a:r>
            <a:r>
              <a:rPr kumimoji="1" lang="en-US" altLang="ko-KR" sz="1600" baseline="0" dirty="0" smtClean="0">
                <a:ea typeface="맑은 고딕" pitchFamily="50" charset="-127"/>
                <a:cs typeface="Times New Roman" pitchFamily="18" charset="0"/>
              </a:rPr>
              <a:t>      </a:t>
            </a:r>
            <a:endParaRPr kumimoji="1" lang="en-US" altLang="ko-KR" sz="1600" b="0" i="0" u="none" strike="noStrike" cap="none" normalizeH="0" baseline="0" dirty="0" smtClean="0">
              <a:ln>
                <a:noFill/>
              </a:ln>
              <a:solidFill>
                <a:schemeClr val="tx1"/>
              </a:solidFill>
              <a:effectLst/>
              <a:latin typeface="굴림" pitchFamily="50" charset="-127"/>
              <a:ea typeface="굴림" pitchFamily="50" charset="-127"/>
            </a:endParaRPr>
          </a:p>
        </p:txBody>
      </p:sp>
      <p:pic>
        <p:nvPicPr>
          <p:cNvPr id="819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5" y="1828800"/>
            <a:ext cx="4498255"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179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Frame </a:t>
            </a:r>
            <a:r>
              <a:rPr lang="en-US" dirty="0"/>
              <a:t>T</a:t>
            </a:r>
            <a:r>
              <a:rPr lang="en-US" dirty="0" smtClean="0"/>
              <a:t>ype</a:t>
            </a:r>
            <a:r>
              <a:rPr lang="en-US" altLang="ko-KR" dirty="0" smtClean="0"/>
              <a:t> </a:t>
            </a:r>
            <a:endParaRPr lang="en-US" dirty="0" smtClean="0"/>
          </a:p>
        </p:txBody>
      </p:sp>
      <p:sp>
        <p:nvSpPr>
          <p:cNvPr id="4099" name="Content Placeholder 2"/>
          <p:cNvSpPr>
            <a:spLocks noGrp="1"/>
          </p:cNvSpPr>
          <p:nvPr>
            <p:ph idx="1"/>
          </p:nvPr>
        </p:nvSpPr>
        <p:spPr>
          <a:xfrm>
            <a:off x="685800" y="1676400"/>
            <a:ext cx="8001000" cy="4495800"/>
          </a:xfrm>
        </p:spPr>
        <p:txBody>
          <a:bodyPr/>
          <a:lstStyle/>
          <a:p>
            <a:pPr>
              <a:defRPr/>
            </a:pPr>
            <a:r>
              <a:rPr lang="en-US" sz="2400" dirty="0" smtClean="0"/>
              <a:t>Current IEEE802.15.7 VLC specification: </a:t>
            </a:r>
            <a:endParaRPr lang="en-US" sz="2400" dirty="0"/>
          </a:p>
          <a:p>
            <a:pPr lvl="1">
              <a:defRPr/>
            </a:pPr>
            <a:r>
              <a:rPr lang="en-US" sz="2000" dirty="0" smtClean="0"/>
              <a:t>Data Frame : </a:t>
            </a:r>
            <a:r>
              <a:rPr lang="en-US" sz="2000" dirty="0" smtClean="0"/>
              <a:t>Data. </a:t>
            </a:r>
            <a:endParaRPr lang="en-US" sz="2000" dirty="0" smtClean="0"/>
          </a:p>
          <a:p>
            <a:pPr lvl="1">
              <a:defRPr/>
            </a:pPr>
            <a:r>
              <a:rPr lang="en-US" sz="2000" dirty="0" smtClean="0"/>
              <a:t>Control Frame : Beacon, </a:t>
            </a:r>
            <a:r>
              <a:rPr lang="en-US" sz="2000" dirty="0"/>
              <a:t>S</a:t>
            </a:r>
            <a:r>
              <a:rPr lang="en-US" sz="2000" dirty="0" smtClean="0"/>
              <a:t>ynchronization, </a:t>
            </a:r>
          </a:p>
          <a:p>
            <a:pPr marL="457200" lvl="1" indent="0">
              <a:buNone/>
              <a:defRPr/>
            </a:pPr>
            <a:r>
              <a:rPr lang="en-US" sz="2000" dirty="0"/>
              <a:t> </a:t>
            </a:r>
            <a:r>
              <a:rPr lang="en-US" sz="2000" dirty="0" smtClean="0"/>
              <a:t>   Acknowledgement, </a:t>
            </a:r>
            <a:r>
              <a:rPr lang="en-US" sz="2000" dirty="0"/>
              <a:t>C</a:t>
            </a:r>
            <a:r>
              <a:rPr lang="en-US" sz="2000" dirty="0" smtClean="0"/>
              <a:t>ommand, CVD.</a:t>
            </a:r>
          </a:p>
          <a:p>
            <a:pPr lvl="1">
              <a:defRPr/>
            </a:pPr>
            <a:endParaRPr lang="en-US" sz="2000" dirty="0" smtClean="0"/>
          </a:p>
          <a:p>
            <a:pPr marL="457200" lvl="1" indent="0">
              <a:buNone/>
              <a:defRPr/>
            </a:pPr>
            <a:endParaRPr lang="en-US" sz="2000" dirty="0"/>
          </a:p>
          <a:p>
            <a:pPr lvl="1">
              <a:defRPr/>
            </a:pPr>
            <a:endParaRPr lang="en-US" sz="2000" dirty="0" smtClean="0"/>
          </a:p>
          <a:p>
            <a:r>
              <a:rPr lang="en-US" altLang="ko-KR" sz="2400" dirty="0" smtClean="0"/>
              <a:t>Proposed VLC </a:t>
            </a:r>
            <a:r>
              <a:rPr lang="en-US" altLang="ko-KR" sz="2400" dirty="0"/>
              <a:t>for indoor LBS applications</a:t>
            </a:r>
          </a:p>
          <a:p>
            <a:pPr lvl="1"/>
            <a:r>
              <a:rPr lang="en-US" altLang="ko-KR" sz="2000" dirty="0"/>
              <a:t>Data </a:t>
            </a:r>
            <a:r>
              <a:rPr lang="en-US" altLang="ko-KR" sz="2000" dirty="0" smtClean="0"/>
              <a:t>Frame: </a:t>
            </a:r>
            <a:r>
              <a:rPr lang="en-US" altLang="ko-KR" sz="2000" dirty="0" smtClean="0"/>
              <a:t>Data. </a:t>
            </a:r>
            <a:endParaRPr lang="en-US" altLang="ko-KR" sz="2000" dirty="0" smtClean="0"/>
          </a:p>
          <a:p>
            <a:pPr lvl="1">
              <a:defRPr/>
            </a:pPr>
            <a:r>
              <a:rPr lang="en-US" altLang="ko-KR" sz="2000" dirty="0" smtClean="0"/>
              <a:t>Control Frame: Beacon</a:t>
            </a:r>
            <a:r>
              <a:rPr lang="en-US" altLang="ko-KR" sz="2000" dirty="0"/>
              <a:t>, Synchronization, </a:t>
            </a:r>
          </a:p>
          <a:p>
            <a:pPr marL="457200" lvl="1" indent="0">
              <a:buNone/>
              <a:defRPr/>
            </a:pPr>
            <a:r>
              <a:rPr lang="en-US" altLang="ko-KR" sz="2000" dirty="0"/>
              <a:t>   </a:t>
            </a:r>
            <a:r>
              <a:rPr lang="en-US" altLang="ko-KR" sz="2000" dirty="0" smtClean="0"/>
              <a:t>Acknowledgement, </a:t>
            </a:r>
            <a:r>
              <a:rPr lang="en-US" altLang="ko-KR" sz="2000" dirty="0"/>
              <a:t>Command, </a:t>
            </a:r>
            <a:r>
              <a:rPr lang="en-US" altLang="ko-KR" sz="2000" dirty="0" smtClean="0"/>
              <a:t>CVD, </a:t>
            </a:r>
            <a:r>
              <a:rPr lang="en-US" altLang="ko-KR" sz="2000" dirty="0" smtClean="0">
                <a:solidFill>
                  <a:srgbClr val="FF0000"/>
                </a:solidFill>
              </a:rPr>
              <a:t>location information.</a:t>
            </a:r>
            <a:endParaRPr lang="en-US" dirty="0" smtClean="0">
              <a:solidFill>
                <a:srgbClr val="FF0000"/>
              </a:solidFill>
            </a:endParaRPr>
          </a:p>
          <a:p>
            <a:pPr marL="0" indent="0">
              <a:buFont typeface="GulimChe" pitchFamily="49" charset="-127"/>
              <a:buNone/>
              <a:defRPr/>
            </a:pPr>
            <a:endParaRPr lang="en-US" dirty="0" smtClean="0"/>
          </a:p>
        </p:txBody>
      </p:sp>
      <p:graphicFrame>
        <p:nvGraphicFramePr>
          <p:cNvPr id="4101" name="Object 1"/>
          <p:cNvGraphicFramePr>
            <a:graphicFrameLocks noChangeAspect="1"/>
          </p:cNvGraphicFramePr>
          <p:nvPr>
            <p:extLst>
              <p:ext uri="{D42A27DB-BD31-4B8C-83A1-F6EECF244321}">
                <p14:modId xmlns:p14="http://schemas.microsoft.com/office/powerpoint/2010/main" val="322523829"/>
              </p:ext>
            </p:extLst>
          </p:nvPr>
        </p:nvGraphicFramePr>
        <p:xfrm>
          <a:off x="7086600" y="1752600"/>
          <a:ext cx="1600200" cy="2286000"/>
        </p:xfrm>
        <a:graphic>
          <a:graphicData uri="http://schemas.openxmlformats.org/presentationml/2006/ole">
            <mc:AlternateContent xmlns:mc="http://schemas.openxmlformats.org/markup-compatibility/2006">
              <mc:Choice xmlns:v="urn:schemas-microsoft-com:vml" Requires="v">
                <p:oleObj spid="_x0000_s7206" name="Visio" r:id="rId3" imgW="1295828" imgH="3520530" progId="Visio.Drawing.11">
                  <p:embed/>
                </p:oleObj>
              </mc:Choice>
              <mc:Fallback>
                <p:oleObj name="Visio" r:id="rId3" imgW="1295828" imgH="3520530" progId="Visio.Drawing.11">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1752600"/>
                        <a:ext cx="1600200" cy="228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Date Placeholder 1"/>
          <p:cNvSpPr>
            <a:spLocks noGrp="1"/>
          </p:cNvSpPr>
          <p:nvPr>
            <p:ph type="dt" sz="half" idx="10"/>
          </p:nvPr>
        </p:nvSpPr>
        <p:spPr>
          <a:xfrm>
            <a:off x="685800" y="381456"/>
            <a:ext cx="1600200" cy="215444"/>
          </a:xfrm>
        </p:spPr>
        <p:txBody>
          <a:bodyPr/>
          <a:lstStyle/>
          <a:p>
            <a:r>
              <a:rPr lang="en-US" dirty="0" smtClean="0"/>
              <a:t>March 2012</a:t>
            </a:r>
            <a:endParaRPr lang="en-US" dirty="0"/>
          </a:p>
        </p:txBody>
      </p:sp>
      <p:sp>
        <p:nvSpPr>
          <p:cNvPr id="7" name="Rectangle 6"/>
          <p:cNvSpPr>
            <a:spLocks noGrp="1" noChangeArrowheads="1"/>
          </p:cNvSpPr>
          <p:nvPr>
            <p:ph type="sldNum" sz="quarter" idx="12"/>
          </p:nvPr>
        </p:nvSpPr>
        <p:spPr>
          <a:xfrm>
            <a:off x="4344988" y="6475413"/>
            <a:ext cx="530225" cy="182562"/>
          </a:xfrm>
          <a:ln/>
        </p:spPr>
        <p:txBody>
          <a:bodyPr/>
          <a:lstStyle/>
          <a:p>
            <a:pPr>
              <a:defRPr/>
            </a:pPr>
            <a:r>
              <a:rPr lang="en-US" dirty="0"/>
              <a:t>Slide </a:t>
            </a:r>
            <a:fld id="{168A0E28-C750-41B9-A69D-2C32EC8D3106}" type="slidenum">
              <a:rPr lang="en-US"/>
              <a:pPr>
                <a:defRPr/>
              </a:pPr>
              <a:t>6</a:t>
            </a:fld>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1079057497"/>
              </p:ext>
            </p:extLst>
          </p:nvPr>
        </p:nvGraphicFramePr>
        <p:xfrm>
          <a:off x="7239000" y="4114800"/>
          <a:ext cx="1524000" cy="2209800"/>
        </p:xfrm>
        <a:graphic>
          <a:graphicData uri="http://schemas.openxmlformats.org/presentationml/2006/ole">
            <mc:AlternateContent xmlns:mc="http://schemas.openxmlformats.org/markup-compatibility/2006">
              <mc:Choice xmlns:v="urn:schemas-microsoft-com:vml" Requires="v">
                <p:oleObj spid="_x0000_s7207" name="Visio" r:id="rId5" imgW="1603779" imgH="3520530" progId="Visio.Drawing.11">
                  <p:embed/>
                </p:oleObj>
              </mc:Choice>
              <mc:Fallback>
                <p:oleObj name="Visio" r:id="rId5" imgW="1603779" imgH="3520530" progId="Visio.Drawing.11">
                  <p:embed/>
                  <p:pic>
                    <p:nvPicPr>
                      <p:cNvPr id="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9000" y="4114800"/>
                        <a:ext cx="1524000" cy="220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825872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t>Channel Access </a:t>
            </a:r>
            <a:r>
              <a:rPr lang="en-US" dirty="0"/>
              <a:t>M</a:t>
            </a:r>
            <a:r>
              <a:rPr lang="en-US" dirty="0" smtClean="0"/>
              <a:t>echanism</a:t>
            </a:r>
          </a:p>
        </p:txBody>
      </p:sp>
      <p:sp>
        <p:nvSpPr>
          <p:cNvPr id="3" name="Content Placeholder 2"/>
          <p:cNvSpPr>
            <a:spLocks noGrp="1"/>
          </p:cNvSpPr>
          <p:nvPr>
            <p:ph idx="1"/>
          </p:nvPr>
        </p:nvSpPr>
        <p:spPr/>
        <p:txBody>
          <a:bodyPr/>
          <a:lstStyle/>
          <a:p>
            <a:pPr>
              <a:defRPr/>
            </a:pPr>
            <a:r>
              <a:rPr lang="en-US" sz="2400" dirty="0"/>
              <a:t>Current </a:t>
            </a:r>
            <a:r>
              <a:rPr lang="en-US" sz="2400" dirty="0" smtClean="0"/>
              <a:t>IEEE802.15.7 VLC </a:t>
            </a:r>
            <a:r>
              <a:rPr lang="en-US" sz="2400" dirty="0"/>
              <a:t>specification</a:t>
            </a:r>
            <a:r>
              <a:rPr lang="en-US" sz="2400" dirty="0" smtClean="0"/>
              <a:t>:</a:t>
            </a:r>
          </a:p>
          <a:p>
            <a:pPr lvl="1">
              <a:defRPr/>
            </a:pPr>
            <a:r>
              <a:rPr lang="en-US" sz="2000" dirty="0" smtClean="0"/>
              <a:t>Use </a:t>
            </a:r>
            <a:r>
              <a:rPr lang="en-US" sz="2000" dirty="0"/>
              <a:t>CSMA/CA </a:t>
            </a:r>
            <a:r>
              <a:rPr lang="en-US" sz="2000" dirty="0" smtClean="0"/>
              <a:t>mechanism in CAP (contention access period</a:t>
            </a:r>
            <a:r>
              <a:rPr lang="en-US" sz="2000" dirty="0" smtClean="0"/>
              <a:t>).</a:t>
            </a:r>
            <a:endParaRPr lang="en-US" sz="2000" dirty="0" smtClean="0"/>
          </a:p>
          <a:p>
            <a:pPr lvl="1">
              <a:defRPr/>
            </a:pPr>
            <a:r>
              <a:rPr lang="en-US" sz="2000" dirty="0" smtClean="0"/>
              <a:t>Use GST (guarantee time slot) in CFP (contention free period</a:t>
            </a:r>
            <a:r>
              <a:rPr lang="en-US" sz="2000" dirty="0" smtClean="0"/>
              <a:t>).</a:t>
            </a:r>
            <a:endParaRPr lang="en-US" sz="2400" dirty="0" smtClean="0"/>
          </a:p>
          <a:p>
            <a:pPr marL="0" indent="0">
              <a:buFont typeface="GulimChe" pitchFamily="49" charset="-127"/>
              <a:buNone/>
              <a:defRPr/>
            </a:pPr>
            <a:endParaRPr lang="en-US" sz="2400" dirty="0" smtClean="0"/>
          </a:p>
        </p:txBody>
      </p:sp>
      <p:grpSp>
        <p:nvGrpSpPr>
          <p:cNvPr id="8197" name="Group 57"/>
          <p:cNvGrpSpPr>
            <a:grpSpLocks/>
          </p:cNvGrpSpPr>
          <p:nvPr/>
        </p:nvGrpSpPr>
        <p:grpSpPr bwMode="auto">
          <a:xfrm>
            <a:off x="1348509" y="3962400"/>
            <a:ext cx="6248400" cy="1387475"/>
            <a:chOff x="2590800" y="4784725"/>
            <a:chExt cx="6248400" cy="1387475"/>
          </a:xfrm>
        </p:grpSpPr>
        <p:sp>
          <p:nvSpPr>
            <p:cNvPr id="8198" name="Rectangle 18"/>
            <p:cNvSpPr>
              <a:spLocks noChangeArrowheads="1"/>
            </p:cNvSpPr>
            <p:nvPr/>
          </p:nvSpPr>
          <p:spPr bwMode="auto">
            <a:xfrm>
              <a:off x="3155950" y="5334000"/>
              <a:ext cx="4914900" cy="762000"/>
            </a:xfrm>
            <a:prstGeom prst="rect">
              <a:avLst/>
            </a:prstGeom>
            <a:solidFill>
              <a:srgbClr val="FFCC99"/>
            </a:solidFill>
            <a:ln w="12700">
              <a:solidFill>
                <a:srgbClr val="000000"/>
              </a:solidFill>
              <a:miter lim="800000"/>
              <a:headEnd type="none" w="sm" len="sm"/>
              <a:tailEnd type="none" w="sm" len="sm"/>
            </a:ln>
          </p:spPr>
          <p:txBody>
            <a:bodyPr anchor="ctr"/>
            <a:lstStyle/>
            <a:p>
              <a:endParaRPr lang="en-US"/>
            </a:p>
          </p:txBody>
        </p:sp>
        <p:sp>
          <p:nvSpPr>
            <p:cNvPr id="8199" name="Line 19"/>
            <p:cNvSpPr>
              <a:spLocks noChangeShapeType="1"/>
            </p:cNvSpPr>
            <p:nvPr/>
          </p:nvSpPr>
          <p:spPr bwMode="auto">
            <a:xfrm>
              <a:off x="2667000" y="6096000"/>
              <a:ext cx="6172200" cy="0"/>
            </a:xfrm>
            <a:prstGeom prst="line">
              <a:avLst/>
            </a:prstGeom>
            <a:noFill/>
            <a:ln w="12700">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anchor="ctr"/>
            <a:lstStyle/>
            <a:p>
              <a:endParaRPr lang="en-US"/>
            </a:p>
          </p:txBody>
        </p:sp>
        <p:sp>
          <p:nvSpPr>
            <p:cNvPr id="8200" name="Line 20"/>
            <p:cNvSpPr>
              <a:spLocks noChangeShapeType="1"/>
            </p:cNvSpPr>
            <p:nvPr/>
          </p:nvSpPr>
          <p:spPr bwMode="auto">
            <a:xfrm>
              <a:off x="2857500" y="5486400"/>
              <a:ext cx="0" cy="6858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8201" name="Line 21"/>
            <p:cNvSpPr>
              <a:spLocks noChangeShapeType="1"/>
            </p:cNvSpPr>
            <p:nvPr/>
          </p:nvSpPr>
          <p:spPr bwMode="auto">
            <a:xfrm>
              <a:off x="8616950" y="5486400"/>
              <a:ext cx="0" cy="6858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8202" name="Line 22"/>
            <p:cNvSpPr>
              <a:spLocks noChangeShapeType="1"/>
            </p:cNvSpPr>
            <p:nvPr/>
          </p:nvSpPr>
          <p:spPr bwMode="auto">
            <a:xfrm>
              <a:off x="31623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8203" name="Line 23"/>
            <p:cNvSpPr>
              <a:spLocks noChangeShapeType="1"/>
            </p:cNvSpPr>
            <p:nvPr/>
          </p:nvSpPr>
          <p:spPr bwMode="auto">
            <a:xfrm>
              <a:off x="34671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8204" name="Line 24"/>
            <p:cNvSpPr>
              <a:spLocks noChangeShapeType="1"/>
            </p:cNvSpPr>
            <p:nvPr/>
          </p:nvSpPr>
          <p:spPr bwMode="auto">
            <a:xfrm>
              <a:off x="34671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8205" name="Line 25"/>
            <p:cNvSpPr>
              <a:spLocks noChangeShapeType="1"/>
            </p:cNvSpPr>
            <p:nvPr/>
          </p:nvSpPr>
          <p:spPr bwMode="auto">
            <a:xfrm>
              <a:off x="37719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8206" name="Line 26"/>
            <p:cNvSpPr>
              <a:spLocks noChangeShapeType="1"/>
            </p:cNvSpPr>
            <p:nvPr/>
          </p:nvSpPr>
          <p:spPr bwMode="auto">
            <a:xfrm>
              <a:off x="40767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8207" name="Line 27"/>
            <p:cNvSpPr>
              <a:spLocks noChangeShapeType="1"/>
            </p:cNvSpPr>
            <p:nvPr/>
          </p:nvSpPr>
          <p:spPr bwMode="auto">
            <a:xfrm>
              <a:off x="43815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8208" name="Line 28"/>
            <p:cNvSpPr>
              <a:spLocks noChangeShapeType="1"/>
            </p:cNvSpPr>
            <p:nvPr/>
          </p:nvSpPr>
          <p:spPr bwMode="auto">
            <a:xfrm>
              <a:off x="46863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8209" name="Line 29"/>
            <p:cNvSpPr>
              <a:spLocks noChangeShapeType="1"/>
            </p:cNvSpPr>
            <p:nvPr/>
          </p:nvSpPr>
          <p:spPr bwMode="auto">
            <a:xfrm>
              <a:off x="49911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8210" name="Line 30"/>
            <p:cNvSpPr>
              <a:spLocks noChangeShapeType="1"/>
            </p:cNvSpPr>
            <p:nvPr/>
          </p:nvSpPr>
          <p:spPr bwMode="auto">
            <a:xfrm>
              <a:off x="52959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8211" name="Line 31"/>
            <p:cNvSpPr>
              <a:spLocks noChangeShapeType="1"/>
            </p:cNvSpPr>
            <p:nvPr/>
          </p:nvSpPr>
          <p:spPr bwMode="auto">
            <a:xfrm flipH="1">
              <a:off x="2784475" y="5334000"/>
              <a:ext cx="15240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8212" name="Rectangle 32"/>
            <p:cNvSpPr>
              <a:spLocks noChangeArrowheads="1"/>
            </p:cNvSpPr>
            <p:nvPr/>
          </p:nvSpPr>
          <p:spPr bwMode="auto">
            <a:xfrm>
              <a:off x="2857500" y="5334000"/>
              <a:ext cx="76200" cy="762000"/>
            </a:xfrm>
            <a:prstGeom prst="rect">
              <a:avLst/>
            </a:prstGeom>
            <a:solidFill>
              <a:srgbClr val="FF0000"/>
            </a:solidFill>
            <a:ln w="12700">
              <a:solidFill>
                <a:srgbClr val="000000"/>
              </a:solidFill>
              <a:miter lim="800000"/>
              <a:headEnd type="none" w="sm" len="sm"/>
              <a:tailEnd type="none" w="sm" len="sm"/>
            </a:ln>
          </p:spPr>
          <p:txBody>
            <a:bodyPr anchor="ctr"/>
            <a:lstStyle/>
            <a:p>
              <a:endParaRPr lang="en-US"/>
            </a:p>
          </p:txBody>
        </p:sp>
        <p:sp>
          <p:nvSpPr>
            <p:cNvPr id="8213" name="Rectangle 33"/>
            <p:cNvSpPr>
              <a:spLocks noChangeArrowheads="1"/>
            </p:cNvSpPr>
            <p:nvPr/>
          </p:nvSpPr>
          <p:spPr bwMode="auto">
            <a:xfrm>
              <a:off x="8609013" y="5334000"/>
              <a:ext cx="76200" cy="762000"/>
            </a:xfrm>
            <a:prstGeom prst="rect">
              <a:avLst/>
            </a:prstGeom>
            <a:solidFill>
              <a:srgbClr val="FF0000"/>
            </a:solidFill>
            <a:ln w="12700">
              <a:solidFill>
                <a:srgbClr val="000000"/>
              </a:solidFill>
              <a:miter lim="800000"/>
              <a:headEnd type="none" w="sm" len="sm"/>
              <a:tailEnd type="none" w="sm" len="sm"/>
            </a:ln>
          </p:spPr>
          <p:txBody>
            <a:bodyPr anchor="ctr"/>
            <a:lstStyle/>
            <a:p>
              <a:endParaRPr lang="en-US"/>
            </a:p>
          </p:txBody>
        </p:sp>
        <p:sp>
          <p:nvSpPr>
            <p:cNvPr id="8214" name="Line 34"/>
            <p:cNvSpPr>
              <a:spLocks noChangeShapeType="1"/>
            </p:cNvSpPr>
            <p:nvPr/>
          </p:nvSpPr>
          <p:spPr bwMode="auto">
            <a:xfrm flipH="1">
              <a:off x="8616950" y="5334000"/>
              <a:ext cx="15240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8215" name="Line 35"/>
            <p:cNvSpPr>
              <a:spLocks noChangeShapeType="1"/>
            </p:cNvSpPr>
            <p:nvPr/>
          </p:nvSpPr>
          <p:spPr bwMode="auto">
            <a:xfrm>
              <a:off x="59055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8216" name="Line 36"/>
            <p:cNvSpPr>
              <a:spLocks noChangeShapeType="1"/>
            </p:cNvSpPr>
            <p:nvPr/>
          </p:nvSpPr>
          <p:spPr bwMode="auto">
            <a:xfrm>
              <a:off x="62103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8217" name="Line 37"/>
            <p:cNvSpPr>
              <a:spLocks noChangeShapeType="1"/>
            </p:cNvSpPr>
            <p:nvPr/>
          </p:nvSpPr>
          <p:spPr bwMode="auto">
            <a:xfrm>
              <a:off x="65151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8218" name="Line 38"/>
            <p:cNvSpPr>
              <a:spLocks noChangeShapeType="1"/>
            </p:cNvSpPr>
            <p:nvPr/>
          </p:nvSpPr>
          <p:spPr bwMode="auto">
            <a:xfrm>
              <a:off x="68199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8219" name="Line 39"/>
            <p:cNvSpPr>
              <a:spLocks noChangeShapeType="1"/>
            </p:cNvSpPr>
            <p:nvPr/>
          </p:nvSpPr>
          <p:spPr bwMode="auto">
            <a:xfrm>
              <a:off x="74295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8220" name="Line 40"/>
            <p:cNvSpPr>
              <a:spLocks noChangeShapeType="1"/>
            </p:cNvSpPr>
            <p:nvPr/>
          </p:nvSpPr>
          <p:spPr bwMode="auto">
            <a:xfrm>
              <a:off x="77343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8221" name="Rectangle 41"/>
            <p:cNvSpPr>
              <a:spLocks noChangeArrowheads="1"/>
            </p:cNvSpPr>
            <p:nvPr/>
          </p:nvSpPr>
          <p:spPr bwMode="auto">
            <a:xfrm>
              <a:off x="5295900" y="5332413"/>
              <a:ext cx="3314700" cy="762000"/>
            </a:xfrm>
            <a:prstGeom prst="rect">
              <a:avLst/>
            </a:prstGeom>
            <a:solidFill>
              <a:srgbClr val="00FF00"/>
            </a:solidFill>
            <a:ln w="12700">
              <a:solidFill>
                <a:srgbClr val="000000"/>
              </a:solidFill>
              <a:prstDash val="dash"/>
              <a:miter lim="800000"/>
              <a:headEnd type="none" w="sm" len="sm"/>
              <a:tailEnd type="none" w="sm" len="sm"/>
            </a:ln>
          </p:spPr>
          <p:txBody>
            <a:bodyPr anchor="ctr"/>
            <a:lstStyle/>
            <a:p>
              <a:endParaRPr lang="en-US"/>
            </a:p>
          </p:txBody>
        </p:sp>
        <p:sp>
          <p:nvSpPr>
            <p:cNvPr id="8222" name="Line 42"/>
            <p:cNvSpPr>
              <a:spLocks noChangeShapeType="1"/>
            </p:cNvSpPr>
            <p:nvPr/>
          </p:nvSpPr>
          <p:spPr bwMode="auto">
            <a:xfrm>
              <a:off x="56007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8223" name="Line 43"/>
            <p:cNvSpPr>
              <a:spLocks noChangeShapeType="1"/>
            </p:cNvSpPr>
            <p:nvPr/>
          </p:nvSpPr>
          <p:spPr bwMode="auto">
            <a:xfrm>
              <a:off x="7124700" y="5318125"/>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8224" name="Line 44"/>
            <p:cNvSpPr>
              <a:spLocks noChangeShapeType="1"/>
            </p:cNvSpPr>
            <p:nvPr/>
          </p:nvSpPr>
          <p:spPr bwMode="auto">
            <a:xfrm>
              <a:off x="861695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8225" name="Line 45"/>
            <p:cNvSpPr>
              <a:spLocks noChangeShapeType="1"/>
            </p:cNvSpPr>
            <p:nvPr/>
          </p:nvSpPr>
          <p:spPr bwMode="auto">
            <a:xfrm>
              <a:off x="59055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8226" name="Line 46"/>
            <p:cNvSpPr>
              <a:spLocks noChangeShapeType="1"/>
            </p:cNvSpPr>
            <p:nvPr/>
          </p:nvSpPr>
          <p:spPr bwMode="auto">
            <a:xfrm>
              <a:off x="62103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8227" name="Line 47"/>
            <p:cNvSpPr>
              <a:spLocks noChangeShapeType="1"/>
            </p:cNvSpPr>
            <p:nvPr/>
          </p:nvSpPr>
          <p:spPr bwMode="auto">
            <a:xfrm>
              <a:off x="65151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8228" name="Line 48"/>
            <p:cNvSpPr>
              <a:spLocks noChangeShapeType="1"/>
            </p:cNvSpPr>
            <p:nvPr/>
          </p:nvSpPr>
          <p:spPr bwMode="auto">
            <a:xfrm>
              <a:off x="68199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8229" name="Line 49"/>
            <p:cNvSpPr>
              <a:spLocks noChangeShapeType="1"/>
            </p:cNvSpPr>
            <p:nvPr/>
          </p:nvSpPr>
          <p:spPr bwMode="auto">
            <a:xfrm>
              <a:off x="74295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8230" name="Line 50"/>
            <p:cNvSpPr>
              <a:spLocks noChangeShapeType="1"/>
            </p:cNvSpPr>
            <p:nvPr/>
          </p:nvSpPr>
          <p:spPr bwMode="auto">
            <a:xfrm>
              <a:off x="77343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8231" name="Line 51"/>
            <p:cNvSpPr>
              <a:spLocks noChangeShapeType="1"/>
            </p:cNvSpPr>
            <p:nvPr/>
          </p:nvSpPr>
          <p:spPr bwMode="auto">
            <a:xfrm>
              <a:off x="5600700" y="5334000"/>
              <a:ext cx="0" cy="762000"/>
            </a:xfrm>
            <a:prstGeom prst="line">
              <a:avLst/>
            </a:prstGeom>
            <a:noFill/>
            <a:ln w="12700">
              <a:solidFill>
                <a:srgbClr val="000000"/>
              </a:solidFill>
              <a:prstDash val="dashDot"/>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8232" name="Line 52"/>
            <p:cNvSpPr>
              <a:spLocks noChangeShapeType="1"/>
            </p:cNvSpPr>
            <p:nvPr/>
          </p:nvSpPr>
          <p:spPr bwMode="auto">
            <a:xfrm>
              <a:off x="59055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8233" name="Line 53"/>
            <p:cNvSpPr>
              <a:spLocks noChangeShapeType="1"/>
            </p:cNvSpPr>
            <p:nvPr/>
          </p:nvSpPr>
          <p:spPr bwMode="auto">
            <a:xfrm>
              <a:off x="62103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8234" name="Line 54"/>
            <p:cNvSpPr>
              <a:spLocks noChangeShapeType="1"/>
            </p:cNvSpPr>
            <p:nvPr/>
          </p:nvSpPr>
          <p:spPr bwMode="auto">
            <a:xfrm>
              <a:off x="65151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8235" name="Line 55"/>
            <p:cNvSpPr>
              <a:spLocks noChangeShapeType="1"/>
            </p:cNvSpPr>
            <p:nvPr/>
          </p:nvSpPr>
          <p:spPr bwMode="auto">
            <a:xfrm>
              <a:off x="68199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8236" name="Line 56"/>
            <p:cNvSpPr>
              <a:spLocks noChangeShapeType="1"/>
            </p:cNvSpPr>
            <p:nvPr/>
          </p:nvSpPr>
          <p:spPr bwMode="auto">
            <a:xfrm>
              <a:off x="74295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8237" name="Line 57"/>
            <p:cNvSpPr>
              <a:spLocks noChangeShapeType="1"/>
            </p:cNvSpPr>
            <p:nvPr/>
          </p:nvSpPr>
          <p:spPr bwMode="auto">
            <a:xfrm>
              <a:off x="74295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8238" name="Line 58"/>
            <p:cNvSpPr>
              <a:spLocks noChangeShapeType="1"/>
            </p:cNvSpPr>
            <p:nvPr/>
          </p:nvSpPr>
          <p:spPr bwMode="auto">
            <a:xfrm>
              <a:off x="8610600" y="5318125"/>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8239" name="Line 59"/>
            <p:cNvSpPr>
              <a:spLocks noChangeShapeType="1"/>
            </p:cNvSpPr>
            <p:nvPr/>
          </p:nvSpPr>
          <p:spPr bwMode="auto">
            <a:xfrm>
              <a:off x="861695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8240" name="Line 60"/>
            <p:cNvSpPr>
              <a:spLocks noChangeShapeType="1"/>
            </p:cNvSpPr>
            <p:nvPr/>
          </p:nvSpPr>
          <p:spPr bwMode="auto">
            <a:xfrm>
              <a:off x="8332788" y="5318125"/>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8241" name="Line 61"/>
            <p:cNvSpPr>
              <a:spLocks noChangeShapeType="1"/>
            </p:cNvSpPr>
            <p:nvPr/>
          </p:nvSpPr>
          <p:spPr bwMode="auto">
            <a:xfrm>
              <a:off x="8039100" y="5318125"/>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8242" name="Rectangle 62"/>
            <p:cNvSpPr>
              <a:spLocks noChangeArrowheads="1"/>
            </p:cNvSpPr>
            <p:nvPr/>
          </p:nvSpPr>
          <p:spPr bwMode="auto">
            <a:xfrm>
              <a:off x="3481388" y="5546725"/>
              <a:ext cx="1485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lstStyle/>
            <a:p>
              <a:pPr algn="ctr"/>
              <a:r>
                <a:rPr lang="en-US" altLang="ko-KR">
                  <a:latin typeface="Times New Roman" pitchFamily="18" charset="0"/>
                  <a:ea typeface="Batang" pitchFamily="18" charset="-127"/>
                </a:rPr>
                <a:t>CAP</a:t>
              </a:r>
              <a:endParaRPr lang="en-US" sz="2800"/>
            </a:p>
          </p:txBody>
        </p:sp>
        <p:sp>
          <p:nvSpPr>
            <p:cNvPr id="8243" name="Rectangle 63"/>
            <p:cNvSpPr>
              <a:spLocks noChangeArrowheads="1"/>
            </p:cNvSpPr>
            <p:nvPr/>
          </p:nvSpPr>
          <p:spPr bwMode="auto">
            <a:xfrm>
              <a:off x="2590800" y="4784725"/>
              <a:ext cx="685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lstStyle/>
            <a:p>
              <a:pPr algn="ctr"/>
              <a:r>
                <a:rPr lang="en-US" altLang="ko-KR" sz="1200">
                  <a:solidFill>
                    <a:srgbClr val="FF00FF"/>
                  </a:solidFill>
                  <a:latin typeface="Times New Roman" pitchFamily="18" charset="0"/>
                  <a:ea typeface="Batang" pitchFamily="18" charset="-127"/>
                </a:rPr>
                <a:t>Beacon</a:t>
              </a:r>
              <a:endParaRPr lang="en-US"/>
            </a:p>
          </p:txBody>
        </p:sp>
        <p:sp>
          <p:nvSpPr>
            <p:cNvPr id="8244" name="Line 64"/>
            <p:cNvSpPr>
              <a:spLocks noChangeShapeType="1"/>
            </p:cNvSpPr>
            <p:nvPr/>
          </p:nvSpPr>
          <p:spPr bwMode="auto">
            <a:xfrm>
              <a:off x="2895600" y="5089525"/>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45" name="Rectangle 66"/>
            <p:cNvSpPr>
              <a:spLocks noChangeArrowheads="1"/>
            </p:cNvSpPr>
            <p:nvPr/>
          </p:nvSpPr>
          <p:spPr bwMode="auto">
            <a:xfrm>
              <a:off x="6324600" y="5562600"/>
              <a:ext cx="1485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lstStyle/>
            <a:p>
              <a:pPr algn="ctr"/>
              <a:r>
                <a:rPr lang="en-US" altLang="ko-KR">
                  <a:latin typeface="Times New Roman" pitchFamily="18" charset="0"/>
                  <a:ea typeface="Batang" pitchFamily="18" charset="-127"/>
                </a:rPr>
                <a:t>CFP</a:t>
              </a:r>
              <a:endParaRPr lang="en-US" sz="2800"/>
            </a:p>
          </p:txBody>
        </p:sp>
        <p:sp>
          <p:nvSpPr>
            <p:cNvPr id="8246" name="Line 73"/>
            <p:cNvSpPr>
              <a:spLocks noChangeShapeType="1"/>
            </p:cNvSpPr>
            <p:nvPr/>
          </p:nvSpPr>
          <p:spPr bwMode="auto">
            <a:xfrm>
              <a:off x="61976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grpSp>
      <p:sp>
        <p:nvSpPr>
          <p:cNvPr id="55" name="Date Placeholder 1"/>
          <p:cNvSpPr>
            <a:spLocks noGrp="1"/>
          </p:cNvSpPr>
          <p:nvPr>
            <p:ph type="dt" sz="half" idx="10"/>
          </p:nvPr>
        </p:nvSpPr>
        <p:spPr>
          <a:xfrm>
            <a:off x="685800" y="381456"/>
            <a:ext cx="1600200" cy="215444"/>
          </a:xfrm>
        </p:spPr>
        <p:txBody>
          <a:bodyPr/>
          <a:lstStyle/>
          <a:p>
            <a:r>
              <a:rPr lang="en-US" dirty="0" smtClean="0"/>
              <a:t>March 2012</a:t>
            </a:r>
            <a:endParaRPr lang="en-US" dirty="0"/>
          </a:p>
        </p:txBody>
      </p:sp>
      <p:sp>
        <p:nvSpPr>
          <p:cNvPr id="56" name="Rectangle 6"/>
          <p:cNvSpPr>
            <a:spLocks noGrp="1" noChangeArrowheads="1"/>
          </p:cNvSpPr>
          <p:nvPr>
            <p:ph type="sldNum" sz="quarter" idx="12"/>
          </p:nvPr>
        </p:nvSpPr>
        <p:spPr>
          <a:xfrm>
            <a:off x="4344988" y="6475413"/>
            <a:ext cx="530225" cy="182562"/>
          </a:xfrm>
          <a:ln/>
        </p:spPr>
        <p:txBody>
          <a:bodyPr/>
          <a:lstStyle/>
          <a:p>
            <a:pPr>
              <a:defRPr/>
            </a:pPr>
            <a:r>
              <a:rPr lang="en-US" dirty="0"/>
              <a:t>Slide </a:t>
            </a:r>
            <a:fld id="{168A0E28-C750-41B9-A69D-2C32EC8D3106}" type="slidenum">
              <a:rPr lang="en-US"/>
              <a:pPr>
                <a:defRPr/>
              </a:pPr>
              <a:t>7</a:t>
            </a:fld>
            <a:endParaRPr lang="en-US" dirty="0"/>
          </a:p>
        </p:txBody>
      </p:sp>
    </p:spTree>
    <p:extLst>
      <p:ext uri="{BB962C8B-B14F-4D97-AF65-F5344CB8AC3E}">
        <p14:creationId xmlns:p14="http://schemas.microsoft.com/office/powerpoint/2010/main" val="38864649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t>Channel Access </a:t>
            </a:r>
            <a:r>
              <a:rPr lang="en-US" dirty="0"/>
              <a:t>M</a:t>
            </a:r>
            <a:r>
              <a:rPr lang="en-US" dirty="0" smtClean="0"/>
              <a:t>echanism</a:t>
            </a:r>
          </a:p>
        </p:txBody>
      </p:sp>
      <p:sp>
        <p:nvSpPr>
          <p:cNvPr id="9219" name="Content Placeholder 2"/>
          <p:cNvSpPr>
            <a:spLocks noGrp="1"/>
          </p:cNvSpPr>
          <p:nvPr>
            <p:ph idx="1"/>
          </p:nvPr>
        </p:nvSpPr>
        <p:spPr/>
        <p:txBody>
          <a:bodyPr/>
          <a:lstStyle/>
          <a:p>
            <a:r>
              <a:rPr lang="en-US" sz="2400" dirty="0" smtClean="0"/>
              <a:t>VLC for indoor LBS applications</a:t>
            </a:r>
          </a:p>
          <a:p>
            <a:pPr lvl="1"/>
            <a:r>
              <a:rPr lang="en-US" sz="2000" dirty="0" smtClean="0"/>
              <a:t>Use </a:t>
            </a:r>
            <a:r>
              <a:rPr lang="en-US" sz="2000" dirty="0" smtClean="0"/>
              <a:t>TDMA.</a:t>
            </a:r>
            <a:endParaRPr lang="en-US" sz="2000" dirty="0" smtClean="0"/>
          </a:p>
          <a:p>
            <a:pPr lvl="1"/>
            <a:r>
              <a:rPr lang="en-US" sz="2000" dirty="0" smtClean="0"/>
              <a:t>Reduce </a:t>
            </a:r>
            <a:r>
              <a:rPr lang="en-US" sz="2000" dirty="0" smtClean="0"/>
              <a:t>collision.</a:t>
            </a:r>
            <a:endParaRPr lang="en-US" sz="2000" dirty="0" smtClean="0"/>
          </a:p>
          <a:p>
            <a:pPr lvl="1"/>
            <a:r>
              <a:rPr lang="en-US" sz="2000" dirty="0" smtClean="0"/>
              <a:t>Increase </a:t>
            </a:r>
            <a:r>
              <a:rPr lang="en-US" sz="2000" dirty="0" smtClean="0"/>
              <a:t>throughput. </a:t>
            </a:r>
            <a:endParaRPr lang="en-US" sz="2000" dirty="0" smtClean="0"/>
          </a:p>
          <a:p>
            <a:pPr lvl="1"/>
            <a:r>
              <a:rPr lang="en-US" sz="2000" dirty="0" smtClean="0"/>
              <a:t>Decrease </a:t>
            </a:r>
            <a:r>
              <a:rPr lang="en-US" sz="2000" dirty="0" smtClean="0"/>
              <a:t>delay.</a:t>
            </a:r>
            <a:endParaRPr lang="en-US" sz="2000" dirty="0" smtClean="0"/>
          </a:p>
          <a:p>
            <a:endParaRPr lang="en-US" sz="2400" dirty="0" smtClean="0"/>
          </a:p>
        </p:txBody>
      </p:sp>
      <p:graphicFrame>
        <p:nvGraphicFramePr>
          <p:cNvPr id="9231" name="Object 71"/>
          <p:cNvGraphicFramePr>
            <a:graphicFrameLocks noChangeAspect="1"/>
          </p:cNvGraphicFramePr>
          <p:nvPr>
            <p:extLst>
              <p:ext uri="{D42A27DB-BD31-4B8C-83A1-F6EECF244321}">
                <p14:modId xmlns:p14="http://schemas.microsoft.com/office/powerpoint/2010/main" val="2663475536"/>
              </p:ext>
            </p:extLst>
          </p:nvPr>
        </p:nvGraphicFramePr>
        <p:xfrm>
          <a:off x="6135687" y="1970087"/>
          <a:ext cx="2093913" cy="2297113"/>
        </p:xfrm>
        <a:graphic>
          <a:graphicData uri="http://schemas.openxmlformats.org/presentationml/2006/ole">
            <mc:AlternateContent xmlns:mc="http://schemas.openxmlformats.org/markup-compatibility/2006">
              <mc:Choice xmlns:v="urn:schemas-microsoft-com:vml" Requires="v">
                <p:oleObj spid="_x0000_s5182" name="Visio" r:id="rId3" imgW="1726149" imgH="1891620" progId="Visio.Drawing.11">
                  <p:embed/>
                </p:oleObj>
              </mc:Choice>
              <mc:Fallback>
                <p:oleObj name="Visio" r:id="rId3" imgW="1726149" imgH="1891620" progId="Visio.Drawing.11">
                  <p:embed/>
                  <p:pic>
                    <p:nvPicPr>
                      <p:cNvPr id="0" name="Picture 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5687" y="1970087"/>
                        <a:ext cx="2093913" cy="2297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
          <p:cNvGrpSpPr/>
          <p:nvPr/>
        </p:nvGrpSpPr>
        <p:grpSpPr>
          <a:xfrm>
            <a:off x="1585118" y="4355523"/>
            <a:ext cx="5605463" cy="2028825"/>
            <a:chOff x="1479550" y="3657600"/>
            <a:chExt cx="5605463" cy="2028825"/>
          </a:xfrm>
        </p:grpSpPr>
        <p:grpSp>
          <p:nvGrpSpPr>
            <p:cNvPr id="9221" name="Group 57"/>
            <p:cNvGrpSpPr>
              <a:grpSpLocks/>
            </p:cNvGrpSpPr>
            <p:nvPr/>
          </p:nvGrpSpPr>
          <p:grpSpPr bwMode="auto">
            <a:xfrm>
              <a:off x="1479550" y="3760788"/>
              <a:ext cx="5480050" cy="1311275"/>
              <a:chOff x="2590800" y="4784725"/>
              <a:chExt cx="5480050" cy="1311275"/>
            </a:xfrm>
          </p:grpSpPr>
          <p:sp>
            <p:nvSpPr>
              <p:cNvPr id="9236" name="Rectangle 18"/>
              <p:cNvSpPr>
                <a:spLocks noChangeArrowheads="1"/>
              </p:cNvSpPr>
              <p:nvPr/>
            </p:nvSpPr>
            <p:spPr bwMode="auto">
              <a:xfrm>
                <a:off x="3155950" y="5334000"/>
                <a:ext cx="4914900" cy="762000"/>
              </a:xfrm>
              <a:prstGeom prst="rect">
                <a:avLst/>
              </a:prstGeom>
              <a:solidFill>
                <a:srgbClr val="FFCC99"/>
              </a:solidFill>
              <a:ln w="12700">
                <a:solidFill>
                  <a:srgbClr val="000000"/>
                </a:solidFill>
                <a:miter lim="800000"/>
                <a:headEnd type="none" w="sm" len="sm"/>
                <a:tailEnd type="none" w="sm" len="sm"/>
              </a:ln>
            </p:spPr>
            <p:txBody>
              <a:bodyPr anchor="ctr"/>
              <a:lstStyle/>
              <a:p>
                <a:endParaRPr lang="en-US"/>
              </a:p>
            </p:txBody>
          </p:sp>
          <p:sp>
            <p:nvSpPr>
              <p:cNvPr id="9237" name="Line 22"/>
              <p:cNvSpPr>
                <a:spLocks noChangeShapeType="1"/>
              </p:cNvSpPr>
              <p:nvPr/>
            </p:nvSpPr>
            <p:spPr bwMode="auto">
              <a:xfrm>
                <a:off x="31623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9238" name="Line 23"/>
              <p:cNvSpPr>
                <a:spLocks noChangeShapeType="1"/>
              </p:cNvSpPr>
              <p:nvPr/>
            </p:nvSpPr>
            <p:spPr bwMode="auto">
              <a:xfrm>
                <a:off x="34671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9239" name="Line 24"/>
              <p:cNvSpPr>
                <a:spLocks noChangeShapeType="1"/>
              </p:cNvSpPr>
              <p:nvPr/>
            </p:nvSpPr>
            <p:spPr bwMode="auto">
              <a:xfrm>
                <a:off x="34671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9240" name="Line 25"/>
              <p:cNvSpPr>
                <a:spLocks noChangeShapeType="1"/>
              </p:cNvSpPr>
              <p:nvPr/>
            </p:nvSpPr>
            <p:spPr bwMode="auto">
              <a:xfrm>
                <a:off x="37719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9241" name="Line 26"/>
              <p:cNvSpPr>
                <a:spLocks noChangeShapeType="1"/>
              </p:cNvSpPr>
              <p:nvPr/>
            </p:nvSpPr>
            <p:spPr bwMode="auto">
              <a:xfrm>
                <a:off x="40767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9242" name="Line 27"/>
              <p:cNvSpPr>
                <a:spLocks noChangeShapeType="1"/>
              </p:cNvSpPr>
              <p:nvPr/>
            </p:nvSpPr>
            <p:spPr bwMode="auto">
              <a:xfrm>
                <a:off x="43815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9243" name="Line 28"/>
              <p:cNvSpPr>
                <a:spLocks noChangeShapeType="1"/>
              </p:cNvSpPr>
              <p:nvPr/>
            </p:nvSpPr>
            <p:spPr bwMode="auto">
              <a:xfrm>
                <a:off x="46863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9244" name="Line 29"/>
              <p:cNvSpPr>
                <a:spLocks noChangeShapeType="1"/>
              </p:cNvSpPr>
              <p:nvPr/>
            </p:nvSpPr>
            <p:spPr bwMode="auto">
              <a:xfrm>
                <a:off x="49911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9245" name="Line 30"/>
              <p:cNvSpPr>
                <a:spLocks noChangeShapeType="1"/>
              </p:cNvSpPr>
              <p:nvPr/>
            </p:nvSpPr>
            <p:spPr bwMode="auto">
              <a:xfrm>
                <a:off x="52959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9246" name="Rectangle 32"/>
              <p:cNvSpPr>
                <a:spLocks noChangeArrowheads="1"/>
              </p:cNvSpPr>
              <p:nvPr/>
            </p:nvSpPr>
            <p:spPr bwMode="auto">
              <a:xfrm>
                <a:off x="2857500" y="5334000"/>
                <a:ext cx="76200" cy="762000"/>
              </a:xfrm>
              <a:prstGeom prst="rect">
                <a:avLst/>
              </a:prstGeom>
              <a:solidFill>
                <a:srgbClr val="FF0000"/>
              </a:solidFill>
              <a:ln w="12700">
                <a:solidFill>
                  <a:srgbClr val="000000"/>
                </a:solidFill>
                <a:miter lim="800000"/>
                <a:headEnd type="none" w="sm" len="sm"/>
                <a:tailEnd type="none" w="sm" len="sm"/>
              </a:ln>
            </p:spPr>
            <p:txBody>
              <a:bodyPr anchor="ctr"/>
              <a:lstStyle/>
              <a:p>
                <a:endParaRPr lang="en-US"/>
              </a:p>
            </p:txBody>
          </p:sp>
          <p:sp>
            <p:nvSpPr>
              <p:cNvPr id="9247" name="Line 35"/>
              <p:cNvSpPr>
                <a:spLocks noChangeShapeType="1"/>
              </p:cNvSpPr>
              <p:nvPr/>
            </p:nvSpPr>
            <p:spPr bwMode="auto">
              <a:xfrm>
                <a:off x="59055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9248" name="Line 36"/>
              <p:cNvSpPr>
                <a:spLocks noChangeShapeType="1"/>
              </p:cNvSpPr>
              <p:nvPr/>
            </p:nvSpPr>
            <p:spPr bwMode="auto">
              <a:xfrm>
                <a:off x="62103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9249" name="Line 37"/>
              <p:cNvSpPr>
                <a:spLocks noChangeShapeType="1"/>
              </p:cNvSpPr>
              <p:nvPr/>
            </p:nvSpPr>
            <p:spPr bwMode="auto">
              <a:xfrm>
                <a:off x="65151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9250" name="Line 38"/>
              <p:cNvSpPr>
                <a:spLocks noChangeShapeType="1"/>
              </p:cNvSpPr>
              <p:nvPr/>
            </p:nvSpPr>
            <p:spPr bwMode="auto">
              <a:xfrm>
                <a:off x="68199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9251" name="Line 39"/>
              <p:cNvSpPr>
                <a:spLocks noChangeShapeType="1"/>
              </p:cNvSpPr>
              <p:nvPr/>
            </p:nvSpPr>
            <p:spPr bwMode="auto">
              <a:xfrm>
                <a:off x="74295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9252" name="Line 40"/>
              <p:cNvSpPr>
                <a:spLocks noChangeShapeType="1"/>
              </p:cNvSpPr>
              <p:nvPr/>
            </p:nvSpPr>
            <p:spPr bwMode="auto">
              <a:xfrm>
                <a:off x="77343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9253" name="Line 42"/>
              <p:cNvSpPr>
                <a:spLocks noChangeShapeType="1"/>
              </p:cNvSpPr>
              <p:nvPr/>
            </p:nvSpPr>
            <p:spPr bwMode="auto">
              <a:xfrm>
                <a:off x="56007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9254" name="Line 43"/>
              <p:cNvSpPr>
                <a:spLocks noChangeShapeType="1"/>
              </p:cNvSpPr>
              <p:nvPr/>
            </p:nvSpPr>
            <p:spPr bwMode="auto">
              <a:xfrm>
                <a:off x="7124700" y="5318125"/>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9255" name="Line 45"/>
              <p:cNvSpPr>
                <a:spLocks noChangeShapeType="1"/>
              </p:cNvSpPr>
              <p:nvPr/>
            </p:nvSpPr>
            <p:spPr bwMode="auto">
              <a:xfrm>
                <a:off x="59055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9256" name="Line 46"/>
              <p:cNvSpPr>
                <a:spLocks noChangeShapeType="1"/>
              </p:cNvSpPr>
              <p:nvPr/>
            </p:nvSpPr>
            <p:spPr bwMode="auto">
              <a:xfrm>
                <a:off x="62103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9257" name="Line 47"/>
              <p:cNvSpPr>
                <a:spLocks noChangeShapeType="1"/>
              </p:cNvSpPr>
              <p:nvPr/>
            </p:nvSpPr>
            <p:spPr bwMode="auto">
              <a:xfrm>
                <a:off x="65151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9258" name="Line 48"/>
              <p:cNvSpPr>
                <a:spLocks noChangeShapeType="1"/>
              </p:cNvSpPr>
              <p:nvPr/>
            </p:nvSpPr>
            <p:spPr bwMode="auto">
              <a:xfrm>
                <a:off x="68199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9259" name="Line 49"/>
              <p:cNvSpPr>
                <a:spLocks noChangeShapeType="1"/>
              </p:cNvSpPr>
              <p:nvPr/>
            </p:nvSpPr>
            <p:spPr bwMode="auto">
              <a:xfrm>
                <a:off x="74295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9260" name="Line 50"/>
              <p:cNvSpPr>
                <a:spLocks noChangeShapeType="1"/>
              </p:cNvSpPr>
              <p:nvPr/>
            </p:nvSpPr>
            <p:spPr bwMode="auto">
              <a:xfrm>
                <a:off x="77343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9261" name="Line 51"/>
              <p:cNvSpPr>
                <a:spLocks noChangeShapeType="1"/>
              </p:cNvSpPr>
              <p:nvPr/>
            </p:nvSpPr>
            <p:spPr bwMode="auto">
              <a:xfrm>
                <a:off x="5600700" y="5334000"/>
                <a:ext cx="0" cy="762000"/>
              </a:xfrm>
              <a:prstGeom prst="line">
                <a:avLst/>
              </a:prstGeom>
              <a:noFill/>
              <a:ln w="12700">
                <a:solidFill>
                  <a:srgbClr val="000000"/>
                </a:solidFill>
                <a:prstDash val="dashDot"/>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9262" name="Line 52"/>
              <p:cNvSpPr>
                <a:spLocks noChangeShapeType="1"/>
              </p:cNvSpPr>
              <p:nvPr/>
            </p:nvSpPr>
            <p:spPr bwMode="auto">
              <a:xfrm>
                <a:off x="59055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9263" name="Line 53"/>
              <p:cNvSpPr>
                <a:spLocks noChangeShapeType="1"/>
              </p:cNvSpPr>
              <p:nvPr/>
            </p:nvSpPr>
            <p:spPr bwMode="auto">
              <a:xfrm>
                <a:off x="62103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9264" name="Line 54"/>
              <p:cNvSpPr>
                <a:spLocks noChangeShapeType="1"/>
              </p:cNvSpPr>
              <p:nvPr/>
            </p:nvSpPr>
            <p:spPr bwMode="auto">
              <a:xfrm>
                <a:off x="65151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9265" name="Line 55"/>
              <p:cNvSpPr>
                <a:spLocks noChangeShapeType="1"/>
              </p:cNvSpPr>
              <p:nvPr/>
            </p:nvSpPr>
            <p:spPr bwMode="auto">
              <a:xfrm>
                <a:off x="68199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9266" name="Line 56"/>
              <p:cNvSpPr>
                <a:spLocks noChangeShapeType="1"/>
              </p:cNvSpPr>
              <p:nvPr/>
            </p:nvSpPr>
            <p:spPr bwMode="auto">
              <a:xfrm>
                <a:off x="74295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9267" name="Line 57"/>
              <p:cNvSpPr>
                <a:spLocks noChangeShapeType="1"/>
              </p:cNvSpPr>
              <p:nvPr/>
            </p:nvSpPr>
            <p:spPr bwMode="auto">
              <a:xfrm>
                <a:off x="7429500" y="5334000"/>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9268" name="Line 61"/>
              <p:cNvSpPr>
                <a:spLocks noChangeShapeType="1"/>
              </p:cNvSpPr>
              <p:nvPr/>
            </p:nvSpPr>
            <p:spPr bwMode="auto">
              <a:xfrm>
                <a:off x="8039100" y="5318125"/>
                <a:ext cx="0" cy="7620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en-US"/>
              </a:p>
            </p:txBody>
          </p:sp>
          <p:sp>
            <p:nvSpPr>
              <p:cNvPr id="9269" name="Rectangle 63"/>
              <p:cNvSpPr>
                <a:spLocks noChangeArrowheads="1"/>
              </p:cNvSpPr>
              <p:nvPr/>
            </p:nvSpPr>
            <p:spPr bwMode="auto">
              <a:xfrm>
                <a:off x="2590800" y="4784725"/>
                <a:ext cx="685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lstStyle/>
              <a:p>
                <a:pPr algn="ctr"/>
                <a:r>
                  <a:rPr lang="en-US" altLang="ko-KR" sz="1200">
                    <a:solidFill>
                      <a:srgbClr val="FF00FF"/>
                    </a:solidFill>
                    <a:latin typeface="Times New Roman" pitchFamily="18" charset="0"/>
                    <a:ea typeface="Batang" pitchFamily="18" charset="-127"/>
                  </a:rPr>
                  <a:t>Beacon</a:t>
                </a:r>
                <a:endParaRPr lang="en-US"/>
              </a:p>
            </p:txBody>
          </p:sp>
          <p:sp>
            <p:nvSpPr>
              <p:cNvPr id="9270" name="Line 64"/>
              <p:cNvSpPr>
                <a:spLocks noChangeShapeType="1"/>
              </p:cNvSpPr>
              <p:nvPr/>
            </p:nvSpPr>
            <p:spPr bwMode="auto">
              <a:xfrm>
                <a:off x="2895600" y="5089525"/>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9222" name="Rectangle 62"/>
            <p:cNvSpPr>
              <a:spLocks noChangeArrowheads="1"/>
            </p:cNvSpPr>
            <p:nvPr/>
          </p:nvSpPr>
          <p:spPr bwMode="auto">
            <a:xfrm>
              <a:off x="3187700" y="3657600"/>
              <a:ext cx="13081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lstStyle/>
            <a:p>
              <a:pPr algn="ctr"/>
              <a:r>
                <a:rPr lang="en-US" altLang="ko-KR">
                  <a:latin typeface="Times New Roman" pitchFamily="18" charset="0"/>
                  <a:ea typeface="Batang" pitchFamily="18" charset="-127"/>
                </a:rPr>
                <a:t>Time slots</a:t>
              </a:r>
              <a:endParaRPr lang="en-US" sz="2800"/>
            </a:p>
          </p:txBody>
        </p:sp>
        <p:cxnSp>
          <p:nvCxnSpPr>
            <p:cNvPr id="9223" name="Straight Arrow Connector 58"/>
            <p:cNvCxnSpPr>
              <a:cxnSpLocks noChangeShapeType="1"/>
            </p:cNvCxnSpPr>
            <p:nvPr/>
          </p:nvCxnSpPr>
          <p:spPr bwMode="auto">
            <a:xfrm flipH="1">
              <a:off x="2286000" y="3932238"/>
              <a:ext cx="914400" cy="37782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224" name="Straight Arrow Connector 60"/>
            <p:cNvCxnSpPr>
              <a:cxnSpLocks noChangeShapeType="1"/>
            </p:cNvCxnSpPr>
            <p:nvPr/>
          </p:nvCxnSpPr>
          <p:spPr bwMode="auto">
            <a:xfrm>
              <a:off x="4419600" y="3932238"/>
              <a:ext cx="2362200" cy="3175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9225" name="Rectangle 62"/>
            <p:cNvSpPr>
              <a:spLocks noChangeArrowheads="1"/>
            </p:cNvSpPr>
            <p:nvPr/>
          </p:nvSpPr>
          <p:spPr bwMode="auto">
            <a:xfrm>
              <a:off x="1752600" y="5334000"/>
              <a:ext cx="7810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lstStyle/>
            <a:p>
              <a:pPr algn="ctr"/>
              <a:r>
                <a:rPr lang="en-US" sz="1600">
                  <a:latin typeface="Times New Roman" pitchFamily="18" charset="0"/>
                  <a:ea typeface="Batang" pitchFamily="18" charset="-127"/>
                </a:rPr>
                <a:t>User#2</a:t>
              </a:r>
              <a:endParaRPr lang="en-US" sz="2400"/>
            </a:p>
          </p:txBody>
        </p:sp>
        <p:sp>
          <p:nvSpPr>
            <p:cNvPr id="9226" name="Rectangle 62"/>
            <p:cNvSpPr>
              <a:spLocks noChangeArrowheads="1"/>
            </p:cNvSpPr>
            <p:nvPr/>
          </p:nvSpPr>
          <p:spPr bwMode="auto">
            <a:xfrm>
              <a:off x="2571750" y="5334000"/>
              <a:ext cx="7810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lstStyle/>
            <a:p>
              <a:pPr algn="ctr"/>
              <a:r>
                <a:rPr lang="en-US" sz="1600">
                  <a:latin typeface="Times New Roman" pitchFamily="18" charset="0"/>
                  <a:ea typeface="Batang" pitchFamily="18" charset="-127"/>
                </a:rPr>
                <a:t>User#1</a:t>
              </a:r>
              <a:endParaRPr lang="en-US" sz="2400"/>
            </a:p>
          </p:txBody>
        </p:sp>
        <p:sp>
          <p:nvSpPr>
            <p:cNvPr id="9227" name="Rectangle 62"/>
            <p:cNvSpPr>
              <a:spLocks noChangeArrowheads="1"/>
            </p:cNvSpPr>
            <p:nvPr/>
          </p:nvSpPr>
          <p:spPr bwMode="auto">
            <a:xfrm>
              <a:off x="3352800" y="5343525"/>
              <a:ext cx="7810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lstStyle/>
            <a:p>
              <a:pPr algn="ctr"/>
              <a:r>
                <a:rPr lang="en-US" sz="1600">
                  <a:latin typeface="Times New Roman" pitchFamily="18" charset="0"/>
                  <a:ea typeface="Batang" pitchFamily="18" charset="-127"/>
                </a:rPr>
                <a:t>User#3</a:t>
              </a:r>
              <a:endParaRPr lang="en-US" sz="2400"/>
            </a:p>
          </p:txBody>
        </p:sp>
        <p:sp>
          <p:nvSpPr>
            <p:cNvPr id="9228" name="Line 64"/>
            <p:cNvSpPr>
              <a:spLocks noChangeShapeType="1"/>
            </p:cNvSpPr>
            <p:nvPr/>
          </p:nvSpPr>
          <p:spPr bwMode="auto">
            <a:xfrm flipH="1" flipV="1">
              <a:off x="2165350" y="5072063"/>
              <a:ext cx="0" cy="2619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9" name="Line 64"/>
            <p:cNvSpPr>
              <a:spLocks noChangeShapeType="1"/>
            </p:cNvSpPr>
            <p:nvPr/>
          </p:nvSpPr>
          <p:spPr bwMode="auto">
            <a:xfrm flipH="1" flipV="1">
              <a:off x="2895600" y="5072063"/>
              <a:ext cx="0" cy="2619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0" name="Line 64"/>
            <p:cNvSpPr>
              <a:spLocks noChangeShapeType="1"/>
            </p:cNvSpPr>
            <p:nvPr/>
          </p:nvSpPr>
          <p:spPr bwMode="auto">
            <a:xfrm flipH="1" flipV="1">
              <a:off x="3743325" y="5094288"/>
              <a:ext cx="0" cy="2603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2" name="Rectangle 62"/>
            <p:cNvSpPr>
              <a:spLocks noChangeArrowheads="1"/>
            </p:cNvSpPr>
            <p:nvPr/>
          </p:nvSpPr>
          <p:spPr bwMode="auto">
            <a:xfrm>
              <a:off x="2686050" y="4610100"/>
              <a:ext cx="28575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lstStyle/>
            <a:p>
              <a:pPr algn="ctr"/>
              <a:r>
                <a:rPr lang="en-US" sz="1600">
                  <a:latin typeface="Times New Roman" pitchFamily="18" charset="0"/>
                  <a:ea typeface="Batang" pitchFamily="18" charset="-127"/>
                </a:rPr>
                <a:t>3</a:t>
              </a:r>
              <a:endParaRPr lang="en-US" sz="2400"/>
            </a:p>
          </p:txBody>
        </p:sp>
        <p:sp>
          <p:nvSpPr>
            <p:cNvPr id="9233" name="Rectangle 62"/>
            <p:cNvSpPr>
              <a:spLocks noChangeArrowheads="1"/>
            </p:cNvSpPr>
            <p:nvPr/>
          </p:nvSpPr>
          <p:spPr bwMode="auto">
            <a:xfrm>
              <a:off x="2051050" y="4600575"/>
              <a:ext cx="28575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lstStyle/>
            <a:p>
              <a:pPr algn="ctr"/>
              <a:r>
                <a:rPr lang="en-US" sz="1600">
                  <a:latin typeface="Times New Roman" pitchFamily="18" charset="0"/>
                  <a:ea typeface="Batang" pitchFamily="18" charset="-127"/>
                </a:rPr>
                <a:t>1</a:t>
              </a:r>
              <a:endParaRPr lang="en-US" sz="2400"/>
            </a:p>
          </p:txBody>
        </p:sp>
        <p:sp>
          <p:nvSpPr>
            <p:cNvPr id="9234" name="Rectangle 62"/>
            <p:cNvSpPr>
              <a:spLocks noChangeArrowheads="1"/>
            </p:cNvSpPr>
            <p:nvPr/>
          </p:nvSpPr>
          <p:spPr bwMode="auto">
            <a:xfrm>
              <a:off x="3575050" y="4610100"/>
              <a:ext cx="28575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lstStyle/>
            <a:p>
              <a:pPr algn="ctr"/>
              <a:r>
                <a:rPr lang="en-US" sz="1600">
                  <a:latin typeface="Times New Roman" pitchFamily="18" charset="0"/>
                  <a:ea typeface="Batang" pitchFamily="18" charset="-127"/>
                </a:rPr>
                <a:t>6</a:t>
              </a:r>
              <a:endParaRPr lang="en-US" sz="2400"/>
            </a:p>
          </p:txBody>
        </p:sp>
        <p:sp>
          <p:nvSpPr>
            <p:cNvPr id="9235" name="Rectangle 62"/>
            <p:cNvSpPr>
              <a:spLocks noChangeArrowheads="1"/>
            </p:cNvSpPr>
            <p:nvPr/>
          </p:nvSpPr>
          <p:spPr bwMode="auto">
            <a:xfrm>
              <a:off x="6478588" y="4619625"/>
              <a:ext cx="60642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lstStyle/>
            <a:p>
              <a:pPr algn="ctr"/>
              <a:r>
                <a:rPr lang="en-US" sz="1600">
                  <a:latin typeface="Times New Roman" pitchFamily="18" charset="0"/>
                  <a:ea typeface="Batang" pitchFamily="18" charset="-127"/>
                </a:rPr>
                <a:t>16</a:t>
              </a:r>
              <a:endParaRPr lang="en-US" sz="2400"/>
            </a:p>
          </p:txBody>
        </p:sp>
      </p:grpSp>
      <p:sp>
        <p:nvSpPr>
          <p:cNvPr id="56" name="Date Placeholder 1"/>
          <p:cNvSpPr>
            <a:spLocks noGrp="1"/>
          </p:cNvSpPr>
          <p:nvPr>
            <p:ph type="dt" sz="half" idx="10"/>
          </p:nvPr>
        </p:nvSpPr>
        <p:spPr>
          <a:xfrm>
            <a:off x="685800" y="381456"/>
            <a:ext cx="1600200" cy="215444"/>
          </a:xfrm>
        </p:spPr>
        <p:txBody>
          <a:bodyPr/>
          <a:lstStyle/>
          <a:p>
            <a:r>
              <a:rPr lang="en-US" dirty="0" smtClean="0"/>
              <a:t>March 2012</a:t>
            </a:r>
            <a:endParaRPr lang="en-US" dirty="0"/>
          </a:p>
        </p:txBody>
      </p:sp>
      <p:sp>
        <p:nvSpPr>
          <p:cNvPr id="57" name="Rectangle 6"/>
          <p:cNvSpPr>
            <a:spLocks noGrp="1" noChangeArrowheads="1"/>
          </p:cNvSpPr>
          <p:nvPr>
            <p:ph type="sldNum" sz="quarter" idx="12"/>
          </p:nvPr>
        </p:nvSpPr>
        <p:spPr>
          <a:xfrm>
            <a:off x="4344988" y="6475413"/>
            <a:ext cx="530225" cy="182562"/>
          </a:xfrm>
          <a:ln/>
        </p:spPr>
        <p:txBody>
          <a:bodyPr/>
          <a:lstStyle/>
          <a:p>
            <a:pPr>
              <a:defRPr/>
            </a:pPr>
            <a:r>
              <a:rPr lang="en-US" dirty="0"/>
              <a:t>Slide </a:t>
            </a:r>
            <a:fld id="{168A0E28-C750-41B9-A69D-2C32EC8D3106}" type="slidenum">
              <a:rPr lang="en-US"/>
              <a:pPr>
                <a:defRPr/>
              </a:pPr>
              <a:t>8</a:t>
            </a:fld>
            <a:endParaRPr lang="en-US" dirty="0"/>
          </a:p>
        </p:txBody>
      </p:sp>
    </p:spTree>
    <p:extLst>
      <p:ext uri="{BB962C8B-B14F-4D97-AF65-F5344CB8AC3E}">
        <p14:creationId xmlns:p14="http://schemas.microsoft.com/office/powerpoint/2010/main" val="433920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457200"/>
            <a:ext cx="7772400" cy="1066800"/>
          </a:xfrm>
        </p:spPr>
        <p:txBody>
          <a:bodyPr/>
          <a:lstStyle/>
          <a:p>
            <a:pPr marL="342900" indent="-342900"/>
            <a:r>
              <a:rPr lang="en-US" dirty="0" smtClean="0"/>
              <a:t>MAC frame</a:t>
            </a:r>
          </a:p>
        </p:txBody>
      </p:sp>
      <p:sp>
        <p:nvSpPr>
          <p:cNvPr id="10243" name="Content Placeholder 2"/>
          <p:cNvSpPr>
            <a:spLocks noGrp="1"/>
          </p:cNvSpPr>
          <p:nvPr>
            <p:ph idx="1"/>
          </p:nvPr>
        </p:nvSpPr>
        <p:spPr>
          <a:xfrm>
            <a:off x="685800" y="1143000"/>
            <a:ext cx="7772400" cy="4114800"/>
          </a:xfrm>
        </p:spPr>
        <p:txBody>
          <a:bodyPr/>
          <a:lstStyle/>
          <a:p>
            <a:r>
              <a:rPr lang="en-US" sz="2400" dirty="0" smtClean="0"/>
              <a:t>Current VLC specification:</a:t>
            </a:r>
          </a:p>
          <a:p>
            <a:pPr lvl="1"/>
            <a:r>
              <a:rPr lang="en-US" sz="2000" dirty="0" smtClean="0"/>
              <a:t>General MAC frame </a:t>
            </a:r>
            <a:r>
              <a:rPr lang="en-US" sz="2000" dirty="0" smtClean="0"/>
              <a:t>format.</a:t>
            </a:r>
            <a:endParaRPr lang="en-US" sz="2000" dirty="0" smtClean="0"/>
          </a:p>
          <a:p>
            <a:pPr lvl="1"/>
            <a:r>
              <a:rPr lang="en-US" sz="2000" dirty="0" smtClean="0"/>
              <a:t>Frame control </a:t>
            </a:r>
            <a:r>
              <a:rPr lang="en-US" sz="2000" dirty="0" smtClean="0"/>
              <a:t>field.</a:t>
            </a:r>
            <a:endParaRPr lang="en-US" sz="2000" dirty="0" smtClean="0"/>
          </a:p>
          <a:p>
            <a:pPr lvl="1"/>
            <a:r>
              <a:rPr lang="en-US" sz="2000" dirty="0" smtClean="0"/>
              <a:t>Frame </a:t>
            </a:r>
            <a:r>
              <a:rPr lang="en-US" sz="2000" dirty="0" smtClean="0"/>
              <a:t>type.</a:t>
            </a:r>
            <a:endParaRPr lang="en-US" sz="2000" dirty="0" smtClean="0"/>
          </a:p>
          <a:p>
            <a:endParaRPr lang="en-US" sz="2400" dirty="0" smtClean="0"/>
          </a:p>
        </p:txBody>
      </p:sp>
      <p:graphicFrame>
        <p:nvGraphicFramePr>
          <p:cNvPr id="7" name="Table 6"/>
          <p:cNvGraphicFramePr>
            <a:graphicFrameLocks noGrp="1"/>
          </p:cNvGraphicFramePr>
          <p:nvPr>
            <p:extLst>
              <p:ext uri="{D42A27DB-BD31-4B8C-83A1-F6EECF244321}">
                <p14:modId xmlns:p14="http://schemas.microsoft.com/office/powerpoint/2010/main" val="3768332564"/>
              </p:ext>
            </p:extLst>
          </p:nvPr>
        </p:nvGraphicFramePr>
        <p:xfrm>
          <a:off x="7095548" y="1752600"/>
          <a:ext cx="1889125" cy="2574925"/>
        </p:xfrm>
        <a:graphic>
          <a:graphicData uri="http://schemas.openxmlformats.org/drawingml/2006/table">
            <a:tbl>
              <a:tblPr firstRow="1" bandRow="1">
                <a:tableStyleId>{5C22544A-7EE6-4342-B048-85BDC9FD1C3A}</a:tableStyleId>
              </a:tblPr>
              <a:tblGrid>
                <a:gridCol w="914246"/>
                <a:gridCol w="974879"/>
              </a:tblGrid>
              <a:tr h="667572">
                <a:tc>
                  <a:txBody>
                    <a:bodyPr/>
                    <a:lstStyle/>
                    <a:p>
                      <a:pPr algn="ctr"/>
                      <a:r>
                        <a:rPr lang="en-US" sz="1200" dirty="0" smtClean="0">
                          <a:solidFill>
                            <a:schemeClr val="tx1"/>
                          </a:solidFill>
                          <a:latin typeface="Times New Roman" pitchFamily="18" charset="0"/>
                          <a:cs typeface="Times New Roman" pitchFamily="18" charset="0"/>
                        </a:rPr>
                        <a:t>Frame type value</a:t>
                      </a:r>
                    </a:p>
                    <a:p>
                      <a:pPr algn="ctr"/>
                      <a:r>
                        <a:rPr lang="en-US" sz="1200" dirty="0" smtClean="0">
                          <a:solidFill>
                            <a:schemeClr val="tx1"/>
                          </a:solidFill>
                          <a:latin typeface="Times New Roman" pitchFamily="18" charset="0"/>
                          <a:cs typeface="Times New Roman" pitchFamily="18" charset="0"/>
                        </a:rPr>
                        <a:t>b2 b1 b0</a:t>
                      </a:r>
                      <a:endParaRPr lang="en-US" sz="1200" dirty="0">
                        <a:solidFill>
                          <a:schemeClr val="tx1"/>
                        </a:solidFill>
                        <a:latin typeface="Times New Roman" pitchFamily="18" charset="0"/>
                        <a:cs typeface="Times New Roman" pitchFamily="18" charset="0"/>
                      </a:endParaRPr>
                    </a:p>
                  </a:txBody>
                  <a:tcPr marL="91425" marR="91425"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solidFill>
                            <a:schemeClr val="tx1"/>
                          </a:solidFill>
                          <a:latin typeface="Times New Roman" pitchFamily="18" charset="0"/>
                          <a:cs typeface="Times New Roman" pitchFamily="18" charset="0"/>
                        </a:rPr>
                        <a:t>Description</a:t>
                      </a:r>
                      <a:endParaRPr lang="en-US" sz="1200" dirty="0">
                        <a:solidFill>
                          <a:schemeClr val="tx1"/>
                        </a:solidFill>
                        <a:latin typeface="Times New Roman" pitchFamily="18" charset="0"/>
                        <a:cs typeface="Times New Roman" pitchFamily="18" charset="0"/>
                      </a:endParaRPr>
                    </a:p>
                  </a:txBody>
                  <a:tcPr marL="91425" marR="91425"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6103">
                <a:tc>
                  <a:txBody>
                    <a:bodyPr/>
                    <a:lstStyle/>
                    <a:p>
                      <a:pPr algn="ctr"/>
                      <a:r>
                        <a:rPr lang="en-US" sz="1200" dirty="0" smtClean="0">
                          <a:latin typeface="Times New Roman" pitchFamily="18" charset="0"/>
                          <a:cs typeface="Times New Roman" pitchFamily="18" charset="0"/>
                        </a:rPr>
                        <a:t>000</a:t>
                      </a:r>
                      <a:endParaRPr lang="en-US" sz="1200" dirty="0">
                        <a:latin typeface="Times New Roman" pitchFamily="18" charset="0"/>
                        <a:cs typeface="Times New Roman" pitchFamily="18" charset="0"/>
                      </a:endParaRPr>
                    </a:p>
                  </a:txBody>
                  <a:tcPr marL="91425" marR="91425"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Beacon</a:t>
                      </a:r>
                    </a:p>
                  </a:txBody>
                  <a:tcPr marL="91425" marR="91425"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6103">
                <a:tc>
                  <a:txBody>
                    <a:bodyPr/>
                    <a:lstStyle/>
                    <a:p>
                      <a:pPr algn="ctr"/>
                      <a:r>
                        <a:rPr lang="en-US" sz="1200" dirty="0" smtClean="0">
                          <a:latin typeface="Times New Roman" pitchFamily="18" charset="0"/>
                          <a:cs typeface="Times New Roman" pitchFamily="18" charset="0"/>
                        </a:rPr>
                        <a:t>001</a:t>
                      </a:r>
                      <a:endParaRPr lang="en-US" sz="1200" dirty="0">
                        <a:latin typeface="Times New Roman" pitchFamily="18" charset="0"/>
                        <a:cs typeface="Times New Roman" pitchFamily="18" charset="0"/>
                      </a:endParaRPr>
                    </a:p>
                  </a:txBody>
                  <a:tcPr marL="91425" marR="91425"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latin typeface="Times New Roman" pitchFamily="18" charset="0"/>
                          <a:cs typeface="Times New Roman" pitchFamily="18" charset="0"/>
                        </a:rPr>
                        <a:t>Data</a:t>
                      </a:r>
                      <a:endParaRPr lang="en-US" sz="1200" dirty="0">
                        <a:latin typeface="Times New Roman" pitchFamily="18" charset="0"/>
                        <a:cs typeface="Times New Roman" pitchFamily="18" charset="0"/>
                      </a:endParaRPr>
                    </a:p>
                  </a:txBody>
                  <a:tcPr marL="91425" marR="91425"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6838">
                <a:tc>
                  <a:txBody>
                    <a:bodyPr/>
                    <a:lstStyle/>
                    <a:p>
                      <a:pPr algn="ctr"/>
                      <a:r>
                        <a:rPr lang="en-US" sz="1200" dirty="0" smtClean="0">
                          <a:latin typeface="Times New Roman" pitchFamily="18" charset="0"/>
                          <a:cs typeface="Times New Roman" pitchFamily="18" charset="0"/>
                        </a:rPr>
                        <a:t>010</a:t>
                      </a:r>
                      <a:endParaRPr lang="en-US" sz="1200" dirty="0">
                        <a:latin typeface="Times New Roman" pitchFamily="18" charset="0"/>
                        <a:cs typeface="Times New Roman" pitchFamily="18" charset="0"/>
                      </a:endParaRPr>
                    </a:p>
                  </a:txBody>
                  <a:tcPr marL="91425" marR="91425"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latin typeface="Times New Roman" pitchFamily="18" charset="0"/>
                          <a:cs typeface="Times New Roman" pitchFamily="18" charset="0"/>
                        </a:rPr>
                        <a:t>ACK</a:t>
                      </a:r>
                      <a:endParaRPr lang="en-US" sz="1200" dirty="0">
                        <a:latin typeface="Times New Roman" pitchFamily="18" charset="0"/>
                        <a:cs typeface="Times New Roman" pitchFamily="18" charset="0"/>
                      </a:endParaRPr>
                    </a:p>
                  </a:txBody>
                  <a:tcPr marL="91425" marR="91425"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6103">
                <a:tc>
                  <a:txBody>
                    <a:bodyPr/>
                    <a:lstStyle/>
                    <a:p>
                      <a:pPr algn="ctr"/>
                      <a:r>
                        <a:rPr lang="en-US" sz="1200" dirty="0" smtClean="0">
                          <a:latin typeface="Times New Roman" pitchFamily="18" charset="0"/>
                          <a:cs typeface="Times New Roman" pitchFamily="18" charset="0"/>
                        </a:rPr>
                        <a:t>011</a:t>
                      </a:r>
                      <a:endParaRPr lang="en-US" sz="1200" dirty="0">
                        <a:latin typeface="Times New Roman" pitchFamily="18" charset="0"/>
                        <a:cs typeface="Times New Roman" pitchFamily="18" charset="0"/>
                      </a:endParaRPr>
                    </a:p>
                  </a:txBody>
                  <a:tcPr marL="91425" marR="91425"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latin typeface="Times New Roman" pitchFamily="18" charset="0"/>
                          <a:cs typeface="Times New Roman" pitchFamily="18" charset="0"/>
                        </a:rPr>
                        <a:t>Command</a:t>
                      </a:r>
                      <a:endParaRPr lang="en-US" sz="1200" dirty="0">
                        <a:latin typeface="Times New Roman" pitchFamily="18" charset="0"/>
                        <a:cs typeface="Times New Roman" pitchFamily="18" charset="0"/>
                      </a:endParaRPr>
                    </a:p>
                  </a:txBody>
                  <a:tcPr marL="91425" marR="91425"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6103">
                <a:tc>
                  <a:txBody>
                    <a:bodyPr/>
                    <a:lstStyle/>
                    <a:p>
                      <a:pPr algn="ctr"/>
                      <a:r>
                        <a:rPr lang="en-US" sz="1200" dirty="0" smtClean="0">
                          <a:latin typeface="Times New Roman" pitchFamily="18" charset="0"/>
                          <a:cs typeface="Times New Roman" pitchFamily="18" charset="0"/>
                        </a:rPr>
                        <a:t>100</a:t>
                      </a:r>
                      <a:endParaRPr lang="en-US" sz="1200" dirty="0">
                        <a:latin typeface="Times New Roman" pitchFamily="18" charset="0"/>
                        <a:cs typeface="Times New Roman" pitchFamily="18" charset="0"/>
                      </a:endParaRPr>
                    </a:p>
                  </a:txBody>
                  <a:tcPr marL="91425" marR="91425"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latin typeface="Times New Roman" pitchFamily="18" charset="0"/>
                          <a:cs typeface="Times New Roman" pitchFamily="18" charset="0"/>
                        </a:rPr>
                        <a:t>CVD</a:t>
                      </a:r>
                      <a:endParaRPr lang="en-US" sz="1200" dirty="0">
                        <a:latin typeface="Times New Roman" pitchFamily="18" charset="0"/>
                        <a:cs typeface="Times New Roman" pitchFamily="18" charset="0"/>
                      </a:endParaRPr>
                    </a:p>
                  </a:txBody>
                  <a:tcPr marL="91425" marR="91425"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6103">
                <a:tc>
                  <a:txBody>
                    <a:bodyPr/>
                    <a:lstStyle/>
                    <a:p>
                      <a:pPr algn="ctr"/>
                      <a:r>
                        <a:rPr lang="en-US" sz="1200" dirty="0" smtClean="0">
                          <a:latin typeface="Times New Roman" pitchFamily="18" charset="0"/>
                          <a:cs typeface="Times New Roman" pitchFamily="18" charset="0"/>
                        </a:rPr>
                        <a:t>101–111</a:t>
                      </a:r>
                      <a:endParaRPr lang="en-US" sz="1200" dirty="0">
                        <a:latin typeface="Times New Roman" pitchFamily="18" charset="0"/>
                        <a:cs typeface="Times New Roman" pitchFamily="18" charset="0"/>
                      </a:endParaRPr>
                    </a:p>
                  </a:txBody>
                  <a:tcPr marL="91425" marR="91425"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latin typeface="Times New Roman" pitchFamily="18" charset="0"/>
                          <a:cs typeface="Times New Roman" pitchFamily="18" charset="0"/>
                        </a:rPr>
                        <a:t>Reserved</a:t>
                      </a:r>
                      <a:endParaRPr lang="en-US" sz="1200" dirty="0">
                        <a:latin typeface="Times New Roman" pitchFamily="18" charset="0"/>
                        <a:cs typeface="Times New Roman" pitchFamily="18" charset="0"/>
                      </a:endParaRPr>
                    </a:p>
                  </a:txBody>
                  <a:tcPr marL="91425" marR="91425"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02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8587" y="4710546"/>
            <a:ext cx="6008688"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Content Placeholder 4"/>
          <p:cNvGraphicFramePr>
            <a:graphicFrameLocks/>
          </p:cNvGraphicFramePr>
          <p:nvPr>
            <p:extLst>
              <p:ext uri="{D42A27DB-BD31-4B8C-83A1-F6EECF244321}">
                <p14:modId xmlns:p14="http://schemas.microsoft.com/office/powerpoint/2010/main" val="745373240"/>
              </p:ext>
            </p:extLst>
          </p:nvPr>
        </p:nvGraphicFramePr>
        <p:xfrm>
          <a:off x="381000" y="2752725"/>
          <a:ext cx="6477000" cy="2012015"/>
        </p:xfrm>
        <a:graphic>
          <a:graphicData uri="http://schemas.openxmlformats.org/drawingml/2006/table">
            <a:tbl>
              <a:tblPr firstRow="1" bandRow="1">
                <a:tableStyleId>{5C22544A-7EE6-4342-B048-85BDC9FD1C3A}</a:tableStyleId>
              </a:tblPr>
              <a:tblGrid>
                <a:gridCol w="699111"/>
                <a:gridCol w="738337"/>
                <a:gridCol w="853318"/>
                <a:gridCol w="847301"/>
                <a:gridCol w="723809"/>
                <a:gridCol w="658430"/>
                <a:gridCol w="769138"/>
                <a:gridCol w="691845"/>
                <a:gridCol w="495711"/>
              </a:tblGrid>
              <a:tr h="457367">
                <a:tc>
                  <a:txBody>
                    <a:bodyPr/>
                    <a:lstStyle/>
                    <a:p>
                      <a:pPr algn="ctr"/>
                      <a:r>
                        <a:rPr lang="en-US" sz="1200" dirty="0" smtClean="0">
                          <a:solidFill>
                            <a:schemeClr val="tx1"/>
                          </a:solidFill>
                          <a:latin typeface="Times New Roman" pitchFamily="18" charset="0"/>
                          <a:cs typeface="Times New Roman" pitchFamily="18" charset="0"/>
                        </a:rPr>
                        <a:t>Octets:2</a:t>
                      </a:r>
                      <a:endParaRPr lang="en-US" sz="1200" dirty="0">
                        <a:solidFill>
                          <a:schemeClr val="tx1"/>
                        </a:solidFill>
                        <a:latin typeface="Times New Roman" pitchFamily="18" charset="0"/>
                        <a:cs typeface="Times New Roman" pitchFamily="18" charset="0"/>
                      </a:endParaRP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solidFill>
                            <a:schemeClr val="tx1"/>
                          </a:solidFill>
                          <a:latin typeface="Times New Roman" pitchFamily="18" charset="0"/>
                          <a:cs typeface="Times New Roman" pitchFamily="18" charset="0"/>
                        </a:rPr>
                        <a:t>1</a:t>
                      </a:r>
                      <a:endParaRPr lang="en-US" sz="1200" dirty="0">
                        <a:solidFill>
                          <a:schemeClr val="tx1"/>
                        </a:solidFill>
                        <a:latin typeface="Times New Roman" pitchFamily="18" charset="0"/>
                        <a:cs typeface="Times New Roman" pitchFamily="18" charset="0"/>
                      </a:endParaRP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solidFill>
                            <a:schemeClr val="tx1"/>
                          </a:solidFill>
                          <a:latin typeface="Times New Roman" pitchFamily="18" charset="0"/>
                          <a:cs typeface="Times New Roman" pitchFamily="18" charset="0"/>
                        </a:rPr>
                        <a:t>0/2</a:t>
                      </a:r>
                      <a:endParaRPr lang="en-US" sz="1200" dirty="0">
                        <a:solidFill>
                          <a:schemeClr val="tx1"/>
                        </a:solidFill>
                        <a:latin typeface="Times New Roman" pitchFamily="18" charset="0"/>
                        <a:cs typeface="Times New Roman" pitchFamily="18" charset="0"/>
                      </a:endParaRP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solidFill>
                            <a:schemeClr val="tx1"/>
                          </a:solidFill>
                          <a:latin typeface="Times New Roman" pitchFamily="18" charset="0"/>
                          <a:cs typeface="Times New Roman" pitchFamily="18" charset="0"/>
                        </a:rPr>
                        <a:t>0/2/8</a:t>
                      </a:r>
                      <a:endParaRPr lang="en-US" sz="1200" dirty="0">
                        <a:solidFill>
                          <a:schemeClr val="tx1"/>
                        </a:solidFill>
                        <a:latin typeface="Times New Roman" pitchFamily="18" charset="0"/>
                        <a:cs typeface="Times New Roman" pitchFamily="18" charset="0"/>
                      </a:endParaRP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solidFill>
                            <a:schemeClr val="tx1"/>
                          </a:solidFill>
                          <a:latin typeface="Times New Roman" pitchFamily="18" charset="0"/>
                          <a:cs typeface="Times New Roman" pitchFamily="18" charset="0"/>
                        </a:rPr>
                        <a:t>0/2</a:t>
                      </a:r>
                      <a:endParaRPr lang="en-US" sz="1200" dirty="0">
                        <a:solidFill>
                          <a:schemeClr val="tx1"/>
                        </a:solidFill>
                        <a:latin typeface="Times New Roman" pitchFamily="18" charset="0"/>
                        <a:cs typeface="Times New Roman" pitchFamily="18" charset="0"/>
                      </a:endParaRP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solidFill>
                            <a:schemeClr val="tx1"/>
                          </a:solidFill>
                          <a:latin typeface="Times New Roman" pitchFamily="18" charset="0"/>
                          <a:cs typeface="Times New Roman" pitchFamily="18" charset="0"/>
                        </a:rPr>
                        <a:t>0/2/8</a:t>
                      </a:r>
                      <a:endParaRPr lang="en-US" sz="1200" dirty="0">
                        <a:solidFill>
                          <a:schemeClr val="tx1"/>
                        </a:solidFill>
                        <a:latin typeface="Times New Roman" pitchFamily="18" charset="0"/>
                        <a:cs typeface="Times New Roman" pitchFamily="18" charset="0"/>
                      </a:endParaRP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solidFill>
                            <a:schemeClr val="tx1"/>
                          </a:solidFill>
                          <a:latin typeface="Times New Roman" pitchFamily="18" charset="0"/>
                          <a:cs typeface="Times New Roman" pitchFamily="18" charset="0"/>
                        </a:rPr>
                        <a:t>0/5/6/10/ 14</a:t>
                      </a:r>
                      <a:endParaRPr lang="en-US" sz="1200" dirty="0">
                        <a:solidFill>
                          <a:schemeClr val="tx1"/>
                        </a:solidFill>
                        <a:latin typeface="Times New Roman" pitchFamily="18" charset="0"/>
                        <a:cs typeface="Times New Roman" pitchFamily="18" charset="0"/>
                      </a:endParaRP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solidFill>
                            <a:schemeClr val="tx1"/>
                          </a:solidFill>
                          <a:latin typeface="Times New Roman" pitchFamily="18" charset="0"/>
                          <a:cs typeface="Times New Roman" pitchFamily="18" charset="0"/>
                        </a:rPr>
                        <a:t>variable</a:t>
                      </a:r>
                      <a:endParaRPr lang="en-US" sz="1200" dirty="0">
                        <a:solidFill>
                          <a:schemeClr val="tx1"/>
                        </a:solidFill>
                        <a:latin typeface="Times New Roman" pitchFamily="18" charset="0"/>
                        <a:cs typeface="Times New Roman" pitchFamily="18" charset="0"/>
                      </a:endParaRP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solidFill>
                            <a:schemeClr val="tx1"/>
                          </a:solidFill>
                          <a:latin typeface="Times New Roman" pitchFamily="18" charset="0"/>
                          <a:cs typeface="Times New Roman" pitchFamily="18" charset="0"/>
                        </a:rPr>
                        <a:t>2</a:t>
                      </a:r>
                      <a:endParaRPr lang="en-US" sz="1200" dirty="0">
                        <a:solidFill>
                          <a:schemeClr val="tx1"/>
                        </a:solidFill>
                        <a:latin typeface="Times New Roman" pitchFamily="18" charset="0"/>
                        <a:cs typeface="Times New Roman" pitchFamily="18" charset="0"/>
                      </a:endParaRP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40313">
                <a:tc rowSpan="2">
                  <a:txBody>
                    <a:bodyPr/>
                    <a:lstStyle/>
                    <a:p>
                      <a:pPr algn="ctr"/>
                      <a:r>
                        <a:rPr lang="en-US" sz="1200" dirty="0" smtClean="0">
                          <a:solidFill>
                            <a:schemeClr val="tx1"/>
                          </a:solidFill>
                          <a:latin typeface="Times New Roman" pitchFamily="18" charset="0"/>
                          <a:cs typeface="Times New Roman" pitchFamily="18" charset="0"/>
                        </a:rPr>
                        <a:t>Frame</a:t>
                      </a:r>
                    </a:p>
                    <a:p>
                      <a:pPr algn="ctr"/>
                      <a:r>
                        <a:rPr lang="en-US" sz="1200" dirty="0" smtClean="0">
                          <a:solidFill>
                            <a:schemeClr val="tx1"/>
                          </a:solidFill>
                          <a:latin typeface="Times New Roman" pitchFamily="18" charset="0"/>
                          <a:cs typeface="Times New Roman" pitchFamily="18" charset="0"/>
                        </a:rPr>
                        <a:t>Control</a:t>
                      </a:r>
                      <a:endParaRPr lang="en-US" sz="1200" dirty="0">
                        <a:solidFill>
                          <a:schemeClr val="tx1"/>
                        </a:solidFill>
                        <a:latin typeface="Times New Roman" pitchFamily="18" charset="0"/>
                        <a:cs typeface="Times New Roman" pitchFamily="18" charset="0"/>
                      </a:endParaRP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sz="1200" dirty="0" smtClean="0">
                          <a:solidFill>
                            <a:schemeClr val="tx1"/>
                          </a:solidFill>
                          <a:latin typeface="Times New Roman" pitchFamily="18" charset="0"/>
                          <a:cs typeface="Times New Roman" pitchFamily="18" charset="0"/>
                        </a:rPr>
                        <a:t>Sequence</a:t>
                      </a:r>
                    </a:p>
                    <a:p>
                      <a:pPr algn="ctr"/>
                      <a:r>
                        <a:rPr lang="en-US" sz="1200" dirty="0" smtClean="0">
                          <a:solidFill>
                            <a:schemeClr val="tx1"/>
                          </a:solidFill>
                          <a:latin typeface="Times New Roman" pitchFamily="18" charset="0"/>
                          <a:cs typeface="Times New Roman" pitchFamily="18" charset="0"/>
                        </a:rPr>
                        <a:t>Number</a:t>
                      </a:r>
                      <a:endParaRPr lang="en-US" sz="1200" dirty="0">
                        <a:solidFill>
                          <a:schemeClr val="tx1"/>
                        </a:solidFill>
                        <a:latin typeface="Times New Roman" pitchFamily="18" charset="0"/>
                        <a:cs typeface="Times New Roman" pitchFamily="18" charset="0"/>
                      </a:endParaRP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solidFill>
                            <a:schemeClr val="tx1"/>
                          </a:solidFill>
                          <a:latin typeface="Times New Roman" pitchFamily="18" charset="0"/>
                          <a:cs typeface="Times New Roman" pitchFamily="18" charset="0"/>
                        </a:rPr>
                        <a:t>Destination VPAN </a:t>
                      </a:r>
                    </a:p>
                    <a:p>
                      <a:pPr algn="ctr"/>
                      <a:r>
                        <a:rPr lang="en-US" sz="1200" dirty="0" smtClean="0">
                          <a:solidFill>
                            <a:schemeClr val="tx1"/>
                          </a:solidFill>
                          <a:latin typeface="Times New Roman" pitchFamily="18" charset="0"/>
                          <a:cs typeface="Times New Roman" pitchFamily="18" charset="0"/>
                        </a:rPr>
                        <a:t>Identifier</a:t>
                      </a:r>
                      <a:endParaRPr lang="en-US" sz="1200" dirty="0">
                        <a:solidFill>
                          <a:schemeClr val="tx1"/>
                        </a:solidFill>
                        <a:latin typeface="Times New Roman" pitchFamily="18" charset="0"/>
                        <a:cs typeface="Times New Roman" pitchFamily="18" charset="0"/>
                      </a:endParaRP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solidFill>
                            <a:schemeClr val="tx1"/>
                          </a:solidFill>
                          <a:latin typeface="Times New Roman" pitchFamily="18" charset="0"/>
                          <a:cs typeface="Times New Roman" pitchFamily="18" charset="0"/>
                        </a:rPr>
                        <a:t>Destination</a:t>
                      </a:r>
                    </a:p>
                    <a:p>
                      <a:pPr algn="ctr"/>
                      <a:r>
                        <a:rPr lang="en-US" sz="1200" dirty="0" smtClean="0">
                          <a:solidFill>
                            <a:schemeClr val="tx1"/>
                          </a:solidFill>
                          <a:latin typeface="Times New Roman" pitchFamily="18" charset="0"/>
                          <a:cs typeface="Times New Roman" pitchFamily="18" charset="0"/>
                        </a:rPr>
                        <a:t>Address</a:t>
                      </a:r>
                      <a:endParaRPr lang="en-US" sz="1200" dirty="0">
                        <a:solidFill>
                          <a:schemeClr val="tx1"/>
                        </a:solidFill>
                        <a:latin typeface="Times New Roman" pitchFamily="18" charset="0"/>
                        <a:cs typeface="Times New Roman" pitchFamily="18" charset="0"/>
                      </a:endParaRP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solidFill>
                            <a:schemeClr val="tx1"/>
                          </a:solidFill>
                          <a:latin typeface="Times New Roman" pitchFamily="18" charset="0"/>
                          <a:cs typeface="Times New Roman" pitchFamily="18" charset="0"/>
                        </a:rPr>
                        <a:t>Source</a:t>
                      </a:r>
                    </a:p>
                    <a:p>
                      <a:pPr algn="ctr"/>
                      <a:r>
                        <a:rPr lang="en-US" sz="1200" dirty="0" smtClean="0">
                          <a:solidFill>
                            <a:schemeClr val="tx1"/>
                          </a:solidFill>
                          <a:latin typeface="Times New Roman" pitchFamily="18" charset="0"/>
                          <a:cs typeface="Times New Roman" pitchFamily="18" charset="0"/>
                        </a:rPr>
                        <a:t>VPAN</a:t>
                      </a:r>
                    </a:p>
                    <a:p>
                      <a:pPr algn="ctr"/>
                      <a:r>
                        <a:rPr lang="en-US" sz="1200" dirty="0" smtClean="0">
                          <a:solidFill>
                            <a:schemeClr val="tx1"/>
                          </a:solidFill>
                          <a:latin typeface="Times New Roman" pitchFamily="18" charset="0"/>
                          <a:cs typeface="Times New Roman" pitchFamily="18" charset="0"/>
                        </a:rPr>
                        <a:t>Identifier</a:t>
                      </a:r>
                      <a:endParaRPr lang="en-US" sz="1200" dirty="0">
                        <a:solidFill>
                          <a:schemeClr val="tx1"/>
                        </a:solidFill>
                        <a:latin typeface="Times New Roman" pitchFamily="18" charset="0"/>
                        <a:cs typeface="Times New Roman" pitchFamily="18" charset="0"/>
                      </a:endParaRP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solidFill>
                            <a:schemeClr val="tx1"/>
                          </a:solidFill>
                          <a:latin typeface="Times New Roman" pitchFamily="18" charset="0"/>
                          <a:cs typeface="Times New Roman" pitchFamily="18" charset="0"/>
                        </a:rPr>
                        <a:t>Source</a:t>
                      </a:r>
                    </a:p>
                    <a:p>
                      <a:pPr algn="ctr"/>
                      <a:r>
                        <a:rPr lang="en-US" sz="1200" dirty="0" smtClean="0">
                          <a:solidFill>
                            <a:schemeClr val="tx1"/>
                          </a:solidFill>
                          <a:latin typeface="Times New Roman" pitchFamily="18" charset="0"/>
                          <a:cs typeface="Times New Roman" pitchFamily="18" charset="0"/>
                        </a:rPr>
                        <a:t>Address</a:t>
                      </a:r>
                      <a:endParaRPr lang="en-US" sz="1200" dirty="0">
                        <a:solidFill>
                          <a:schemeClr val="tx1"/>
                        </a:solidFill>
                        <a:latin typeface="Times New Roman" pitchFamily="18" charset="0"/>
                        <a:cs typeface="Times New Roman" pitchFamily="18" charset="0"/>
                      </a:endParaRP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sz="1200" dirty="0" smtClean="0">
                          <a:solidFill>
                            <a:schemeClr val="tx1"/>
                          </a:solidFill>
                          <a:latin typeface="Times New Roman" pitchFamily="18" charset="0"/>
                          <a:cs typeface="Times New Roman" pitchFamily="18" charset="0"/>
                        </a:rPr>
                        <a:t>Auxiliary</a:t>
                      </a:r>
                    </a:p>
                    <a:p>
                      <a:pPr algn="ctr"/>
                      <a:r>
                        <a:rPr lang="en-US" sz="1200" dirty="0" smtClean="0">
                          <a:solidFill>
                            <a:schemeClr val="tx1"/>
                          </a:solidFill>
                          <a:latin typeface="Times New Roman" pitchFamily="18" charset="0"/>
                          <a:cs typeface="Times New Roman" pitchFamily="18" charset="0"/>
                        </a:rPr>
                        <a:t>Security</a:t>
                      </a:r>
                    </a:p>
                    <a:p>
                      <a:pPr algn="ctr"/>
                      <a:r>
                        <a:rPr lang="en-US" sz="1200" dirty="0" smtClean="0">
                          <a:solidFill>
                            <a:schemeClr val="tx1"/>
                          </a:solidFill>
                          <a:latin typeface="Times New Roman" pitchFamily="18" charset="0"/>
                          <a:cs typeface="Times New Roman" pitchFamily="18" charset="0"/>
                        </a:rPr>
                        <a:t>Header</a:t>
                      </a:r>
                      <a:endParaRPr lang="en-US" sz="1200" dirty="0">
                        <a:solidFill>
                          <a:schemeClr val="tx1"/>
                        </a:solidFill>
                        <a:latin typeface="Times New Roman" pitchFamily="18" charset="0"/>
                        <a:cs typeface="Times New Roman" pitchFamily="18" charset="0"/>
                      </a:endParaRP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sz="1200" dirty="0" smtClean="0">
                          <a:solidFill>
                            <a:schemeClr val="tx1"/>
                          </a:solidFill>
                          <a:latin typeface="Times New Roman" pitchFamily="18" charset="0"/>
                          <a:cs typeface="Times New Roman" pitchFamily="18" charset="0"/>
                        </a:rPr>
                        <a:t>Frame</a:t>
                      </a:r>
                    </a:p>
                    <a:p>
                      <a:pPr algn="ctr"/>
                      <a:r>
                        <a:rPr lang="en-US" sz="1200" dirty="0" smtClean="0">
                          <a:solidFill>
                            <a:schemeClr val="tx1"/>
                          </a:solidFill>
                          <a:latin typeface="Times New Roman" pitchFamily="18" charset="0"/>
                          <a:cs typeface="Times New Roman" pitchFamily="18" charset="0"/>
                        </a:rPr>
                        <a:t>Payload</a:t>
                      </a:r>
                      <a:endParaRPr lang="en-US" sz="1200" dirty="0">
                        <a:solidFill>
                          <a:schemeClr val="tx1"/>
                        </a:solidFill>
                        <a:latin typeface="Times New Roman" pitchFamily="18" charset="0"/>
                        <a:cs typeface="Times New Roman" pitchFamily="18" charset="0"/>
                      </a:endParaRP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sz="1200" dirty="0" smtClean="0">
                          <a:solidFill>
                            <a:schemeClr val="tx1"/>
                          </a:solidFill>
                          <a:latin typeface="Times New Roman" pitchFamily="18" charset="0"/>
                          <a:cs typeface="Times New Roman" pitchFamily="18" charset="0"/>
                        </a:rPr>
                        <a:t>FCS</a:t>
                      </a:r>
                      <a:endParaRPr lang="en-US" sz="1200" dirty="0">
                        <a:solidFill>
                          <a:schemeClr val="tx1"/>
                        </a:solidFill>
                        <a:latin typeface="Times New Roman" pitchFamily="18" charset="0"/>
                        <a:cs typeface="Times New Roman" pitchFamily="18" charset="0"/>
                      </a:endParaRP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4420">
                <a:tc vMerge="1">
                  <a:txBody>
                    <a:bodyPr/>
                    <a:lstStyle/>
                    <a:p>
                      <a:endParaRPr lang="en-US"/>
                    </a:p>
                  </a:txBody>
                  <a:tcPr/>
                </a:tc>
                <a:tc vMerge="1">
                  <a:txBody>
                    <a:bodyPr/>
                    <a:lstStyle/>
                    <a:p>
                      <a:endParaRPr lang="en-US"/>
                    </a:p>
                  </a:txBody>
                  <a:tcPr/>
                </a:tc>
                <a:tc gridSpan="4">
                  <a:txBody>
                    <a:bodyPr/>
                    <a:lstStyle/>
                    <a:p>
                      <a:pPr algn="ctr"/>
                      <a:r>
                        <a:rPr lang="en-US" sz="1200" dirty="0" smtClean="0">
                          <a:solidFill>
                            <a:schemeClr val="tx1"/>
                          </a:solidFill>
                          <a:latin typeface="Times New Roman" pitchFamily="18" charset="0"/>
                          <a:cs typeface="Times New Roman" pitchFamily="18" charset="0"/>
                        </a:rPr>
                        <a:t>Addressing fields</a:t>
                      </a:r>
                      <a:endParaRPr lang="en-US" sz="1200" dirty="0">
                        <a:solidFill>
                          <a:schemeClr val="tx1"/>
                        </a:solidFill>
                        <a:latin typeface="Times New Roman" pitchFamily="18" charset="0"/>
                        <a:cs typeface="Times New Roman" pitchFamily="18" charset="0"/>
                      </a:endParaRP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r>
              <a:tr h="370975">
                <a:tc gridSpan="7">
                  <a:txBody>
                    <a:bodyPr/>
                    <a:lstStyle/>
                    <a:p>
                      <a:pPr algn="ctr"/>
                      <a:r>
                        <a:rPr lang="en-US" sz="1200" dirty="0" smtClean="0">
                          <a:solidFill>
                            <a:schemeClr val="tx1"/>
                          </a:solidFill>
                          <a:latin typeface="Times New Roman" pitchFamily="18" charset="0"/>
                          <a:cs typeface="Times New Roman" pitchFamily="18" charset="0"/>
                        </a:rPr>
                        <a:t>MHR</a:t>
                      </a:r>
                      <a:endParaRPr lang="en-US" sz="1200" dirty="0">
                        <a:solidFill>
                          <a:schemeClr val="tx1"/>
                        </a:solidFill>
                        <a:latin typeface="Times New Roman" pitchFamily="18" charset="0"/>
                        <a:cs typeface="Times New Roman" pitchFamily="18" charset="0"/>
                      </a:endParaRP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solidFill>
                            <a:schemeClr val="tx1"/>
                          </a:solidFill>
                          <a:latin typeface="Times New Roman" pitchFamily="18" charset="0"/>
                          <a:cs typeface="Times New Roman" pitchFamily="18" charset="0"/>
                        </a:rPr>
                        <a:t>MSDU</a:t>
                      </a:r>
                      <a:endParaRPr lang="en-US" sz="1200" dirty="0">
                        <a:solidFill>
                          <a:schemeClr val="tx1"/>
                        </a:solidFill>
                        <a:latin typeface="Times New Roman" pitchFamily="18" charset="0"/>
                        <a:cs typeface="Times New Roman" pitchFamily="18" charset="0"/>
                      </a:endParaRP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solidFill>
                            <a:schemeClr val="tx1"/>
                          </a:solidFill>
                          <a:latin typeface="Times New Roman" pitchFamily="18" charset="0"/>
                          <a:cs typeface="Times New Roman" pitchFamily="18" charset="0"/>
                        </a:rPr>
                        <a:t>MFR</a:t>
                      </a:r>
                      <a:endParaRPr lang="en-US" sz="1200" dirty="0">
                        <a:solidFill>
                          <a:schemeClr val="tx1"/>
                        </a:solidFill>
                        <a:latin typeface="Times New Roman" pitchFamily="18" charset="0"/>
                        <a:cs typeface="Times New Roman" pitchFamily="18" charset="0"/>
                      </a:endParaRPr>
                    </a:p>
                  </a:txBody>
                  <a:tcPr marL="91437" marR="91437" marT="45737" marB="457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0310" name="Rectangle 62"/>
          <p:cNvSpPr>
            <a:spLocks noChangeArrowheads="1"/>
          </p:cNvSpPr>
          <p:nvPr/>
        </p:nvSpPr>
        <p:spPr bwMode="auto">
          <a:xfrm>
            <a:off x="6470073" y="5157355"/>
            <a:ext cx="2514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lstStyle/>
          <a:p>
            <a:pPr algn="just"/>
            <a:r>
              <a:rPr lang="en-US" sz="1400" b="1" dirty="0">
                <a:latin typeface="Times New Roman" pitchFamily="18" charset="0"/>
                <a:ea typeface="Batang" pitchFamily="18" charset="-127"/>
              </a:rPr>
              <a:t>MHR</a:t>
            </a:r>
            <a:r>
              <a:rPr lang="en-US" sz="1400" dirty="0">
                <a:latin typeface="Times New Roman" pitchFamily="18" charset="0"/>
                <a:ea typeface="Batang" pitchFamily="18" charset="-127"/>
              </a:rPr>
              <a:t>: </a:t>
            </a:r>
            <a:r>
              <a:rPr lang="en-US" sz="1400" dirty="0" smtClean="0">
                <a:ea typeface="Batang" pitchFamily="18" charset="-127"/>
              </a:rPr>
              <a:t>MAC</a:t>
            </a:r>
            <a:r>
              <a:rPr lang="en-US" sz="1400" dirty="0" smtClean="0">
                <a:latin typeface="Times New Roman" pitchFamily="18" charset="0"/>
                <a:ea typeface="Batang" pitchFamily="18" charset="-127"/>
              </a:rPr>
              <a:t> </a:t>
            </a:r>
            <a:r>
              <a:rPr lang="en-US" sz="1400" dirty="0">
                <a:latin typeface="Times New Roman" pitchFamily="18" charset="0"/>
                <a:ea typeface="Batang" pitchFamily="18" charset="-127"/>
              </a:rPr>
              <a:t>header</a:t>
            </a:r>
            <a:endParaRPr lang="en-US" sz="1400" dirty="0"/>
          </a:p>
        </p:txBody>
      </p:sp>
      <p:sp>
        <p:nvSpPr>
          <p:cNvPr id="10311" name="Rectangle 62"/>
          <p:cNvSpPr>
            <a:spLocks noChangeArrowheads="1"/>
          </p:cNvSpPr>
          <p:nvPr/>
        </p:nvSpPr>
        <p:spPr bwMode="auto">
          <a:xfrm>
            <a:off x="6470073" y="5500255"/>
            <a:ext cx="2514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lstStyle/>
          <a:p>
            <a:pPr algn="just"/>
            <a:r>
              <a:rPr lang="en-US" sz="1400" b="1" dirty="0">
                <a:latin typeface="Times New Roman" pitchFamily="18" charset="0"/>
                <a:ea typeface="Batang" pitchFamily="18" charset="-127"/>
              </a:rPr>
              <a:t>MSDU</a:t>
            </a:r>
            <a:r>
              <a:rPr lang="en-US" sz="1400" dirty="0">
                <a:latin typeface="Times New Roman" pitchFamily="18" charset="0"/>
                <a:ea typeface="Batang" pitchFamily="18" charset="-127"/>
              </a:rPr>
              <a:t>: </a:t>
            </a:r>
            <a:r>
              <a:rPr lang="en-US" sz="1400" dirty="0" smtClean="0">
                <a:ea typeface="Batang" pitchFamily="18" charset="-127"/>
              </a:rPr>
              <a:t>MAC</a:t>
            </a:r>
            <a:r>
              <a:rPr lang="en-US" sz="1400" dirty="0" smtClean="0">
                <a:latin typeface="Times New Roman" pitchFamily="18" charset="0"/>
                <a:ea typeface="Batang" pitchFamily="18" charset="-127"/>
              </a:rPr>
              <a:t>  </a:t>
            </a:r>
            <a:r>
              <a:rPr lang="en-US" sz="1400" dirty="0" smtClean="0">
                <a:ea typeface="Batang" pitchFamily="18" charset="-127"/>
              </a:rPr>
              <a:t>SDU</a:t>
            </a:r>
            <a:endParaRPr lang="en-US" sz="1400" dirty="0"/>
          </a:p>
        </p:txBody>
      </p:sp>
      <p:sp>
        <p:nvSpPr>
          <p:cNvPr id="10312" name="Rectangle 62"/>
          <p:cNvSpPr>
            <a:spLocks noChangeArrowheads="1"/>
          </p:cNvSpPr>
          <p:nvPr/>
        </p:nvSpPr>
        <p:spPr bwMode="auto">
          <a:xfrm>
            <a:off x="6470073" y="5851814"/>
            <a:ext cx="2514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lstStyle/>
          <a:p>
            <a:pPr algn="just"/>
            <a:r>
              <a:rPr lang="en-US" sz="1400" b="1" dirty="0">
                <a:latin typeface="Times New Roman" pitchFamily="18" charset="0"/>
                <a:ea typeface="Batang" pitchFamily="18" charset="-127"/>
              </a:rPr>
              <a:t>MFR</a:t>
            </a:r>
            <a:r>
              <a:rPr lang="en-US" sz="1400" dirty="0">
                <a:latin typeface="Times New Roman" pitchFamily="18" charset="0"/>
                <a:ea typeface="Batang" pitchFamily="18" charset="-127"/>
              </a:rPr>
              <a:t>: </a:t>
            </a:r>
            <a:r>
              <a:rPr lang="en-US" sz="1400" dirty="0" smtClean="0">
                <a:ea typeface="Batang" pitchFamily="18" charset="-127"/>
              </a:rPr>
              <a:t>MAC </a:t>
            </a:r>
            <a:r>
              <a:rPr lang="en-US" sz="1400" dirty="0" smtClean="0">
                <a:latin typeface="Times New Roman" pitchFamily="18" charset="0"/>
                <a:ea typeface="Batang" pitchFamily="18" charset="-127"/>
              </a:rPr>
              <a:t> </a:t>
            </a:r>
            <a:r>
              <a:rPr lang="en-US" sz="1400" dirty="0">
                <a:latin typeface="Times New Roman" pitchFamily="18" charset="0"/>
                <a:ea typeface="Batang" pitchFamily="18" charset="-127"/>
              </a:rPr>
              <a:t>footer</a:t>
            </a:r>
            <a:endParaRPr lang="en-US" sz="1400" dirty="0"/>
          </a:p>
        </p:txBody>
      </p:sp>
      <p:sp>
        <p:nvSpPr>
          <p:cNvPr id="11" name="Date Placeholder 1"/>
          <p:cNvSpPr>
            <a:spLocks noGrp="1"/>
          </p:cNvSpPr>
          <p:nvPr>
            <p:ph type="dt" sz="half" idx="10"/>
          </p:nvPr>
        </p:nvSpPr>
        <p:spPr>
          <a:xfrm>
            <a:off x="685800" y="381456"/>
            <a:ext cx="1600200" cy="215444"/>
          </a:xfrm>
        </p:spPr>
        <p:txBody>
          <a:bodyPr/>
          <a:lstStyle/>
          <a:p>
            <a:r>
              <a:rPr lang="en-US" dirty="0" smtClean="0"/>
              <a:t>March 2012</a:t>
            </a:r>
            <a:endParaRPr lang="en-US" dirty="0"/>
          </a:p>
        </p:txBody>
      </p:sp>
      <p:sp>
        <p:nvSpPr>
          <p:cNvPr id="12" name="Rectangle 6"/>
          <p:cNvSpPr>
            <a:spLocks noGrp="1" noChangeArrowheads="1"/>
          </p:cNvSpPr>
          <p:nvPr>
            <p:ph type="sldNum" sz="quarter" idx="12"/>
          </p:nvPr>
        </p:nvSpPr>
        <p:spPr>
          <a:xfrm>
            <a:off x="4344988" y="6475413"/>
            <a:ext cx="530225" cy="182562"/>
          </a:xfrm>
          <a:ln/>
        </p:spPr>
        <p:txBody>
          <a:bodyPr/>
          <a:lstStyle/>
          <a:p>
            <a:pPr>
              <a:defRPr/>
            </a:pPr>
            <a:r>
              <a:rPr lang="en-US" dirty="0"/>
              <a:t>Slide </a:t>
            </a:r>
            <a:fld id="{168A0E28-C750-41B9-A69D-2C32EC8D3106}" type="slidenum">
              <a:rPr lang="en-US"/>
              <a:pPr>
                <a:defRPr/>
              </a:pPr>
              <a:t>9</a:t>
            </a:fld>
            <a:endParaRPr lang="en-US" dirty="0"/>
          </a:p>
        </p:txBody>
      </p:sp>
    </p:spTree>
    <p:extLst>
      <p:ext uri="{BB962C8B-B14F-4D97-AF65-F5344CB8AC3E}">
        <p14:creationId xmlns:p14="http://schemas.microsoft.com/office/powerpoint/2010/main" val="3456176486"/>
      </p:ext>
    </p:extLst>
  </p:cSld>
  <p:clrMapOvr>
    <a:masterClrMapping/>
  </p:clrMapOvr>
  <p:timing>
    <p:tnLst>
      <p:par>
        <p:cTn id="1" dur="indefinite" restart="never" nodeType="tmRoot"/>
      </p:par>
    </p:tnLst>
  </p:timing>
</p:sld>
</file>

<file path=ppt/theme/theme1.xml><?xml version="1.0" encoding="utf-8"?>
<a:theme xmlns:a="http://schemas.openxmlformats.org/drawingml/2006/main" name="VLC_Composition_090917">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VLC_Composition_090917</Template>
  <TotalTime>3583</TotalTime>
  <Words>639</Words>
  <Application>Microsoft Office PowerPoint</Application>
  <PresentationFormat>On-screen Show (4:3)</PresentationFormat>
  <Paragraphs>231</Paragraphs>
  <Slides>12</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VLC_Composition_090917</vt:lpstr>
      <vt:lpstr>Visio</vt:lpstr>
      <vt:lpstr>PowerPoint Presentation</vt:lpstr>
      <vt:lpstr>Contents</vt:lpstr>
      <vt:lpstr>Characteristics of IEEE 802.15.7 VLC</vt:lpstr>
      <vt:lpstr>FOV Consideration</vt:lpstr>
      <vt:lpstr>Estimation of Rx position</vt:lpstr>
      <vt:lpstr>Frame Type </vt:lpstr>
      <vt:lpstr>Channel Access Mechanism</vt:lpstr>
      <vt:lpstr>Channel Access Mechanism</vt:lpstr>
      <vt:lpstr>MAC frame</vt:lpstr>
      <vt:lpstr>MAC frame</vt:lpstr>
      <vt:lpstr>Link switching call</vt:lpstr>
      <vt:lpstr>Conclusion</vt:lpstr>
    </vt:vector>
  </TitlesOfParts>
  <Company>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IEEE 802.15 &lt;subject&gt;</dc:subject>
  <dc:creator>th</dc:creator>
  <dc:description>&lt;doc#&gt;</dc:description>
  <cp:lastModifiedBy>hero</cp:lastModifiedBy>
  <cp:revision>228</cp:revision>
  <cp:lastPrinted>2012-03-12T07:40:50Z</cp:lastPrinted>
  <dcterms:created xsi:type="dcterms:W3CDTF">2009-09-18T11:31:33Z</dcterms:created>
  <dcterms:modified xsi:type="dcterms:W3CDTF">2012-03-14T12:18:47Z</dcterms:modified>
</cp:coreProperties>
</file>