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329" r:id="rId2"/>
    <p:sldId id="359" r:id="rId3"/>
    <p:sldId id="366" r:id="rId4"/>
    <p:sldId id="365" r:id="rId5"/>
    <p:sldId id="367" r:id="rId6"/>
    <p:sldId id="368" r:id="rId7"/>
  </p:sldIdLst>
  <p:sldSz cx="9144000" cy="6858000" type="screen4x3"/>
  <p:notesSz cx="6934200" cy="9280525"/>
  <p:defaultTextStyle>
    <a:defPPr>
      <a:defRPr lang="en-US"/>
    </a:defPPr>
    <a:lvl1pPr algn="l" rtl="0" eaLnBrk="0" fontAlgn="base" hangingPunct="0">
      <a:spcBef>
        <a:spcPct val="0"/>
      </a:spcBef>
      <a:spcAft>
        <a:spcPct val="0"/>
      </a:spcAft>
      <a:defRPr sz="12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b="1" kern="1200">
        <a:solidFill>
          <a:schemeClr val="tx1"/>
        </a:solidFill>
        <a:latin typeface="Times New Roman" pitchFamily="18" charset="0"/>
        <a:ea typeface="+mn-ea"/>
        <a:cs typeface="+mn-cs"/>
      </a:defRPr>
    </a:lvl5pPr>
    <a:lvl6pPr marL="2286000" algn="l" defTabSz="914400" rtl="0" eaLnBrk="1" latinLnBrk="1" hangingPunct="1">
      <a:defRPr sz="1200" b="1" kern="1200">
        <a:solidFill>
          <a:schemeClr val="tx1"/>
        </a:solidFill>
        <a:latin typeface="Times New Roman" pitchFamily="18" charset="0"/>
        <a:ea typeface="+mn-ea"/>
        <a:cs typeface="+mn-cs"/>
      </a:defRPr>
    </a:lvl6pPr>
    <a:lvl7pPr marL="2743200" algn="l" defTabSz="914400" rtl="0" eaLnBrk="1" latinLnBrk="1" hangingPunct="1">
      <a:defRPr sz="1200" b="1" kern="1200">
        <a:solidFill>
          <a:schemeClr val="tx1"/>
        </a:solidFill>
        <a:latin typeface="Times New Roman" pitchFamily="18" charset="0"/>
        <a:ea typeface="+mn-ea"/>
        <a:cs typeface="+mn-cs"/>
      </a:defRPr>
    </a:lvl7pPr>
    <a:lvl8pPr marL="3200400" algn="l" defTabSz="914400" rtl="0" eaLnBrk="1" latinLnBrk="1" hangingPunct="1">
      <a:defRPr sz="1200" b="1" kern="1200">
        <a:solidFill>
          <a:schemeClr val="tx1"/>
        </a:solidFill>
        <a:latin typeface="Times New Roman" pitchFamily="18" charset="0"/>
        <a:ea typeface="+mn-ea"/>
        <a:cs typeface="+mn-cs"/>
      </a:defRPr>
    </a:lvl8pPr>
    <a:lvl9pPr marL="3657600" algn="l" defTabSz="914400" rtl="0" eaLnBrk="1" latinLnBrk="1" hangingPunct="1">
      <a:defRPr sz="12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85" autoAdjust="0"/>
    <p:restoredTop sz="85996" autoAdjust="0"/>
  </p:normalViewPr>
  <p:slideViewPr>
    <p:cSldViewPr>
      <p:cViewPr varScale="1">
        <p:scale>
          <a:sx n="75" d="100"/>
          <a:sy n="75" d="100"/>
        </p:scale>
        <p:origin x="-174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4" d="100"/>
          <a:sy n="54" d="100"/>
        </p:scale>
        <p:origin x="-2916"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a:latin typeface="Times New Roman" pitchFamily="18" charset="0"/>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a:latin typeface="Times New Roman" pitchFamily="18" charset="0"/>
              </a:defRPr>
            </a:lvl1pPr>
          </a:lstStyle>
          <a:p>
            <a:pPr>
              <a:defRPr/>
            </a:pPr>
            <a:r>
              <a:rPr lang="en-US"/>
              <a:t>&lt;11 January, 2008r&gt;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b="0">
                <a:latin typeface="Times New Roman" pitchFamily="18" charset="0"/>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b="0">
                <a:latin typeface="Times New Roman" pitchFamily="18" charset="0"/>
                <a:ea typeface="굴림" pitchFamily="34" charset="-127"/>
              </a:defRPr>
            </a:lvl1pPr>
          </a:lstStyle>
          <a:p>
            <a:pPr>
              <a:defRPr/>
            </a:pPr>
            <a:r>
              <a:rPr lang="en-US" altLang="ko-KR"/>
              <a:t>Page </a:t>
            </a:r>
            <a:fld id="{0044798E-94C0-489F-8D95-6A07A1FAECC2}"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b="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484782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a:latin typeface="Times New Roman" pitchFamily="18" charset="0"/>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a:latin typeface="Times New Roman" pitchFamily="18" charset="0"/>
              </a:defRPr>
            </a:lvl1pPr>
          </a:lstStyle>
          <a:p>
            <a:pPr>
              <a:defRPr/>
            </a:pPr>
            <a:r>
              <a:rPr lang="en-US"/>
              <a:t>&lt;11 January, 2008r&gt;</a:t>
            </a:r>
          </a:p>
        </p:txBody>
      </p:sp>
      <p:sp>
        <p:nvSpPr>
          <p:cNvPr id="2560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b="0">
                <a:latin typeface="Times New Roman" pitchFamily="18" charse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b="0">
                <a:latin typeface="Times New Roman" pitchFamily="18" charset="0"/>
                <a:ea typeface="굴림" pitchFamily="34" charset="-127"/>
              </a:defRPr>
            </a:lvl1pPr>
          </a:lstStyle>
          <a:p>
            <a:pPr>
              <a:defRPr/>
            </a:pPr>
            <a:r>
              <a:rPr lang="en-US" altLang="ko-KR"/>
              <a:t>Page </a:t>
            </a:r>
            <a:fld id="{D41AE377-6CCF-405E-8F14-CD61FF785837}"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b="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3665804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txBox="1">
            <a:spLocks noGrp="1" noChangeArrowheads="1"/>
          </p:cNvSpPr>
          <p:nvPr/>
        </p:nvSpPr>
        <p:spPr bwMode="auto">
          <a:xfrm>
            <a:off x="3467100" y="98425"/>
            <a:ext cx="28146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pPr algn="r"/>
            <a:r>
              <a:rPr lang="en-US" altLang="ko-KR" sz="1400">
                <a:ea typeface="굴림" pitchFamily="50" charset="-127"/>
              </a:rPr>
              <a:t>doc.: IEEE 802.15-&lt;doc#&gt;</a:t>
            </a:r>
          </a:p>
        </p:txBody>
      </p:sp>
      <p:sp>
        <p:nvSpPr>
          <p:cNvPr id="28675" name="Rectangle 3"/>
          <p:cNvSpPr txBox="1">
            <a:spLocks noGrp="1" noChangeArrowheads="1"/>
          </p:cNvSpPr>
          <p:nvPr/>
        </p:nvSpPr>
        <p:spPr bwMode="auto">
          <a:xfrm>
            <a:off x="654050" y="98425"/>
            <a:ext cx="273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r>
              <a:rPr lang="en-US" altLang="ko-KR" sz="1400">
                <a:ea typeface="굴림" pitchFamily="50" charset="-127"/>
              </a:rPr>
              <a:t>&lt;11 January, 2008r&gt;</a:t>
            </a:r>
          </a:p>
        </p:txBody>
      </p:sp>
      <p:sp>
        <p:nvSpPr>
          <p:cNvPr id="28676" name="Rectangle 6"/>
          <p:cNvSpPr txBox="1">
            <a:spLocks noGrp="1" noChangeArrowheads="1"/>
          </p:cNvSpPr>
          <p:nvPr/>
        </p:nvSpPr>
        <p:spPr bwMode="auto">
          <a:xfrm>
            <a:off x="3771900" y="8985250"/>
            <a:ext cx="250983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457200" defTabSz="933450">
              <a:defRPr sz="1200" b="1">
                <a:solidFill>
                  <a:schemeClr val="tx1"/>
                </a:solidFill>
                <a:latin typeface="Times New Roman" pitchFamily="18" charset="0"/>
              </a:defRPr>
            </a:lvl5pPr>
            <a:lvl6pPr marL="914400" defTabSz="933450" eaLnBrk="0" fontAlgn="base" hangingPunct="0">
              <a:spcBef>
                <a:spcPct val="0"/>
              </a:spcBef>
              <a:spcAft>
                <a:spcPct val="0"/>
              </a:spcAft>
              <a:defRPr sz="1200" b="1">
                <a:solidFill>
                  <a:schemeClr val="tx1"/>
                </a:solidFill>
                <a:latin typeface="Times New Roman" pitchFamily="18" charset="0"/>
              </a:defRPr>
            </a:lvl6pPr>
            <a:lvl7pPr marL="1371600" defTabSz="933450" eaLnBrk="0" fontAlgn="base" hangingPunct="0">
              <a:spcBef>
                <a:spcPct val="0"/>
              </a:spcBef>
              <a:spcAft>
                <a:spcPct val="0"/>
              </a:spcAft>
              <a:defRPr sz="1200" b="1">
                <a:solidFill>
                  <a:schemeClr val="tx1"/>
                </a:solidFill>
                <a:latin typeface="Times New Roman" pitchFamily="18" charset="0"/>
              </a:defRPr>
            </a:lvl7pPr>
            <a:lvl8pPr marL="1828800" defTabSz="933450" eaLnBrk="0" fontAlgn="base" hangingPunct="0">
              <a:spcBef>
                <a:spcPct val="0"/>
              </a:spcBef>
              <a:spcAft>
                <a:spcPct val="0"/>
              </a:spcAft>
              <a:defRPr sz="1200" b="1">
                <a:solidFill>
                  <a:schemeClr val="tx1"/>
                </a:solidFill>
                <a:latin typeface="Times New Roman" pitchFamily="18" charset="0"/>
              </a:defRPr>
            </a:lvl8pPr>
            <a:lvl9pPr marL="2286000" defTabSz="933450" eaLnBrk="0" fontAlgn="base" hangingPunct="0">
              <a:spcBef>
                <a:spcPct val="0"/>
              </a:spcBef>
              <a:spcAft>
                <a:spcPct val="0"/>
              </a:spcAft>
              <a:defRPr sz="1200" b="1">
                <a:solidFill>
                  <a:schemeClr val="tx1"/>
                </a:solidFill>
                <a:latin typeface="Times New Roman" pitchFamily="18" charset="0"/>
              </a:defRPr>
            </a:lvl9pPr>
          </a:lstStyle>
          <a:p>
            <a:pPr lvl="4" algn="r"/>
            <a:r>
              <a:rPr lang="en-US" altLang="ko-KR" b="0">
                <a:ea typeface="굴림" pitchFamily="50" charset="-127"/>
              </a:rPr>
              <a:t>&lt;author&gt;, &lt;company&gt;</a:t>
            </a:r>
          </a:p>
        </p:txBody>
      </p:sp>
      <p:sp>
        <p:nvSpPr>
          <p:cNvPr id="28677" name="Rectangle 7"/>
          <p:cNvSpPr txBox="1">
            <a:spLocks noGrp="1" noChangeArrowheads="1"/>
          </p:cNvSpPr>
          <p:nvPr/>
        </p:nvSpPr>
        <p:spPr bwMode="auto">
          <a:xfrm>
            <a:off x="2933700" y="8985250"/>
            <a:ext cx="8016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pPr algn="r"/>
            <a:r>
              <a:rPr lang="en-US" altLang="ko-KR" b="0">
                <a:ea typeface="굴림" pitchFamily="50" charset="-127"/>
              </a:rPr>
              <a:t>Page </a:t>
            </a:r>
            <a:fld id="{F479347E-01FB-4C29-9FB7-7AF9C8EAF0D2}" type="slidenum">
              <a:rPr lang="en-US" altLang="ko-KR" b="0">
                <a:ea typeface="굴림" pitchFamily="50" charset="-127"/>
              </a:rPr>
              <a:pPr algn="r"/>
              <a:t>2</a:t>
            </a:fld>
            <a:endParaRPr lang="en-US" altLang="ko-KR" b="0">
              <a:ea typeface="굴림" pitchFamily="50" charset="-127"/>
            </a:endParaRPr>
          </a:p>
        </p:txBody>
      </p:sp>
      <p:sp>
        <p:nvSpPr>
          <p:cNvPr id="28678" name="Slide Image Placeholder 1"/>
          <p:cNvSpPr>
            <a:spLocks noGrp="1" noRot="1" noChangeAspect="1" noTextEdit="1"/>
          </p:cNvSpPr>
          <p:nvPr>
            <p:ph type="sldImg"/>
          </p:nvPr>
        </p:nvSpPr>
        <p:spPr>
          <a:xfrm>
            <a:off x="1154113" y="701675"/>
            <a:ext cx="4625975" cy="3468688"/>
          </a:xfrm>
          <a:ln/>
        </p:spPr>
      </p:sp>
      <p:sp>
        <p:nvSpPr>
          <p:cNvPr id="286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ko-KR" smtClean="0">
              <a:ea typeface="굴림" pitchFamily="50" charset="-127"/>
            </a:endParaRPr>
          </a:p>
        </p:txBody>
      </p:sp>
      <p:sp>
        <p:nvSpPr>
          <p:cNvPr id="28680" name="Header Placeholder 3"/>
          <p:cNvSpPr txBox="1">
            <a:spLocks noGrp="1"/>
          </p:cNvSpPr>
          <p:nvPr/>
        </p:nvSpPr>
        <p:spPr bwMode="auto">
          <a:xfrm>
            <a:off x="3467100" y="98425"/>
            <a:ext cx="28146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pPr algn="r"/>
            <a:r>
              <a:rPr lang="en-US" altLang="ko-KR" sz="1400">
                <a:ea typeface="굴림" pitchFamily="50" charset="-127"/>
              </a:rPr>
              <a:t>doc.: IEEE 802.15-&lt;doc#&gt;</a:t>
            </a:r>
          </a:p>
        </p:txBody>
      </p:sp>
      <p:sp>
        <p:nvSpPr>
          <p:cNvPr id="28681" name="Date Placeholder 4"/>
          <p:cNvSpPr txBox="1">
            <a:spLocks noGrp="1"/>
          </p:cNvSpPr>
          <p:nvPr/>
        </p:nvSpPr>
        <p:spPr bwMode="auto">
          <a:xfrm>
            <a:off x="654050" y="98425"/>
            <a:ext cx="273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r>
              <a:rPr lang="en-US" altLang="ko-KR" sz="1400">
                <a:ea typeface="굴림" pitchFamily="50" charset="-127"/>
              </a:rPr>
              <a:t>&lt;11 January, 2008r&gt;</a:t>
            </a:r>
          </a:p>
        </p:txBody>
      </p:sp>
      <p:sp>
        <p:nvSpPr>
          <p:cNvPr id="28682" name="Footer Placeholder 5"/>
          <p:cNvSpPr txBox="1">
            <a:spLocks noGrp="1"/>
          </p:cNvSpPr>
          <p:nvPr/>
        </p:nvSpPr>
        <p:spPr bwMode="auto">
          <a:xfrm>
            <a:off x="3771900" y="8985250"/>
            <a:ext cx="250983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457200" defTabSz="933450">
              <a:defRPr sz="1200" b="1">
                <a:solidFill>
                  <a:schemeClr val="tx1"/>
                </a:solidFill>
                <a:latin typeface="Times New Roman" pitchFamily="18" charset="0"/>
              </a:defRPr>
            </a:lvl5pPr>
            <a:lvl6pPr marL="914400" defTabSz="933450" eaLnBrk="0" fontAlgn="base" hangingPunct="0">
              <a:spcBef>
                <a:spcPct val="0"/>
              </a:spcBef>
              <a:spcAft>
                <a:spcPct val="0"/>
              </a:spcAft>
              <a:defRPr sz="1200" b="1">
                <a:solidFill>
                  <a:schemeClr val="tx1"/>
                </a:solidFill>
                <a:latin typeface="Times New Roman" pitchFamily="18" charset="0"/>
              </a:defRPr>
            </a:lvl6pPr>
            <a:lvl7pPr marL="1371600" defTabSz="933450" eaLnBrk="0" fontAlgn="base" hangingPunct="0">
              <a:spcBef>
                <a:spcPct val="0"/>
              </a:spcBef>
              <a:spcAft>
                <a:spcPct val="0"/>
              </a:spcAft>
              <a:defRPr sz="1200" b="1">
                <a:solidFill>
                  <a:schemeClr val="tx1"/>
                </a:solidFill>
                <a:latin typeface="Times New Roman" pitchFamily="18" charset="0"/>
              </a:defRPr>
            </a:lvl7pPr>
            <a:lvl8pPr marL="1828800" defTabSz="933450" eaLnBrk="0" fontAlgn="base" hangingPunct="0">
              <a:spcBef>
                <a:spcPct val="0"/>
              </a:spcBef>
              <a:spcAft>
                <a:spcPct val="0"/>
              </a:spcAft>
              <a:defRPr sz="1200" b="1">
                <a:solidFill>
                  <a:schemeClr val="tx1"/>
                </a:solidFill>
                <a:latin typeface="Times New Roman" pitchFamily="18" charset="0"/>
              </a:defRPr>
            </a:lvl8pPr>
            <a:lvl9pPr marL="2286000" defTabSz="933450" eaLnBrk="0" fontAlgn="base" hangingPunct="0">
              <a:spcBef>
                <a:spcPct val="0"/>
              </a:spcBef>
              <a:spcAft>
                <a:spcPct val="0"/>
              </a:spcAft>
              <a:defRPr sz="1200" b="1">
                <a:solidFill>
                  <a:schemeClr val="tx1"/>
                </a:solidFill>
                <a:latin typeface="Times New Roman" pitchFamily="18" charset="0"/>
              </a:defRPr>
            </a:lvl9pPr>
          </a:lstStyle>
          <a:p>
            <a:pPr lvl="4" algn="r"/>
            <a:r>
              <a:rPr lang="en-US" altLang="ko-KR" b="0">
                <a:ea typeface="굴림" pitchFamily="50" charset="-127"/>
              </a:rPr>
              <a:t>&lt;author&gt;, &lt;company&gt;</a:t>
            </a:r>
          </a:p>
        </p:txBody>
      </p:sp>
      <p:sp>
        <p:nvSpPr>
          <p:cNvPr id="28683" name="Slide Number Placeholder 6"/>
          <p:cNvSpPr txBox="1">
            <a:spLocks noGrp="1"/>
          </p:cNvSpPr>
          <p:nvPr/>
        </p:nvSpPr>
        <p:spPr bwMode="auto">
          <a:xfrm>
            <a:off x="2933700" y="8985250"/>
            <a:ext cx="8016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pPr algn="r"/>
            <a:r>
              <a:rPr lang="en-US" altLang="ko-KR" b="0">
                <a:ea typeface="굴림" pitchFamily="50" charset="-127"/>
              </a:rPr>
              <a:t>Page </a:t>
            </a:r>
            <a:fld id="{13F99567-A2D4-45C7-AE5B-0A7022C86C1E}" type="slidenum">
              <a:rPr lang="en-US" altLang="ko-KR" b="0">
                <a:ea typeface="굴림" pitchFamily="50" charset="-127"/>
              </a:rPr>
              <a:pPr algn="r"/>
              <a:t>2</a:t>
            </a:fld>
            <a:endParaRPr lang="en-US" altLang="ko-KR" b="0">
              <a:ea typeface="굴림" pitchFamily="50"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txBox="1">
            <a:spLocks noGrp="1" noChangeArrowheads="1"/>
          </p:cNvSpPr>
          <p:nvPr/>
        </p:nvSpPr>
        <p:spPr bwMode="auto">
          <a:xfrm>
            <a:off x="3467100" y="98425"/>
            <a:ext cx="28146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pPr algn="r"/>
            <a:r>
              <a:rPr lang="en-US" altLang="ko-KR" sz="1400">
                <a:ea typeface="굴림" pitchFamily="50" charset="-127"/>
              </a:rPr>
              <a:t>doc.: IEEE 802.15-&lt;doc#&gt;</a:t>
            </a:r>
          </a:p>
        </p:txBody>
      </p:sp>
      <p:sp>
        <p:nvSpPr>
          <p:cNvPr id="28675" name="Rectangle 3"/>
          <p:cNvSpPr txBox="1">
            <a:spLocks noGrp="1" noChangeArrowheads="1"/>
          </p:cNvSpPr>
          <p:nvPr/>
        </p:nvSpPr>
        <p:spPr bwMode="auto">
          <a:xfrm>
            <a:off x="654050" y="98425"/>
            <a:ext cx="273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r>
              <a:rPr lang="en-US" altLang="ko-KR" sz="1400">
                <a:ea typeface="굴림" pitchFamily="50" charset="-127"/>
              </a:rPr>
              <a:t>&lt;11 January, 2008r&gt;</a:t>
            </a:r>
          </a:p>
        </p:txBody>
      </p:sp>
      <p:sp>
        <p:nvSpPr>
          <p:cNvPr id="28676" name="Rectangle 6"/>
          <p:cNvSpPr txBox="1">
            <a:spLocks noGrp="1" noChangeArrowheads="1"/>
          </p:cNvSpPr>
          <p:nvPr/>
        </p:nvSpPr>
        <p:spPr bwMode="auto">
          <a:xfrm>
            <a:off x="3771900" y="8985250"/>
            <a:ext cx="250983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457200" defTabSz="933450">
              <a:defRPr sz="1200" b="1">
                <a:solidFill>
                  <a:schemeClr val="tx1"/>
                </a:solidFill>
                <a:latin typeface="Times New Roman" pitchFamily="18" charset="0"/>
              </a:defRPr>
            </a:lvl5pPr>
            <a:lvl6pPr marL="914400" defTabSz="933450" eaLnBrk="0" fontAlgn="base" hangingPunct="0">
              <a:spcBef>
                <a:spcPct val="0"/>
              </a:spcBef>
              <a:spcAft>
                <a:spcPct val="0"/>
              </a:spcAft>
              <a:defRPr sz="1200" b="1">
                <a:solidFill>
                  <a:schemeClr val="tx1"/>
                </a:solidFill>
                <a:latin typeface="Times New Roman" pitchFamily="18" charset="0"/>
              </a:defRPr>
            </a:lvl6pPr>
            <a:lvl7pPr marL="1371600" defTabSz="933450" eaLnBrk="0" fontAlgn="base" hangingPunct="0">
              <a:spcBef>
                <a:spcPct val="0"/>
              </a:spcBef>
              <a:spcAft>
                <a:spcPct val="0"/>
              </a:spcAft>
              <a:defRPr sz="1200" b="1">
                <a:solidFill>
                  <a:schemeClr val="tx1"/>
                </a:solidFill>
                <a:latin typeface="Times New Roman" pitchFamily="18" charset="0"/>
              </a:defRPr>
            </a:lvl7pPr>
            <a:lvl8pPr marL="1828800" defTabSz="933450" eaLnBrk="0" fontAlgn="base" hangingPunct="0">
              <a:spcBef>
                <a:spcPct val="0"/>
              </a:spcBef>
              <a:spcAft>
                <a:spcPct val="0"/>
              </a:spcAft>
              <a:defRPr sz="1200" b="1">
                <a:solidFill>
                  <a:schemeClr val="tx1"/>
                </a:solidFill>
                <a:latin typeface="Times New Roman" pitchFamily="18" charset="0"/>
              </a:defRPr>
            </a:lvl8pPr>
            <a:lvl9pPr marL="2286000" defTabSz="933450" eaLnBrk="0" fontAlgn="base" hangingPunct="0">
              <a:spcBef>
                <a:spcPct val="0"/>
              </a:spcBef>
              <a:spcAft>
                <a:spcPct val="0"/>
              </a:spcAft>
              <a:defRPr sz="1200" b="1">
                <a:solidFill>
                  <a:schemeClr val="tx1"/>
                </a:solidFill>
                <a:latin typeface="Times New Roman" pitchFamily="18" charset="0"/>
              </a:defRPr>
            </a:lvl9pPr>
          </a:lstStyle>
          <a:p>
            <a:pPr lvl="4" algn="r"/>
            <a:r>
              <a:rPr lang="en-US" altLang="ko-KR" b="0">
                <a:ea typeface="굴림" pitchFamily="50" charset="-127"/>
              </a:rPr>
              <a:t>&lt;author&gt;, &lt;company&gt;</a:t>
            </a:r>
          </a:p>
        </p:txBody>
      </p:sp>
      <p:sp>
        <p:nvSpPr>
          <p:cNvPr id="28677" name="Rectangle 7"/>
          <p:cNvSpPr txBox="1">
            <a:spLocks noGrp="1" noChangeArrowheads="1"/>
          </p:cNvSpPr>
          <p:nvPr/>
        </p:nvSpPr>
        <p:spPr bwMode="auto">
          <a:xfrm>
            <a:off x="2933700" y="8985250"/>
            <a:ext cx="8016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pPr algn="r"/>
            <a:r>
              <a:rPr lang="en-US" altLang="ko-KR" b="0">
                <a:ea typeface="굴림" pitchFamily="50" charset="-127"/>
              </a:rPr>
              <a:t>Page </a:t>
            </a:r>
            <a:fld id="{F479347E-01FB-4C29-9FB7-7AF9C8EAF0D2}" type="slidenum">
              <a:rPr lang="en-US" altLang="ko-KR" b="0">
                <a:ea typeface="굴림" pitchFamily="50" charset="-127"/>
              </a:rPr>
              <a:pPr algn="r"/>
              <a:t>3</a:t>
            </a:fld>
            <a:endParaRPr lang="en-US" altLang="ko-KR" b="0">
              <a:ea typeface="굴림" pitchFamily="50" charset="-127"/>
            </a:endParaRPr>
          </a:p>
        </p:txBody>
      </p:sp>
      <p:sp>
        <p:nvSpPr>
          <p:cNvPr id="28678" name="Slide Image Placeholder 1"/>
          <p:cNvSpPr>
            <a:spLocks noGrp="1" noRot="1" noChangeAspect="1" noTextEdit="1"/>
          </p:cNvSpPr>
          <p:nvPr>
            <p:ph type="sldImg"/>
          </p:nvPr>
        </p:nvSpPr>
        <p:spPr>
          <a:xfrm>
            <a:off x="1154113" y="701675"/>
            <a:ext cx="4625975" cy="3468688"/>
          </a:xfrm>
          <a:ln/>
        </p:spPr>
      </p:sp>
      <p:sp>
        <p:nvSpPr>
          <p:cNvPr id="286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ko-KR" smtClean="0">
              <a:ea typeface="굴림" pitchFamily="50" charset="-127"/>
            </a:endParaRPr>
          </a:p>
        </p:txBody>
      </p:sp>
      <p:sp>
        <p:nvSpPr>
          <p:cNvPr id="28680" name="Header Placeholder 3"/>
          <p:cNvSpPr txBox="1">
            <a:spLocks noGrp="1"/>
          </p:cNvSpPr>
          <p:nvPr/>
        </p:nvSpPr>
        <p:spPr bwMode="auto">
          <a:xfrm>
            <a:off x="3467100" y="98425"/>
            <a:ext cx="28146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pPr algn="r"/>
            <a:r>
              <a:rPr lang="en-US" altLang="ko-KR" sz="1400">
                <a:ea typeface="굴림" pitchFamily="50" charset="-127"/>
              </a:rPr>
              <a:t>doc.: IEEE 802.15-&lt;doc#&gt;</a:t>
            </a:r>
          </a:p>
        </p:txBody>
      </p:sp>
      <p:sp>
        <p:nvSpPr>
          <p:cNvPr id="28681" name="Date Placeholder 4"/>
          <p:cNvSpPr txBox="1">
            <a:spLocks noGrp="1"/>
          </p:cNvSpPr>
          <p:nvPr/>
        </p:nvSpPr>
        <p:spPr bwMode="auto">
          <a:xfrm>
            <a:off x="654050" y="98425"/>
            <a:ext cx="2736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r>
              <a:rPr lang="en-US" altLang="ko-KR" sz="1400">
                <a:ea typeface="굴림" pitchFamily="50" charset="-127"/>
              </a:rPr>
              <a:t>&lt;11 January, 2008r&gt;</a:t>
            </a:r>
          </a:p>
        </p:txBody>
      </p:sp>
      <p:sp>
        <p:nvSpPr>
          <p:cNvPr id="28682" name="Footer Placeholder 5"/>
          <p:cNvSpPr txBox="1">
            <a:spLocks noGrp="1"/>
          </p:cNvSpPr>
          <p:nvPr/>
        </p:nvSpPr>
        <p:spPr bwMode="auto">
          <a:xfrm>
            <a:off x="3771900" y="8985250"/>
            <a:ext cx="250983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457200" defTabSz="933450">
              <a:defRPr sz="1200" b="1">
                <a:solidFill>
                  <a:schemeClr val="tx1"/>
                </a:solidFill>
                <a:latin typeface="Times New Roman" pitchFamily="18" charset="0"/>
              </a:defRPr>
            </a:lvl5pPr>
            <a:lvl6pPr marL="914400" defTabSz="933450" eaLnBrk="0" fontAlgn="base" hangingPunct="0">
              <a:spcBef>
                <a:spcPct val="0"/>
              </a:spcBef>
              <a:spcAft>
                <a:spcPct val="0"/>
              </a:spcAft>
              <a:defRPr sz="1200" b="1">
                <a:solidFill>
                  <a:schemeClr val="tx1"/>
                </a:solidFill>
                <a:latin typeface="Times New Roman" pitchFamily="18" charset="0"/>
              </a:defRPr>
            </a:lvl6pPr>
            <a:lvl7pPr marL="1371600" defTabSz="933450" eaLnBrk="0" fontAlgn="base" hangingPunct="0">
              <a:spcBef>
                <a:spcPct val="0"/>
              </a:spcBef>
              <a:spcAft>
                <a:spcPct val="0"/>
              </a:spcAft>
              <a:defRPr sz="1200" b="1">
                <a:solidFill>
                  <a:schemeClr val="tx1"/>
                </a:solidFill>
                <a:latin typeface="Times New Roman" pitchFamily="18" charset="0"/>
              </a:defRPr>
            </a:lvl7pPr>
            <a:lvl8pPr marL="1828800" defTabSz="933450" eaLnBrk="0" fontAlgn="base" hangingPunct="0">
              <a:spcBef>
                <a:spcPct val="0"/>
              </a:spcBef>
              <a:spcAft>
                <a:spcPct val="0"/>
              </a:spcAft>
              <a:defRPr sz="1200" b="1">
                <a:solidFill>
                  <a:schemeClr val="tx1"/>
                </a:solidFill>
                <a:latin typeface="Times New Roman" pitchFamily="18" charset="0"/>
              </a:defRPr>
            </a:lvl8pPr>
            <a:lvl9pPr marL="2286000" defTabSz="933450" eaLnBrk="0" fontAlgn="base" hangingPunct="0">
              <a:spcBef>
                <a:spcPct val="0"/>
              </a:spcBef>
              <a:spcAft>
                <a:spcPct val="0"/>
              </a:spcAft>
              <a:defRPr sz="1200" b="1">
                <a:solidFill>
                  <a:schemeClr val="tx1"/>
                </a:solidFill>
                <a:latin typeface="Times New Roman" pitchFamily="18" charset="0"/>
              </a:defRPr>
            </a:lvl9pPr>
          </a:lstStyle>
          <a:p>
            <a:pPr lvl="4" algn="r"/>
            <a:r>
              <a:rPr lang="en-US" altLang="ko-KR" b="0">
                <a:ea typeface="굴림" pitchFamily="50" charset="-127"/>
              </a:rPr>
              <a:t>&lt;author&gt;, &lt;company&gt;</a:t>
            </a:r>
          </a:p>
        </p:txBody>
      </p:sp>
      <p:sp>
        <p:nvSpPr>
          <p:cNvPr id="28683" name="Slide Number Placeholder 6"/>
          <p:cNvSpPr txBox="1">
            <a:spLocks noGrp="1"/>
          </p:cNvSpPr>
          <p:nvPr/>
        </p:nvSpPr>
        <p:spPr bwMode="auto">
          <a:xfrm>
            <a:off x="2933700" y="8985250"/>
            <a:ext cx="8016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b="1">
                <a:solidFill>
                  <a:schemeClr val="tx1"/>
                </a:solidFill>
                <a:latin typeface="Times New Roman" pitchFamily="18" charset="0"/>
              </a:defRPr>
            </a:lvl1pPr>
            <a:lvl2pPr marL="742950" indent="-285750" defTabSz="933450">
              <a:defRPr sz="1200" b="1">
                <a:solidFill>
                  <a:schemeClr val="tx1"/>
                </a:solidFill>
                <a:latin typeface="Times New Roman" pitchFamily="18" charset="0"/>
              </a:defRPr>
            </a:lvl2pPr>
            <a:lvl3pPr marL="1143000" indent="-228600" defTabSz="933450">
              <a:defRPr sz="1200" b="1">
                <a:solidFill>
                  <a:schemeClr val="tx1"/>
                </a:solidFill>
                <a:latin typeface="Times New Roman" pitchFamily="18" charset="0"/>
              </a:defRPr>
            </a:lvl3pPr>
            <a:lvl4pPr marL="1600200" indent="-228600" defTabSz="933450">
              <a:defRPr sz="1200" b="1">
                <a:solidFill>
                  <a:schemeClr val="tx1"/>
                </a:solidFill>
                <a:latin typeface="Times New Roman" pitchFamily="18" charset="0"/>
              </a:defRPr>
            </a:lvl4pPr>
            <a:lvl5pPr marL="2057400" indent="-228600" defTabSz="933450">
              <a:defRPr sz="1200" b="1">
                <a:solidFill>
                  <a:schemeClr val="tx1"/>
                </a:solidFill>
                <a:latin typeface="Times New Roman" pitchFamily="18" charset="0"/>
              </a:defRPr>
            </a:lvl5pPr>
            <a:lvl6pPr marL="2514600" indent="-228600" defTabSz="933450" eaLnBrk="0" fontAlgn="base" hangingPunct="0">
              <a:spcBef>
                <a:spcPct val="0"/>
              </a:spcBef>
              <a:spcAft>
                <a:spcPct val="0"/>
              </a:spcAft>
              <a:defRPr sz="1200" b="1">
                <a:solidFill>
                  <a:schemeClr val="tx1"/>
                </a:solidFill>
                <a:latin typeface="Times New Roman" pitchFamily="18" charset="0"/>
              </a:defRPr>
            </a:lvl6pPr>
            <a:lvl7pPr marL="2971800" indent="-228600" defTabSz="933450" eaLnBrk="0" fontAlgn="base" hangingPunct="0">
              <a:spcBef>
                <a:spcPct val="0"/>
              </a:spcBef>
              <a:spcAft>
                <a:spcPct val="0"/>
              </a:spcAft>
              <a:defRPr sz="1200" b="1">
                <a:solidFill>
                  <a:schemeClr val="tx1"/>
                </a:solidFill>
                <a:latin typeface="Times New Roman" pitchFamily="18" charset="0"/>
              </a:defRPr>
            </a:lvl7pPr>
            <a:lvl8pPr marL="3429000" indent="-228600" defTabSz="933450" eaLnBrk="0" fontAlgn="base" hangingPunct="0">
              <a:spcBef>
                <a:spcPct val="0"/>
              </a:spcBef>
              <a:spcAft>
                <a:spcPct val="0"/>
              </a:spcAft>
              <a:defRPr sz="1200" b="1">
                <a:solidFill>
                  <a:schemeClr val="tx1"/>
                </a:solidFill>
                <a:latin typeface="Times New Roman" pitchFamily="18" charset="0"/>
              </a:defRPr>
            </a:lvl8pPr>
            <a:lvl9pPr marL="3886200" indent="-228600" defTabSz="933450" eaLnBrk="0" fontAlgn="base" hangingPunct="0">
              <a:spcBef>
                <a:spcPct val="0"/>
              </a:spcBef>
              <a:spcAft>
                <a:spcPct val="0"/>
              </a:spcAft>
              <a:defRPr sz="1200" b="1">
                <a:solidFill>
                  <a:schemeClr val="tx1"/>
                </a:solidFill>
                <a:latin typeface="Times New Roman" pitchFamily="18" charset="0"/>
              </a:defRPr>
            </a:lvl9pPr>
          </a:lstStyle>
          <a:p>
            <a:pPr algn="r"/>
            <a:r>
              <a:rPr lang="en-US" altLang="ko-KR" b="0">
                <a:ea typeface="굴림" pitchFamily="50" charset="-127"/>
              </a:rPr>
              <a:t>Page </a:t>
            </a:r>
            <a:fld id="{13F99567-A2D4-45C7-AE5B-0A7022C86C1E}" type="slidenum">
              <a:rPr lang="en-US" altLang="ko-KR" b="0">
                <a:ea typeface="굴림" pitchFamily="50" charset="-127"/>
              </a:rPr>
              <a:pPr algn="r"/>
              <a:t>3</a:t>
            </a:fld>
            <a:endParaRPr lang="en-US" altLang="ko-KR" b="0">
              <a:ea typeface="굴림"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Channel Diversity</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C29343A7-8F6E-4172-B9E0-39181304F3DB}" type="slidenum">
              <a:rPr lang="en-US" altLang="ko-KR"/>
              <a:pPr>
                <a:defRPr/>
              </a:pPr>
              <a:t>‹#›</a:t>
            </a:fld>
            <a:endParaRPr lang="en-US" altLang="ko-KR"/>
          </a:p>
        </p:txBody>
      </p:sp>
    </p:spTree>
    <p:extLst>
      <p:ext uri="{BB962C8B-B14F-4D97-AF65-F5344CB8AC3E}">
        <p14:creationId xmlns:p14="http://schemas.microsoft.com/office/powerpoint/2010/main" val="4115850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November, 2009</a:t>
            </a:r>
          </a:p>
        </p:txBody>
      </p:sp>
      <p:sp>
        <p:nvSpPr>
          <p:cNvPr id="5" name="Rectangle 5"/>
          <p:cNvSpPr>
            <a:spLocks noGrp="1" noChangeArrowheads="1"/>
          </p:cNvSpPr>
          <p:nvPr>
            <p:ph type="ftr" sz="quarter" idx="11"/>
          </p:nvPr>
        </p:nvSpPr>
        <p:spPr/>
        <p:txBody>
          <a:bodyPr/>
          <a:lstStyle>
            <a:lvl1pPr>
              <a:defRPr/>
            </a:lvl1pPr>
          </a:lstStyle>
          <a:p>
            <a:pPr>
              <a:defRPr/>
            </a:pPr>
            <a:r>
              <a:rPr lang="en-US"/>
              <a:t>Wun-Cheol Jeong et al.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820C5A97-38C3-4316-A8AB-5853B73467B5}" type="slidenum">
              <a:rPr lang="en-US" altLang="ko-KR"/>
              <a:pPr>
                <a:defRPr/>
              </a:pPr>
              <a:t>‹#›</a:t>
            </a:fld>
            <a:endParaRPr lang="en-US" altLang="ko-KR"/>
          </a:p>
        </p:txBody>
      </p:sp>
    </p:spTree>
    <p:extLst>
      <p:ext uri="{BB962C8B-B14F-4D97-AF65-F5344CB8AC3E}">
        <p14:creationId xmlns:p14="http://schemas.microsoft.com/office/powerpoint/2010/main" val="355907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p:txBody>
          <a:bodyPr/>
          <a:lstStyle>
            <a:lvl1pPr>
              <a:defRPr/>
            </a:lvl1pPr>
          </a:lstStyle>
          <a:p>
            <a:pPr>
              <a:defRPr/>
            </a:pPr>
            <a:r>
              <a:rPr lang="en-US"/>
              <a:t>Wun-Cheol Jeong et al.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14C8294-879C-42B7-B930-7F970755B72F}" type="slidenum">
              <a:rPr lang="en-US" altLang="ko-KR"/>
              <a:pPr>
                <a:defRPr/>
              </a:pPr>
              <a:t>‹#›</a:t>
            </a:fld>
            <a:endParaRPr lang="en-US" altLang="ko-KR"/>
          </a:p>
        </p:txBody>
      </p:sp>
    </p:spTree>
    <p:extLst>
      <p:ext uri="{BB962C8B-B14F-4D97-AF65-F5344CB8AC3E}">
        <p14:creationId xmlns:p14="http://schemas.microsoft.com/office/powerpoint/2010/main" val="4045577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September, 2009</a:t>
            </a:r>
          </a:p>
        </p:txBody>
      </p:sp>
      <p:sp>
        <p:nvSpPr>
          <p:cNvPr id="4" name="Rectangle 5"/>
          <p:cNvSpPr>
            <a:spLocks noGrp="1" noChangeArrowheads="1"/>
          </p:cNvSpPr>
          <p:nvPr>
            <p:ph type="ftr" sz="quarter" idx="11"/>
          </p:nvPr>
        </p:nvSpPr>
        <p:spPr/>
        <p:txBody>
          <a:bodyPr/>
          <a:lstStyle>
            <a:lvl1pPr>
              <a:defRPr/>
            </a:lvl1pPr>
          </a:lstStyle>
          <a:p>
            <a:pPr>
              <a:defRPr/>
            </a:pPr>
            <a:r>
              <a:rPr lang="en-US"/>
              <a:t>Wun-Cheol Jeong et al.</a:t>
            </a:r>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DBF1C21D-8841-4EBA-8EC2-A65F01C1C0DA}" type="slidenum">
              <a:rPr lang="en-US" altLang="ko-KR"/>
              <a:pPr>
                <a:defRPr/>
              </a:pPr>
              <a:t>‹#›</a:t>
            </a:fld>
            <a:endParaRPr lang="en-US" altLang="ko-KR"/>
          </a:p>
        </p:txBody>
      </p:sp>
    </p:spTree>
    <p:extLst>
      <p:ext uri="{BB962C8B-B14F-4D97-AF65-F5344CB8AC3E}">
        <p14:creationId xmlns:p14="http://schemas.microsoft.com/office/powerpoint/2010/main" val="3643431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Channel Diversity</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C5F07AA8-801B-4F4A-BD8E-01F700D337F9}" type="slidenum">
              <a:rPr lang="en-US" altLang="ko-KR"/>
              <a:pPr>
                <a:defRPr/>
              </a:pPr>
              <a:t>‹#›</a:t>
            </a:fld>
            <a:endParaRPr lang="en-US" altLang="ko-KR"/>
          </a:p>
        </p:txBody>
      </p:sp>
      <p:sp>
        <p:nvSpPr>
          <p:cNvPr id="7" name="Rectangle 4"/>
          <p:cNvSpPr>
            <a:spLocks noGrp="1" noChangeArrowheads="1"/>
          </p:cNvSpPr>
          <p:nvPr>
            <p:ph type="dt" sz="half" idx="10"/>
          </p:nvPr>
        </p:nvSpPr>
        <p:spPr>
          <a:xfrm>
            <a:off x="685800" y="381000"/>
            <a:ext cx="1600200" cy="215900"/>
          </a:xfrm>
        </p:spPr>
        <p:txBody>
          <a:bodyPr/>
          <a:lstStyle>
            <a:lvl1pPr>
              <a:defRPr/>
            </a:lvl1pPr>
          </a:lstStyle>
          <a:p>
            <a:pPr>
              <a:defRPr/>
            </a:pPr>
            <a:r>
              <a:rPr lang="en-US" dirty="0" smtClean="0"/>
              <a:t>March 2012</a:t>
            </a:r>
            <a:endParaRPr lang="en-US" dirty="0"/>
          </a:p>
        </p:txBody>
      </p:sp>
    </p:spTree>
    <p:extLst>
      <p:ext uri="{BB962C8B-B14F-4D97-AF65-F5344CB8AC3E}">
        <p14:creationId xmlns:p14="http://schemas.microsoft.com/office/powerpoint/2010/main" val="19781480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November, 2009</a:t>
            </a:r>
          </a:p>
        </p:txBody>
      </p:sp>
      <p:sp>
        <p:nvSpPr>
          <p:cNvPr id="5" name="Rectangle 5"/>
          <p:cNvSpPr>
            <a:spLocks noGrp="1" noChangeArrowheads="1"/>
          </p:cNvSpPr>
          <p:nvPr>
            <p:ph type="ftr" sz="quarter" idx="11"/>
          </p:nvPr>
        </p:nvSpPr>
        <p:spPr/>
        <p:txBody>
          <a:bodyPr/>
          <a:lstStyle>
            <a:lvl1pPr>
              <a:defRPr/>
            </a:lvl1pPr>
          </a:lstStyle>
          <a:p>
            <a:pPr>
              <a:defRPr/>
            </a:pPr>
            <a:r>
              <a:rPr lang="en-US"/>
              <a:t>Wun-Cheol Jeong et al.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191215F-6A72-487F-A1B0-2F5B4D079795}" type="slidenum">
              <a:rPr lang="en-US" altLang="ko-KR"/>
              <a:pPr>
                <a:defRPr/>
              </a:pPr>
              <a:t>‹#›</a:t>
            </a:fld>
            <a:endParaRPr lang="en-US" altLang="ko-KR"/>
          </a:p>
        </p:txBody>
      </p:sp>
    </p:spTree>
    <p:extLst>
      <p:ext uri="{BB962C8B-B14F-4D97-AF65-F5344CB8AC3E}">
        <p14:creationId xmlns:p14="http://schemas.microsoft.com/office/powerpoint/2010/main" val="3851593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November, 2009</a:t>
            </a:r>
          </a:p>
        </p:txBody>
      </p:sp>
      <p:sp>
        <p:nvSpPr>
          <p:cNvPr id="6" name="Rectangle 5"/>
          <p:cNvSpPr>
            <a:spLocks noGrp="1" noChangeArrowheads="1"/>
          </p:cNvSpPr>
          <p:nvPr>
            <p:ph type="ftr" sz="quarter" idx="11"/>
          </p:nvPr>
        </p:nvSpPr>
        <p:spPr/>
        <p:txBody>
          <a:bodyPr/>
          <a:lstStyle>
            <a:lvl1pPr>
              <a:defRPr/>
            </a:lvl1pPr>
          </a:lstStyle>
          <a:p>
            <a:pPr>
              <a:defRPr/>
            </a:pPr>
            <a:r>
              <a:rPr lang="en-US"/>
              <a:t>Wun-Cheol Jeong et al.</a:t>
            </a: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0BE5C925-F318-4092-87E2-39070C2A7CF2}" type="slidenum">
              <a:rPr lang="en-US" altLang="ko-KR"/>
              <a:pPr>
                <a:defRPr/>
              </a:pPr>
              <a:t>‹#›</a:t>
            </a:fld>
            <a:endParaRPr lang="en-US" altLang="ko-KR"/>
          </a:p>
        </p:txBody>
      </p:sp>
    </p:spTree>
    <p:extLst>
      <p:ext uri="{BB962C8B-B14F-4D97-AF65-F5344CB8AC3E}">
        <p14:creationId xmlns:p14="http://schemas.microsoft.com/office/powerpoint/2010/main" val="2850386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November, 2009</a:t>
            </a:r>
          </a:p>
        </p:txBody>
      </p:sp>
      <p:sp>
        <p:nvSpPr>
          <p:cNvPr id="8" name="Rectangle 5"/>
          <p:cNvSpPr>
            <a:spLocks noGrp="1" noChangeArrowheads="1"/>
          </p:cNvSpPr>
          <p:nvPr>
            <p:ph type="ftr" sz="quarter" idx="11"/>
          </p:nvPr>
        </p:nvSpPr>
        <p:spPr/>
        <p:txBody>
          <a:bodyPr/>
          <a:lstStyle>
            <a:lvl1pPr>
              <a:defRPr/>
            </a:lvl1pPr>
          </a:lstStyle>
          <a:p>
            <a:pPr>
              <a:defRPr/>
            </a:pPr>
            <a:r>
              <a:rPr lang="en-US"/>
              <a:t>Wun-Cheol Jeong et al.</a:t>
            </a:r>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87D19294-B0F5-4823-AEB6-E57D9E4C264D}" type="slidenum">
              <a:rPr lang="en-US" altLang="ko-KR"/>
              <a:pPr>
                <a:defRPr/>
              </a:pPr>
              <a:t>‹#›</a:t>
            </a:fld>
            <a:endParaRPr lang="en-US" altLang="ko-KR"/>
          </a:p>
        </p:txBody>
      </p:sp>
    </p:spTree>
    <p:extLst>
      <p:ext uri="{BB962C8B-B14F-4D97-AF65-F5344CB8AC3E}">
        <p14:creationId xmlns:p14="http://schemas.microsoft.com/office/powerpoint/2010/main" val="334020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November, 2009</a:t>
            </a:r>
          </a:p>
        </p:txBody>
      </p:sp>
      <p:sp>
        <p:nvSpPr>
          <p:cNvPr id="4" name="Rectangle 5"/>
          <p:cNvSpPr>
            <a:spLocks noGrp="1" noChangeArrowheads="1"/>
          </p:cNvSpPr>
          <p:nvPr>
            <p:ph type="ftr" sz="quarter" idx="11"/>
          </p:nvPr>
        </p:nvSpPr>
        <p:spPr/>
        <p:txBody>
          <a:bodyPr/>
          <a:lstStyle>
            <a:lvl1pPr>
              <a:defRPr/>
            </a:lvl1pPr>
          </a:lstStyle>
          <a:p>
            <a:pPr>
              <a:defRPr/>
            </a:pPr>
            <a:r>
              <a:rPr lang="en-US"/>
              <a:t>Wun-Cheol Jeong et al.</a:t>
            </a:r>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E14A1373-78A8-409B-87FF-50874275D5E4}" type="slidenum">
              <a:rPr lang="en-US" altLang="ko-KR"/>
              <a:pPr>
                <a:defRPr/>
              </a:pPr>
              <a:t>‹#›</a:t>
            </a:fld>
            <a:endParaRPr lang="en-US" altLang="ko-KR"/>
          </a:p>
        </p:txBody>
      </p:sp>
    </p:spTree>
    <p:extLst>
      <p:ext uri="{BB962C8B-B14F-4D97-AF65-F5344CB8AC3E}">
        <p14:creationId xmlns:p14="http://schemas.microsoft.com/office/powerpoint/2010/main" val="1141277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November, 2009</a:t>
            </a:r>
          </a:p>
        </p:txBody>
      </p:sp>
      <p:sp>
        <p:nvSpPr>
          <p:cNvPr id="3" name="Rectangle 5"/>
          <p:cNvSpPr>
            <a:spLocks noGrp="1" noChangeArrowheads="1"/>
          </p:cNvSpPr>
          <p:nvPr>
            <p:ph type="ftr" sz="quarter" idx="11"/>
          </p:nvPr>
        </p:nvSpPr>
        <p:spPr/>
        <p:txBody>
          <a:bodyPr/>
          <a:lstStyle>
            <a:lvl1pPr>
              <a:defRPr/>
            </a:lvl1pPr>
          </a:lstStyle>
          <a:p>
            <a:pPr>
              <a:defRPr/>
            </a:pPr>
            <a:r>
              <a:rPr lang="en-US"/>
              <a:t>Wun-Cheol Jeonget al.</a:t>
            </a:r>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23EEEE00-0A11-489E-9A02-8234872FFA57}" type="slidenum">
              <a:rPr lang="en-US" altLang="ko-KR"/>
              <a:pPr>
                <a:defRPr/>
              </a:pPr>
              <a:t>‹#›</a:t>
            </a:fld>
            <a:endParaRPr lang="en-US" altLang="ko-KR"/>
          </a:p>
        </p:txBody>
      </p:sp>
    </p:spTree>
    <p:extLst>
      <p:ext uri="{BB962C8B-B14F-4D97-AF65-F5344CB8AC3E}">
        <p14:creationId xmlns:p14="http://schemas.microsoft.com/office/powerpoint/2010/main" val="1140027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November, 2009</a:t>
            </a:r>
          </a:p>
        </p:txBody>
      </p:sp>
      <p:sp>
        <p:nvSpPr>
          <p:cNvPr id="6" name="Rectangle 5"/>
          <p:cNvSpPr>
            <a:spLocks noGrp="1" noChangeArrowheads="1"/>
          </p:cNvSpPr>
          <p:nvPr>
            <p:ph type="ftr" sz="quarter" idx="11"/>
          </p:nvPr>
        </p:nvSpPr>
        <p:spPr/>
        <p:txBody>
          <a:bodyPr/>
          <a:lstStyle>
            <a:lvl1pPr>
              <a:defRPr/>
            </a:lvl1pPr>
          </a:lstStyle>
          <a:p>
            <a:pPr>
              <a:defRPr/>
            </a:pPr>
            <a:r>
              <a:rPr lang="en-US"/>
              <a:t>Wun-Cheol Jeong et al.</a:t>
            </a: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2EC44AB0-CAC6-43C8-97AC-F2574C39B63C}" type="slidenum">
              <a:rPr lang="en-US" altLang="ko-KR"/>
              <a:pPr>
                <a:defRPr/>
              </a:pPr>
              <a:t>‹#›</a:t>
            </a:fld>
            <a:endParaRPr lang="en-US" altLang="ko-KR"/>
          </a:p>
        </p:txBody>
      </p:sp>
    </p:spTree>
    <p:extLst>
      <p:ext uri="{BB962C8B-B14F-4D97-AF65-F5344CB8AC3E}">
        <p14:creationId xmlns:p14="http://schemas.microsoft.com/office/powerpoint/2010/main" val="557452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November, 2009</a:t>
            </a:r>
          </a:p>
        </p:txBody>
      </p:sp>
      <p:sp>
        <p:nvSpPr>
          <p:cNvPr id="6" name="Rectangle 5"/>
          <p:cNvSpPr>
            <a:spLocks noGrp="1" noChangeArrowheads="1"/>
          </p:cNvSpPr>
          <p:nvPr>
            <p:ph type="ftr" sz="quarter" idx="11"/>
          </p:nvPr>
        </p:nvSpPr>
        <p:spPr/>
        <p:txBody>
          <a:bodyPr/>
          <a:lstStyle>
            <a:lvl1pPr>
              <a:defRPr/>
            </a:lvl1pPr>
          </a:lstStyle>
          <a:p>
            <a:pPr>
              <a:defRPr/>
            </a:pPr>
            <a:r>
              <a:rPr lang="en-US"/>
              <a:t>Wun-Cheol Jeong et al.</a:t>
            </a: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E007E91D-4738-4931-8977-C10FBE76636A}" type="slidenum">
              <a:rPr lang="en-US" altLang="ko-KR"/>
              <a:pPr>
                <a:defRPr/>
              </a:pPr>
              <a:t>‹#›</a:t>
            </a:fld>
            <a:endParaRPr lang="en-US" altLang="ko-KR"/>
          </a:p>
        </p:txBody>
      </p:sp>
    </p:spTree>
    <p:extLst>
      <p:ext uri="{BB962C8B-B14F-4D97-AF65-F5344CB8AC3E}">
        <p14:creationId xmlns:p14="http://schemas.microsoft.com/office/powerpoint/2010/main" val="2539003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a:latin typeface="Times New Roman" pitchFamily="18" charset="0"/>
              </a:defRPr>
            </a:lvl1pPr>
          </a:lstStyle>
          <a:p>
            <a:pPr>
              <a:defRPr/>
            </a:pPr>
            <a:r>
              <a:rPr lang="en-US" dirty="0" smtClean="0"/>
              <a:t>March 2012</a:t>
            </a:r>
            <a:endParaRPr lang="en-US" dirty="0"/>
          </a:p>
        </p:txBody>
      </p:sp>
      <p:sp>
        <p:nvSpPr>
          <p:cNvPr id="1029" name="Rectangle 5"/>
          <p:cNvSpPr>
            <a:spLocks noGrp="1" noChangeArrowheads="1"/>
          </p:cNvSpPr>
          <p:nvPr>
            <p:ph type="ftr" sz="quarter" idx="3"/>
          </p:nvPr>
        </p:nvSpPr>
        <p:spPr bwMode="auto">
          <a:xfrm>
            <a:off x="53340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b="0">
                <a:latin typeface="Times New Roman" pitchFamily="18" charset="0"/>
              </a:defRPr>
            </a:lvl1pPr>
          </a:lstStyle>
          <a:p>
            <a:pPr>
              <a:defRPr/>
            </a:pPr>
            <a:r>
              <a:rPr lang="en-US"/>
              <a:t>Wun-Cheol Jeong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b="0">
                <a:latin typeface="Times New Roman" pitchFamily="18" charset="0"/>
                <a:ea typeface="굴림" pitchFamily="34" charset="-127"/>
              </a:defRPr>
            </a:lvl1pPr>
          </a:lstStyle>
          <a:p>
            <a:pPr>
              <a:defRPr/>
            </a:pPr>
            <a:r>
              <a:rPr lang="en-US" altLang="ko-KR"/>
              <a:t>Slide </a:t>
            </a:r>
            <a:fld id="{E8067F96-22A2-48EC-95A8-78B5D7856899}" type="slidenum">
              <a:rPr lang="en-US" altLang="ko-KR"/>
              <a:pPr>
                <a:defRPr/>
              </a:pPr>
              <a:t>‹#›</a:t>
            </a:fld>
            <a:endParaRPr lang="en-US" altLang="ko-KR"/>
          </a:p>
        </p:txBody>
      </p:sp>
      <p:sp>
        <p:nvSpPr>
          <p:cNvPr id="1031" name="Rectangle 7"/>
          <p:cNvSpPr>
            <a:spLocks noChangeArrowheads="1"/>
          </p:cNvSpPr>
          <p:nvPr/>
        </p:nvSpPr>
        <p:spPr bwMode="auto">
          <a:xfrm>
            <a:off x="3733800" y="396875"/>
            <a:ext cx="4724400" cy="215900"/>
          </a:xfrm>
          <a:prstGeom prst="rect">
            <a:avLst/>
          </a:prstGeom>
          <a:noFill/>
          <a:ln w="9525">
            <a:noFill/>
            <a:miter lim="800000"/>
            <a:headEnd/>
            <a:tailEnd/>
          </a:ln>
          <a:effectLst/>
        </p:spPr>
        <p:txBody>
          <a:bodyPr lIns="0" tIns="0" rIns="0" bIns="0" anchor="b">
            <a:spAutoFit/>
          </a:bodyPr>
          <a:lstStyle/>
          <a:p>
            <a:pPr lvl="4" algn="r">
              <a:defRPr/>
            </a:pPr>
            <a:r>
              <a:rPr lang="en-US" sz="1400" dirty="0"/>
              <a:t>doc.: IEEE </a:t>
            </a:r>
            <a:r>
              <a:rPr lang="en-US" sz="1400" dirty="0" smtClean="0"/>
              <a:t>802.15-12-0150-00-004k</a:t>
            </a:r>
            <a:endParaRPr lang="en-US" sz="14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157" r:id="rId1"/>
    <p:sldLayoutId id="2147484158" r:id="rId2"/>
    <p:sldLayoutId id="2147484159" r:id="rId3"/>
    <p:sldLayoutId id="2147484160" r:id="rId4"/>
    <p:sldLayoutId id="2147484161" r:id="rId5"/>
    <p:sldLayoutId id="2147484162" r:id="rId6"/>
    <p:sldLayoutId id="2147484163" r:id="rId7"/>
    <p:sldLayoutId id="2147484164" r:id="rId8"/>
    <p:sldLayoutId id="2147484165" r:id="rId9"/>
    <p:sldLayoutId id="2147484166" r:id="rId10"/>
    <p:sldLayoutId id="2147484167" r:id="rId11"/>
    <p:sldLayoutId id="214748416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642938" y="609600"/>
            <a:ext cx="8143875" cy="4894263"/>
          </a:xfrm>
          <a:prstGeom prst="rect">
            <a:avLst/>
          </a:prstGeom>
          <a:noFill/>
          <a:ln w="12700">
            <a:noFill/>
            <a:miter lim="800000"/>
            <a:headEnd type="none" w="sm" len="sm"/>
            <a:tailEnd type="none" w="sm" len="sm"/>
          </a:ln>
          <a:effectLst/>
        </p:spPr>
        <p:txBody>
          <a:bodyPr>
            <a:spAutoFit/>
          </a:bodyPr>
          <a:lstStyle/>
          <a:p>
            <a:pPr algn="ctr">
              <a:defRPr/>
            </a:pPr>
            <a:r>
              <a:rPr lang="en-US" altLang="ko-KR" sz="1600" u="sng" dirty="0">
                <a:solidFill>
                  <a:schemeClr val="tx2"/>
                </a:solidFill>
                <a:effectLst>
                  <a:outerShdw blurRad="38100" dist="38100" dir="2700000" algn="tl">
                    <a:srgbClr val="C0C0C0"/>
                  </a:outerShdw>
                </a:effectLst>
                <a:ea typeface="굴림" pitchFamily="50" charset="-127"/>
                <a:cs typeface="Arial" charset="0"/>
              </a:rPr>
              <a:t>Project: IEEE P802.15 Working Group for Wireless Personal Area Networks (WPANs)</a:t>
            </a:r>
            <a:endParaRPr lang="en-US" altLang="ko-KR" sz="1400" dirty="0">
              <a:solidFill>
                <a:schemeClr val="tx2"/>
              </a:solidFill>
              <a:ea typeface="굴림" pitchFamily="50" charset="-127"/>
              <a:cs typeface="Arial" charset="0"/>
            </a:endParaRPr>
          </a:p>
          <a:p>
            <a:pPr>
              <a:defRPr/>
            </a:pPr>
            <a:endParaRPr lang="en-US" altLang="ko-KR" sz="1400" dirty="0">
              <a:ea typeface="굴림" pitchFamily="50" charset="-127"/>
              <a:cs typeface="Arial" charset="0"/>
            </a:endParaRPr>
          </a:p>
          <a:p>
            <a:pPr>
              <a:defRPr/>
            </a:pPr>
            <a:r>
              <a:rPr lang="en-US" altLang="ko-KR" sz="1600" dirty="0">
                <a:ea typeface="굴림" pitchFamily="50" charset="-127"/>
                <a:cs typeface="Arial" charset="0"/>
              </a:rPr>
              <a:t>Submission Title: [Channel </a:t>
            </a:r>
            <a:r>
              <a:rPr lang="en-US" altLang="ko-KR" sz="1600" dirty="0" smtClean="0">
                <a:ea typeface="굴림" pitchFamily="50" charset="-127"/>
                <a:cs typeface="Arial" charset="0"/>
              </a:rPr>
              <a:t>Hopping for DSME MAC Fragments]</a:t>
            </a:r>
            <a:r>
              <a:rPr lang="en-US" altLang="ko-KR" sz="1600" dirty="0">
                <a:ea typeface="굴림" pitchFamily="50" charset="-127"/>
                <a:cs typeface="Arial" charset="0"/>
              </a:rPr>
              <a:t>	</a:t>
            </a:r>
          </a:p>
          <a:p>
            <a:pPr>
              <a:defRPr/>
            </a:pPr>
            <a:r>
              <a:rPr lang="en-US" altLang="ko-KR" sz="1600" dirty="0">
                <a:ea typeface="굴림" pitchFamily="50" charset="-127"/>
                <a:cs typeface="Arial" charset="0"/>
              </a:rPr>
              <a:t>Date Submitted: </a:t>
            </a:r>
            <a:r>
              <a:rPr lang="en-US" altLang="ko-KR" sz="1600" dirty="0" smtClean="0">
                <a:ea typeface="굴림" pitchFamily="50" charset="-127"/>
                <a:cs typeface="Arial" charset="0"/>
              </a:rPr>
              <a:t>[March 13, 2012]</a:t>
            </a:r>
            <a:r>
              <a:rPr lang="en-US" altLang="ko-KR" sz="1600" dirty="0">
                <a:ea typeface="굴림" pitchFamily="50" charset="-127"/>
                <a:cs typeface="Arial" charset="0"/>
              </a:rPr>
              <a:t>	</a:t>
            </a:r>
          </a:p>
          <a:p>
            <a:pPr>
              <a:defRPr/>
            </a:pPr>
            <a:r>
              <a:rPr lang="en-US" altLang="ko-KR" sz="1600" dirty="0">
                <a:ea typeface="굴림" pitchFamily="50" charset="-127"/>
                <a:cs typeface="Arial" charset="0"/>
              </a:rPr>
              <a:t>Source: [</a:t>
            </a:r>
            <a:r>
              <a:rPr lang="en-US" altLang="ko-KR" sz="1600" dirty="0" err="1">
                <a:ea typeface="굴림" pitchFamily="50" charset="-127"/>
                <a:cs typeface="Arial" charset="0"/>
              </a:rPr>
              <a:t>Wun-Cheol</a:t>
            </a:r>
            <a:r>
              <a:rPr lang="en-US" altLang="ko-KR" sz="1600" dirty="0">
                <a:ea typeface="굴림" pitchFamily="50" charset="-127"/>
                <a:cs typeface="Arial" charset="0"/>
              </a:rPr>
              <a:t> </a:t>
            </a:r>
            <a:r>
              <a:rPr lang="en-US" altLang="ko-KR" sz="1600" dirty="0" err="1">
                <a:ea typeface="굴림" pitchFamily="50" charset="-127"/>
                <a:cs typeface="Arial" charset="0"/>
              </a:rPr>
              <a:t>Jeong</a:t>
            </a:r>
            <a:r>
              <a:rPr lang="en-US" altLang="ko-KR" sz="1600" dirty="0">
                <a:ea typeface="굴림" pitchFamily="50" charset="-127"/>
                <a:cs typeface="Arial" charset="0"/>
              </a:rPr>
              <a:t>, Chang-Sub </a:t>
            </a:r>
            <a:r>
              <a:rPr lang="en-US" altLang="ko-KR" sz="1600" dirty="0" smtClean="0">
                <a:ea typeface="굴림" pitchFamily="50" charset="-127"/>
                <a:cs typeface="Arial" charset="0"/>
              </a:rPr>
              <a:t>Shin]</a:t>
            </a:r>
            <a:endParaRPr lang="en-US" altLang="ko-KR" sz="1600" dirty="0">
              <a:ea typeface="굴림" pitchFamily="50" charset="-127"/>
              <a:cs typeface="Arial" charset="0"/>
            </a:endParaRPr>
          </a:p>
          <a:p>
            <a:pPr>
              <a:defRPr/>
            </a:pPr>
            <a:r>
              <a:rPr lang="en-US" altLang="ko-KR" sz="1600" dirty="0">
                <a:ea typeface="굴림" pitchFamily="50" charset="-127"/>
                <a:cs typeface="Arial" charset="0"/>
              </a:rPr>
              <a:t>Address []</a:t>
            </a:r>
          </a:p>
          <a:p>
            <a:pPr>
              <a:defRPr/>
            </a:pPr>
            <a:r>
              <a:rPr lang="en-US" altLang="ko-KR" sz="1600" dirty="0">
                <a:ea typeface="굴림" pitchFamily="50" charset="-127"/>
                <a:cs typeface="Arial" charset="0"/>
              </a:rPr>
              <a:t>Voice:[+82-42-860-5104], FAX: [], E-Mail:[wjeong@etri.re.kr]	</a:t>
            </a:r>
          </a:p>
          <a:p>
            <a:pPr>
              <a:spcBef>
                <a:spcPts val="600"/>
              </a:spcBef>
              <a:spcAft>
                <a:spcPts val="600"/>
              </a:spcAft>
              <a:defRPr/>
            </a:pPr>
            <a:r>
              <a:rPr lang="en-US" altLang="ko-KR" sz="1600" dirty="0">
                <a:ea typeface="굴림" pitchFamily="50" charset="-127"/>
                <a:cs typeface="Arial" charset="0"/>
              </a:rPr>
              <a:t>Re: [IEEE </a:t>
            </a:r>
            <a:r>
              <a:rPr lang="en-US" altLang="ko-KR" sz="1600" dirty="0" smtClean="0">
                <a:ea typeface="굴림" pitchFamily="50" charset="-127"/>
                <a:cs typeface="Arial" charset="0"/>
              </a:rPr>
              <a:t>P802.15.4k]</a:t>
            </a:r>
            <a:endParaRPr lang="en-US" altLang="ko-KR" sz="1600" dirty="0">
              <a:ea typeface="굴림" pitchFamily="50" charset="-127"/>
              <a:cs typeface="Arial" charset="0"/>
            </a:endParaRPr>
          </a:p>
          <a:p>
            <a:pPr>
              <a:lnSpc>
                <a:spcPct val="80000"/>
              </a:lnSpc>
              <a:spcBef>
                <a:spcPct val="20000"/>
              </a:spcBef>
              <a:defRPr/>
            </a:pPr>
            <a:r>
              <a:rPr lang="en-US" altLang="ko-KR" sz="1600" dirty="0">
                <a:solidFill>
                  <a:schemeClr val="tx2"/>
                </a:solidFill>
                <a:ea typeface="굴림" pitchFamily="50" charset="-127"/>
                <a:cs typeface="Arial" charset="0"/>
              </a:rPr>
              <a:t>Abstract:	</a:t>
            </a:r>
            <a:r>
              <a:rPr lang="en-US" altLang="ko-KR" sz="1600" dirty="0" smtClean="0">
                <a:solidFill>
                  <a:schemeClr val="tx2"/>
                </a:solidFill>
                <a:ea typeface="굴림" pitchFamily="50" charset="-127"/>
                <a:cs typeface="Arial" charset="0"/>
              </a:rPr>
              <a:t>[</a:t>
            </a:r>
            <a:r>
              <a:rPr lang="en-US" altLang="ko-KR" sz="1600" dirty="0">
                <a:solidFill>
                  <a:schemeClr val="tx2"/>
                </a:solidFill>
                <a:ea typeface="굴림" pitchFamily="50" charset="-127"/>
                <a:cs typeface="Arial" charset="0"/>
              </a:rPr>
              <a:t>c</a:t>
            </a:r>
            <a:r>
              <a:rPr lang="en-US" altLang="ko-KR" sz="1600" dirty="0" smtClean="0">
                <a:solidFill>
                  <a:schemeClr val="tx2"/>
                </a:solidFill>
                <a:ea typeface="굴림" pitchFamily="50" charset="-127"/>
                <a:cs typeface="Arial" charset="0"/>
              </a:rPr>
              <a:t>hannel hopping method for DSME MAC fragments</a:t>
            </a:r>
            <a:r>
              <a:rPr lang="en-US" altLang="zh-CN" sz="1400" dirty="0" smtClean="0">
                <a:solidFill>
                  <a:srgbClr val="000000"/>
                </a:solidFill>
                <a:ea typeface="宋体" pitchFamily="2" charset="-122"/>
                <a:cs typeface="Arial" charset="0"/>
              </a:rPr>
              <a:t>]</a:t>
            </a:r>
            <a:endParaRPr lang="en-US" altLang="ko-KR" sz="1600" dirty="0">
              <a:ea typeface="굴림" pitchFamily="50" charset="-127"/>
              <a:cs typeface="Arial" charset="0"/>
            </a:endParaRPr>
          </a:p>
          <a:p>
            <a:pPr>
              <a:defRPr/>
            </a:pPr>
            <a:endParaRPr lang="en-US" altLang="ko-KR" sz="1600" dirty="0">
              <a:ea typeface="굴림" pitchFamily="50" charset="-127"/>
              <a:cs typeface="Arial" charset="0"/>
            </a:endParaRPr>
          </a:p>
          <a:p>
            <a:pPr>
              <a:defRPr/>
            </a:pPr>
            <a:r>
              <a:rPr lang="en-US" altLang="ko-KR" sz="1600" dirty="0">
                <a:solidFill>
                  <a:schemeClr val="tx2"/>
                </a:solidFill>
                <a:ea typeface="굴림" pitchFamily="50" charset="-127"/>
                <a:cs typeface="Arial" charset="0"/>
              </a:rPr>
              <a:t>Purpose:	</a:t>
            </a:r>
            <a:r>
              <a:rPr lang="en-US" altLang="ko-KR" sz="1600" dirty="0" smtClean="0">
                <a:solidFill>
                  <a:schemeClr val="tx2"/>
                </a:solidFill>
                <a:ea typeface="굴림" pitchFamily="50" charset="-127"/>
                <a:cs typeface="Arial" charset="0"/>
              </a:rPr>
              <a:t>[</a:t>
            </a:r>
            <a:r>
              <a:rPr lang="en-US" altLang="ko-KR" sz="1600" dirty="0">
                <a:solidFill>
                  <a:schemeClr val="tx2"/>
                </a:solidFill>
                <a:ea typeface="굴림" pitchFamily="50" charset="-127"/>
                <a:cs typeface="Arial" charset="0"/>
              </a:rPr>
              <a:t>provides channel hopping method for DSME MAC Fragments</a:t>
            </a:r>
            <a:r>
              <a:rPr lang="en-US" altLang="ko-KR" sz="1600" dirty="0" smtClean="0">
                <a:ea typeface="굴림" pitchFamily="50" charset="-127"/>
                <a:cs typeface="Arial" charset="0"/>
              </a:rPr>
              <a:t>]</a:t>
            </a:r>
            <a:endParaRPr lang="en-US" altLang="ko-KR" sz="1600" dirty="0">
              <a:solidFill>
                <a:schemeClr val="tx2"/>
              </a:solidFill>
              <a:ea typeface="굴림" pitchFamily="50" charset="-127"/>
              <a:cs typeface="Arial" charset="0"/>
            </a:endParaRPr>
          </a:p>
          <a:p>
            <a:pPr>
              <a:defRPr/>
            </a:pPr>
            <a:endParaRPr lang="en-US" altLang="ko-KR" sz="1600" dirty="0">
              <a:solidFill>
                <a:schemeClr val="tx2"/>
              </a:solidFill>
              <a:ea typeface="굴림" pitchFamily="50" charset="-127"/>
              <a:cs typeface="Arial" charset="0"/>
            </a:endParaRPr>
          </a:p>
          <a:p>
            <a:pPr>
              <a:defRPr/>
            </a:pPr>
            <a:r>
              <a:rPr lang="en-US" altLang="ko-KR" sz="1600" dirty="0">
                <a:solidFill>
                  <a:schemeClr val="tx2"/>
                </a:solidFill>
                <a:ea typeface="굴림" pitchFamily="50" charset="-127"/>
                <a:cs typeface="Arial" charset="0"/>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dirty="0">
                <a:solidFill>
                  <a:schemeClr val="tx2"/>
                </a:solidFill>
                <a:ea typeface="굴림" pitchFamily="50" charset="-127"/>
                <a:cs typeface="Arial" charset="0"/>
              </a:rPr>
              <a:t>Release:	The contributor acknowledges and accepts that this contribution becomes the property of IEEE and may be made publicly available by P802.15.	</a:t>
            </a:r>
          </a:p>
        </p:txBody>
      </p:sp>
      <p:sp>
        <p:nvSpPr>
          <p:cNvPr id="14339" name="Slide Number Placeholder 3"/>
          <p:cNvSpPr>
            <a:spLocks noGrp="1"/>
          </p:cNvSpPr>
          <p:nvPr>
            <p:ph type="sldNum" sz="quarter" idx="12"/>
          </p:nvPr>
        </p:nvSpPr>
        <p:spPr>
          <a:xfrm>
            <a:off x="439578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b="0" smtClean="0">
                <a:ea typeface="굴림" pitchFamily="50" charset="-127"/>
              </a:rPr>
              <a:t>Slide </a:t>
            </a:r>
            <a:fld id="{73500595-8BC5-4158-8D28-593F8D312502}" type="slidenum">
              <a:rPr lang="en-US" altLang="ko-KR" b="0" smtClean="0">
                <a:ea typeface="굴림" pitchFamily="50" charset="-127"/>
              </a:rPr>
              <a:pPr/>
              <a:t>1</a:t>
            </a:fld>
            <a:endParaRPr lang="en-US" altLang="ko-KR" b="0" smtClean="0">
              <a:ea typeface="굴림" pitchFamily="50" charset="-127"/>
            </a:endParaRPr>
          </a:p>
        </p:txBody>
      </p:sp>
      <p:sp>
        <p:nvSpPr>
          <p:cNvPr id="1434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b="0" dirty="0" err="1" smtClean="0">
                <a:ea typeface="굴림" pitchFamily="50" charset="-127"/>
              </a:rPr>
              <a:t>Wun-Cheo</a:t>
            </a:r>
            <a:r>
              <a:rPr lang="en-US" altLang="ko-KR" b="0" dirty="0" err="1" smtClean="0">
                <a:ea typeface="굴림" pitchFamily="50" charset="-127"/>
              </a:rPr>
              <a:t>l</a:t>
            </a:r>
            <a:r>
              <a:rPr lang="en-US" altLang="ko-KR" b="0" dirty="0" smtClean="0">
                <a:ea typeface="굴림" pitchFamily="50" charset="-127"/>
              </a:rPr>
              <a:t> </a:t>
            </a:r>
            <a:r>
              <a:rPr lang="en-US" altLang="ko-KR" b="0" dirty="0" err="1" smtClean="0">
                <a:ea typeface="굴림" pitchFamily="50" charset="-127"/>
              </a:rPr>
              <a:t>Jeong</a:t>
            </a:r>
            <a:r>
              <a:rPr lang="en-US" altLang="ko-KR" b="0" dirty="0" smtClean="0">
                <a:ea typeface="굴림" pitchFamily="50" charset="-127"/>
              </a:rPr>
              <a:t>, et al</a:t>
            </a:r>
            <a:endParaRPr lang="en-US" altLang="ko-KR" b="0" dirty="0" smtClean="0">
              <a:ea typeface="굴림" pitchFamily="50"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0" y="457200"/>
            <a:ext cx="9144000" cy="817563"/>
          </a:xfrm>
        </p:spPr>
        <p:txBody>
          <a:bodyPr/>
          <a:lstStyle/>
          <a:p>
            <a:r>
              <a:rPr lang="en-US" altLang="ko-KR" dirty="0" smtClean="0">
                <a:ea typeface="굴림" pitchFamily="50" charset="-127"/>
              </a:rPr>
              <a:t>Channel Hopping for DSME MAC Fragments</a:t>
            </a:r>
          </a:p>
        </p:txBody>
      </p:sp>
      <p:graphicFrame>
        <p:nvGraphicFramePr>
          <p:cNvPr id="42" name="Group 460"/>
          <p:cNvGraphicFramePr>
            <a:graphicFrameLocks/>
          </p:cNvGraphicFramePr>
          <p:nvPr>
            <p:extLst>
              <p:ext uri="{D42A27DB-BD31-4B8C-83A1-F6EECF244321}">
                <p14:modId xmlns:p14="http://schemas.microsoft.com/office/powerpoint/2010/main" val="1613932641"/>
              </p:ext>
            </p:extLst>
          </p:nvPr>
        </p:nvGraphicFramePr>
        <p:xfrm>
          <a:off x="1828800" y="2616200"/>
          <a:ext cx="6019800" cy="1422400"/>
        </p:xfrm>
        <a:graphic>
          <a:graphicData uri="http://schemas.openxmlformats.org/drawingml/2006/table">
            <a:tbl>
              <a:tblPr/>
              <a:tblGrid>
                <a:gridCol w="1204913"/>
                <a:gridCol w="1209675"/>
                <a:gridCol w="1195387"/>
                <a:gridCol w="1206500"/>
                <a:gridCol w="1203325"/>
              </a:tblGrid>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8487" name="Text Box 468"/>
          <p:cNvSpPr txBox="1">
            <a:spLocks noChangeArrowheads="1"/>
          </p:cNvSpPr>
          <p:nvPr/>
        </p:nvSpPr>
        <p:spPr bwMode="auto">
          <a:xfrm>
            <a:off x="2057400" y="3962400"/>
            <a:ext cx="9605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dirty="0" smtClean="0">
                <a:ea typeface="굴림" pitchFamily="50" charset="-127"/>
              </a:rPr>
              <a:t>Slot ID 0</a:t>
            </a:r>
            <a:endParaRPr lang="en-US" altLang="ko-KR" dirty="0">
              <a:ea typeface="굴림" pitchFamily="50" charset="-127"/>
            </a:endParaRPr>
          </a:p>
        </p:txBody>
      </p:sp>
      <p:sp>
        <p:nvSpPr>
          <p:cNvPr id="18490" name="Text Box 457"/>
          <p:cNvSpPr txBox="1">
            <a:spLocks noChangeArrowheads="1"/>
          </p:cNvSpPr>
          <p:nvPr/>
        </p:nvSpPr>
        <p:spPr bwMode="auto">
          <a:xfrm rot="16200000">
            <a:off x="450057" y="3131343"/>
            <a:ext cx="1752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algn="ctr">
              <a:spcBef>
                <a:spcPct val="50000"/>
              </a:spcBef>
            </a:pPr>
            <a:r>
              <a:rPr lang="en-US" altLang="ko-KR" sz="1800">
                <a:latin typeface="Arial" charset="0"/>
                <a:ea typeface="굴림" pitchFamily="50" charset="-127"/>
              </a:rPr>
              <a:t> Channels</a:t>
            </a:r>
          </a:p>
        </p:txBody>
      </p:sp>
      <p:sp>
        <p:nvSpPr>
          <p:cNvPr id="18491" name="Text Box 456"/>
          <p:cNvSpPr txBox="1">
            <a:spLocks noChangeArrowheads="1"/>
          </p:cNvSpPr>
          <p:nvPr/>
        </p:nvSpPr>
        <p:spPr bwMode="auto">
          <a:xfrm>
            <a:off x="1447800" y="2590800"/>
            <a:ext cx="38100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200">
                <a:latin typeface="Arial" charset="0"/>
                <a:ea typeface="굴림" pitchFamily="50" charset="-127"/>
              </a:rPr>
              <a:t> </a:t>
            </a:r>
          </a:p>
          <a:p>
            <a:r>
              <a:rPr lang="en-US" altLang="ko-KR">
                <a:latin typeface="Arial" charset="0"/>
                <a:ea typeface="굴림" pitchFamily="50" charset="-127"/>
              </a:rPr>
              <a:t>11</a:t>
            </a:r>
          </a:p>
          <a:p>
            <a:r>
              <a:rPr lang="en-US" altLang="ko-KR">
                <a:latin typeface="Arial" charset="0"/>
                <a:ea typeface="굴림" pitchFamily="50" charset="-127"/>
              </a:rPr>
              <a:t>12</a:t>
            </a:r>
          </a:p>
          <a:p>
            <a:r>
              <a:rPr lang="en-US" altLang="ko-KR">
                <a:latin typeface="Arial" charset="0"/>
                <a:ea typeface="굴림" pitchFamily="50" charset="-127"/>
              </a:rPr>
              <a:t>13</a:t>
            </a:r>
          </a:p>
          <a:p>
            <a:r>
              <a:rPr lang="en-US" altLang="ko-KR">
                <a:latin typeface="Arial" charset="0"/>
                <a:ea typeface="굴림" pitchFamily="50" charset="-127"/>
              </a:rPr>
              <a:t>14</a:t>
            </a:r>
          </a:p>
          <a:p>
            <a:r>
              <a:rPr lang="en-US" altLang="ko-KR">
                <a:latin typeface="Arial" charset="0"/>
                <a:ea typeface="굴림" pitchFamily="50" charset="-127"/>
              </a:rPr>
              <a:t>15</a:t>
            </a:r>
          </a:p>
          <a:p>
            <a:r>
              <a:rPr lang="en-US" altLang="ko-KR">
                <a:latin typeface="Arial" charset="0"/>
                <a:ea typeface="굴림" pitchFamily="50" charset="-127"/>
              </a:rPr>
              <a:t>16</a:t>
            </a:r>
          </a:p>
          <a:p>
            <a:r>
              <a:rPr lang="en-US" altLang="ko-KR">
                <a:latin typeface="Arial" charset="0"/>
                <a:ea typeface="굴림" pitchFamily="50" charset="-127"/>
              </a:rPr>
              <a:t>17</a:t>
            </a:r>
          </a:p>
        </p:txBody>
      </p:sp>
      <p:sp>
        <p:nvSpPr>
          <p:cNvPr id="185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400" dirty="0" smtClean="0">
                <a:ea typeface="굴림" pitchFamily="50" charset="-127"/>
              </a:rPr>
              <a:t>March 2012</a:t>
            </a:r>
          </a:p>
        </p:txBody>
      </p:sp>
      <p:sp>
        <p:nvSpPr>
          <p:cNvPr id="29" name="Text Box 468"/>
          <p:cNvSpPr txBox="1">
            <a:spLocks noChangeArrowheads="1"/>
          </p:cNvSpPr>
          <p:nvPr/>
        </p:nvSpPr>
        <p:spPr bwMode="auto">
          <a:xfrm>
            <a:off x="3200400" y="3962400"/>
            <a:ext cx="9605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dirty="0" smtClean="0">
                <a:ea typeface="굴림" pitchFamily="50" charset="-127"/>
              </a:rPr>
              <a:t>Slot ID 1</a:t>
            </a:r>
            <a:endParaRPr lang="en-US" altLang="ko-KR" dirty="0">
              <a:ea typeface="굴림" pitchFamily="50" charset="-127"/>
            </a:endParaRPr>
          </a:p>
        </p:txBody>
      </p:sp>
      <p:sp>
        <p:nvSpPr>
          <p:cNvPr id="31" name="Text Box 468"/>
          <p:cNvSpPr txBox="1">
            <a:spLocks noChangeArrowheads="1"/>
          </p:cNvSpPr>
          <p:nvPr/>
        </p:nvSpPr>
        <p:spPr bwMode="auto">
          <a:xfrm>
            <a:off x="4419600" y="3962400"/>
            <a:ext cx="9605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dirty="0" smtClean="0">
                <a:ea typeface="굴림" pitchFamily="50" charset="-127"/>
              </a:rPr>
              <a:t>Slot ID 2</a:t>
            </a:r>
            <a:endParaRPr lang="en-US" altLang="ko-KR" dirty="0">
              <a:ea typeface="굴림" pitchFamily="50" charset="-127"/>
            </a:endParaRPr>
          </a:p>
        </p:txBody>
      </p:sp>
      <p:sp>
        <p:nvSpPr>
          <p:cNvPr id="32" name="Text Box 468"/>
          <p:cNvSpPr txBox="1">
            <a:spLocks noChangeArrowheads="1"/>
          </p:cNvSpPr>
          <p:nvPr/>
        </p:nvSpPr>
        <p:spPr bwMode="auto">
          <a:xfrm>
            <a:off x="5547291" y="3962400"/>
            <a:ext cx="9605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dirty="0" smtClean="0">
                <a:ea typeface="굴림" pitchFamily="50" charset="-127"/>
              </a:rPr>
              <a:t>Slot ID 3</a:t>
            </a:r>
            <a:endParaRPr lang="en-US" altLang="ko-KR" dirty="0">
              <a:ea typeface="굴림" pitchFamily="50" charset="-127"/>
            </a:endParaRPr>
          </a:p>
        </p:txBody>
      </p:sp>
      <p:sp>
        <p:nvSpPr>
          <p:cNvPr id="33" name="Text Box 468"/>
          <p:cNvSpPr txBox="1">
            <a:spLocks noChangeArrowheads="1"/>
          </p:cNvSpPr>
          <p:nvPr/>
        </p:nvSpPr>
        <p:spPr bwMode="auto">
          <a:xfrm>
            <a:off x="6811881" y="3962400"/>
            <a:ext cx="9605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dirty="0" smtClean="0">
                <a:ea typeface="굴림" pitchFamily="50" charset="-127"/>
              </a:rPr>
              <a:t>Slot ID 4</a:t>
            </a:r>
            <a:endParaRPr lang="en-US" altLang="ko-KR" dirty="0">
              <a:ea typeface="굴림" pitchFamily="50" charset="-127"/>
            </a:endParaRPr>
          </a:p>
        </p:txBody>
      </p:sp>
      <p:graphicFrame>
        <p:nvGraphicFramePr>
          <p:cNvPr id="34" name="표 33"/>
          <p:cNvGraphicFramePr>
            <a:graphicFrameLocks noGrp="1"/>
          </p:cNvGraphicFramePr>
          <p:nvPr>
            <p:extLst>
              <p:ext uri="{D42A27DB-BD31-4B8C-83A1-F6EECF244321}">
                <p14:modId xmlns:p14="http://schemas.microsoft.com/office/powerpoint/2010/main" val="4128791765"/>
              </p:ext>
            </p:extLst>
          </p:nvPr>
        </p:nvGraphicFramePr>
        <p:xfrm>
          <a:off x="2133600" y="4876800"/>
          <a:ext cx="5209341" cy="1600200"/>
        </p:xfrm>
        <a:graphic>
          <a:graphicData uri="http://schemas.openxmlformats.org/drawingml/2006/table">
            <a:tbl>
              <a:tblPr firstRow="1" bandRow="1">
                <a:tableStyleId>{5C22544A-7EE6-4342-B048-85BDC9FD1C3A}</a:tableStyleId>
              </a:tblPr>
              <a:tblGrid>
                <a:gridCol w="1439105"/>
                <a:gridCol w="3770236"/>
              </a:tblGrid>
              <a:tr h="370840">
                <a:tc>
                  <a:txBody>
                    <a:bodyPr/>
                    <a:lstStyle/>
                    <a:p>
                      <a:pPr algn="ctr" latinLnBrk="1"/>
                      <a:r>
                        <a:rPr lang="en-US" altLang="ko-KR" sz="1300" b="1" dirty="0" smtClean="0">
                          <a:solidFill>
                            <a:schemeClr val="tx1"/>
                          </a:solidFill>
                          <a:latin typeface="+mn-lt"/>
                        </a:rPr>
                        <a:t>Hopping</a:t>
                      </a:r>
                    </a:p>
                    <a:p>
                      <a:pPr algn="ctr" latinLnBrk="1"/>
                      <a:r>
                        <a:rPr lang="en-US" altLang="ko-KR" sz="1300" b="1" dirty="0" smtClean="0">
                          <a:solidFill>
                            <a:schemeClr val="tx1"/>
                          </a:solidFill>
                          <a:latin typeface="+mn-lt"/>
                        </a:rPr>
                        <a:t>Sequence ID</a:t>
                      </a:r>
                      <a:endParaRPr lang="ko-KR" altLang="en-US" sz="13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latinLnBrk="1"/>
                      <a:r>
                        <a:rPr lang="en-US" altLang="ko-KR" sz="1300" b="1" dirty="0" smtClean="0">
                          <a:solidFill>
                            <a:schemeClr val="tx1"/>
                          </a:solidFill>
                          <a:latin typeface="+mn-lt"/>
                        </a:rPr>
                        <a:t>Description</a:t>
                      </a:r>
                      <a:endParaRPr lang="ko-KR" altLang="en-US" sz="1300" b="1"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70840">
                <a:tc>
                  <a:txBody>
                    <a:bodyPr/>
                    <a:lstStyle/>
                    <a:p>
                      <a:pPr algn="ctr" latinLnBrk="1"/>
                      <a:r>
                        <a:rPr lang="en-US" altLang="ko-KR" sz="1400" b="0" dirty="0" smtClean="0">
                          <a:solidFill>
                            <a:schemeClr val="tx1"/>
                          </a:solidFill>
                          <a:latin typeface="+mn-lt"/>
                        </a:rPr>
                        <a:t>0x00</a:t>
                      </a:r>
                      <a:endParaRPr lang="ko-KR"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b="0" dirty="0" smtClean="0">
                          <a:solidFill>
                            <a:schemeClr val="tx1"/>
                          </a:solidFill>
                          <a:latin typeface="+mn-lt"/>
                        </a:rPr>
                        <a:t>a default hopping sequence</a:t>
                      </a:r>
                      <a:endParaRPr lang="ko-KR"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latinLnBrk="1"/>
                      <a:r>
                        <a:rPr lang="en-US" altLang="ko-KR" sz="1400" b="0" dirty="0" smtClean="0">
                          <a:solidFill>
                            <a:schemeClr val="tx1"/>
                          </a:solidFill>
                          <a:latin typeface="+mn-lt"/>
                        </a:rPr>
                        <a:t>0x01</a:t>
                      </a:r>
                      <a:endParaRPr lang="ko-KR"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b="0" dirty="0" smtClean="0">
                          <a:solidFill>
                            <a:schemeClr val="tx1"/>
                          </a:solidFill>
                          <a:latin typeface="+mn-lt"/>
                        </a:rPr>
                        <a:t>a hopping sequence generated</a:t>
                      </a:r>
                      <a:r>
                        <a:rPr lang="en-US" altLang="ko-KR" sz="1400" b="0" baseline="0" dirty="0" smtClean="0">
                          <a:solidFill>
                            <a:schemeClr val="tx1"/>
                          </a:solidFill>
                          <a:latin typeface="+mn-lt"/>
                        </a:rPr>
                        <a:t> by </a:t>
                      </a:r>
                      <a:r>
                        <a:rPr lang="en-US" altLang="ko-KR" sz="1400" b="0" baseline="0" dirty="0" err="1" smtClean="0">
                          <a:solidFill>
                            <a:schemeClr val="tx1"/>
                          </a:solidFill>
                          <a:latin typeface="+mn-lt"/>
                        </a:rPr>
                        <a:t>PANCoord</a:t>
                      </a:r>
                      <a:endParaRPr lang="ko-KR"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latinLnBrk="1"/>
                      <a:r>
                        <a:rPr lang="en-US" altLang="ko-KR" sz="1400" b="0" dirty="0" smtClean="0">
                          <a:solidFill>
                            <a:schemeClr val="tx1"/>
                          </a:solidFill>
                          <a:latin typeface="+mn-lt"/>
                        </a:rPr>
                        <a:t>0x02-0x0f</a:t>
                      </a:r>
                      <a:endParaRPr lang="ko-KR"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400" b="0" dirty="0" smtClean="0">
                          <a:solidFill>
                            <a:schemeClr val="tx1"/>
                          </a:solidFill>
                          <a:latin typeface="+mn-lt"/>
                        </a:rPr>
                        <a:t>a hopping sequence set by higher layer</a:t>
                      </a:r>
                      <a:endParaRPr lang="ko-KR" altLang="en-US" sz="14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5" name="내용 개체 틀 12"/>
          <p:cNvSpPr txBox="1">
            <a:spLocks/>
          </p:cNvSpPr>
          <p:nvPr/>
        </p:nvSpPr>
        <p:spPr>
          <a:xfrm>
            <a:off x="762000" y="4191000"/>
            <a:ext cx="7772400" cy="516523"/>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lgn="ctr">
              <a:buFontTx/>
              <a:buNone/>
            </a:pPr>
            <a:r>
              <a:rPr lang="en-US" altLang="ko-KR" sz="2000" b="0" dirty="0" smtClean="0">
                <a:ea typeface="굴림" pitchFamily="50" charset="-127"/>
              </a:rPr>
              <a:t>Hopping Sequence List = {12, 15, 13, 17, 11, …}</a:t>
            </a:r>
          </a:p>
          <a:p>
            <a:pPr algn="ctr"/>
            <a:endParaRPr lang="en-US" altLang="ko-KR" dirty="0" smtClean="0">
              <a:ea typeface="굴림" pitchFamily="50" charset="-127"/>
            </a:endParaRPr>
          </a:p>
          <a:p>
            <a:pPr algn="ctr"/>
            <a:endParaRPr lang="ko-KR" altLang="en-US" dirty="0" smtClean="0">
              <a:ea typeface="굴림" pitchFamily="50" charset="-127"/>
            </a:endParaRPr>
          </a:p>
        </p:txBody>
      </p:sp>
      <p:pic>
        <p:nvPicPr>
          <p:cNvPr id="3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0" y="1266825"/>
            <a:ext cx="7334250" cy="124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Footer Placeholder 2"/>
          <p:cNvSpPr>
            <a:spLocks noGrp="1"/>
          </p:cNvSpPr>
          <p:nvPr>
            <p:ph type="ftr" sz="quarter" idx="11"/>
          </p:nvPr>
        </p:nvSpPr>
        <p:spPr>
          <a:xfrm>
            <a:off x="5334000" y="6477000"/>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b="0" dirty="0" err="1" smtClean="0">
                <a:ea typeface="굴림" pitchFamily="50" charset="-127"/>
              </a:rPr>
              <a:t>Wun-Cheo</a:t>
            </a:r>
            <a:r>
              <a:rPr lang="en-US" altLang="ko-KR" b="0" dirty="0" err="1" smtClean="0">
                <a:ea typeface="굴림" pitchFamily="50" charset="-127"/>
              </a:rPr>
              <a:t>l</a:t>
            </a:r>
            <a:r>
              <a:rPr lang="en-US" altLang="ko-KR" b="0" dirty="0" smtClean="0">
                <a:ea typeface="굴림" pitchFamily="50" charset="-127"/>
              </a:rPr>
              <a:t> </a:t>
            </a:r>
            <a:r>
              <a:rPr lang="en-US" altLang="ko-KR" b="0" dirty="0" err="1" smtClean="0">
                <a:ea typeface="굴림" pitchFamily="50" charset="-127"/>
              </a:rPr>
              <a:t>Jeong</a:t>
            </a:r>
            <a:r>
              <a:rPr lang="en-US" altLang="ko-KR" b="0" dirty="0" smtClean="0">
                <a:ea typeface="굴림" pitchFamily="50" charset="-127"/>
              </a:rPr>
              <a:t>, et al</a:t>
            </a:r>
            <a:endParaRPr lang="en-US" altLang="ko-KR" b="0" dirty="0" smtClean="0">
              <a:ea typeface="굴림" pitchFamily="50"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0" y="457200"/>
            <a:ext cx="9144000" cy="817563"/>
          </a:xfrm>
        </p:spPr>
        <p:txBody>
          <a:bodyPr/>
          <a:lstStyle/>
          <a:p>
            <a:r>
              <a:rPr lang="en-US" altLang="ko-KR" dirty="0" smtClean="0">
                <a:ea typeface="굴림" pitchFamily="50" charset="-127"/>
              </a:rPr>
              <a:t>Channel Hopping for DSME MAC Fragments</a:t>
            </a:r>
          </a:p>
        </p:txBody>
      </p:sp>
      <p:graphicFrame>
        <p:nvGraphicFramePr>
          <p:cNvPr id="42" name="Group 460"/>
          <p:cNvGraphicFramePr>
            <a:graphicFrameLocks/>
          </p:cNvGraphicFramePr>
          <p:nvPr/>
        </p:nvGraphicFramePr>
        <p:xfrm>
          <a:off x="1752600" y="1397000"/>
          <a:ext cx="6019800" cy="1422400"/>
        </p:xfrm>
        <a:graphic>
          <a:graphicData uri="http://schemas.openxmlformats.org/drawingml/2006/table">
            <a:tbl>
              <a:tblPr/>
              <a:tblGrid>
                <a:gridCol w="1204913"/>
                <a:gridCol w="1209675"/>
                <a:gridCol w="1195387"/>
                <a:gridCol w="1206500"/>
                <a:gridCol w="1203325"/>
              </a:tblGrid>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8487" name="Text Box 468"/>
          <p:cNvSpPr txBox="1">
            <a:spLocks noChangeArrowheads="1"/>
          </p:cNvSpPr>
          <p:nvPr/>
        </p:nvSpPr>
        <p:spPr bwMode="auto">
          <a:xfrm>
            <a:off x="1981200" y="2743200"/>
            <a:ext cx="9605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dirty="0" smtClean="0">
                <a:ea typeface="굴림" pitchFamily="50" charset="-127"/>
              </a:rPr>
              <a:t>Slot ID 0</a:t>
            </a:r>
            <a:endParaRPr lang="en-US" altLang="ko-KR" dirty="0">
              <a:ea typeface="굴림" pitchFamily="50" charset="-127"/>
            </a:endParaRPr>
          </a:p>
        </p:txBody>
      </p:sp>
      <p:sp>
        <p:nvSpPr>
          <p:cNvPr id="18490" name="Text Box 457"/>
          <p:cNvSpPr txBox="1">
            <a:spLocks noChangeArrowheads="1"/>
          </p:cNvSpPr>
          <p:nvPr/>
        </p:nvSpPr>
        <p:spPr bwMode="auto">
          <a:xfrm rot="-5400000">
            <a:off x="373857" y="1912143"/>
            <a:ext cx="1752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algn="ctr">
              <a:spcBef>
                <a:spcPct val="50000"/>
              </a:spcBef>
            </a:pPr>
            <a:r>
              <a:rPr lang="en-US" altLang="ko-KR" sz="1800">
                <a:latin typeface="Arial" charset="0"/>
                <a:ea typeface="굴림" pitchFamily="50" charset="-127"/>
              </a:rPr>
              <a:t> Channels</a:t>
            </a:r>
          </a:p>
        </p:txBody>
      </p:sp>
      <p:sp>
        <p:nvSpPr>
          <p:cNvPr id="18491" name="Text Box 456"/>
          <p:cNvSpPr txBox="1">
            <a:spLocks noChangeArrowheads="1"/>
          </p:cNvSpPr>
          <p:nvPr/>
        </p:nvSpPr>
        <p:spPr bwMode="auto">
          <a:xfrm>
            <a:off x="1371600" y="1371600"/>
            <a:ext cx="38100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200">
                <a:latin typeface="Arial" charset="0"/>
                <a:ea typeface="굴림" pitchFamily="50" charset="-127"/>
              </a:rPr>
              <a:t> </a:t>
            </a:r>
          </a:p>
          <a:p>
            <a:r>
              <a:rPr lang="en-US" altLang="ko-KR">
                <a:latin typeface="Arial" charset="0"/>
                <a:ea typeface="굴림" pitchFamily="50" charset="-127"/>
              </a:rPr>
              <a:t>11</a:t>
            </a:r>
          </a:p>
          <a:p>
            <a:r>
              <a:rPr lang="en-US" altLang="ko-KR">
                <a:latin typeface="Arial" charset="0"/>
                <a:ea typeface="굴림" pitchFamily="50" charset="-127"/>
              </a:rPr>
              <a:t>12</a:t>
            </a:r>
          </a:p>
          <a:p>
            <a:r>
              <a:rPr lang="en-US" altLang="ko-KR">
                <a:latin typeface="Arial" charset="0"/>
                <a:ea typeface="굴림" pitchFamily="50" charset="-127"/>
              </a:rPr>
              <a:t>13</a:t>
            </a:r>
          </a:p>
          <a:p>
            <a:r>
              <a:rPr lang="en-US" altLang="ko-KR">
                <a:latin typeface="Arial" charset="0"/>
                <a:ea typeface="굴림" pitchFamily="50" charset="-127"/>
              </a:rPr>
              <a:t>14</a:t>
            </a:r>
          </a:p>
          <a:p>
            <a:r>
              <a:rPr lang="en-US" altLang="ko-KR">
                <a:latin typeface="Arial" charset="0"/>
                <a:ea typeface="굴림" pitchFamily="50" charset="-127"/>
              </a:rPr>
              <a:t>15</a:t>
            </a:r>
          </a:p>
          <a:p>
            <a:r>
              <a:rPr lang="en-US" altLang="ko-KR">
                <a:latin typeface="Arial" charset="0"/>
                <a:ea typeface="굴림" pitchFamily="50" charset="-127"/>
              </a:rPr>
              <a:t>16</a:t>
            </a:r>
          </a:p>
          <a:p>
            <a:r>
              <a:rPr lang="en-US" altLang="ko-KR">
                <a:latin typeface="Arial" charset="0"/>
                <a:ea typeface="굴림" pitchFamily="50" charset="-127"/>
              </a:rPr>
              <a:t>17</a:t>
            </a:r>
          </a:p>
        </p:txBody>
      </p:sp>
      <p:grpSp>
        <p:nvGrpSpPr>
          <p:cNvPr id="2" name="그룹 28"/>
          <p:cNvGrpSpPr>
            <a:grpSpLocks/>
          </p:cNvGrpSpPr>
          <p:nvPr/>
        </p:nvGrpSpPr>
        <p:grpSpPr bwMode="auto">
          <a:xfrm>
            <a:off x="1066800" y="4430713"/>
            <a:ext cx="6781800" cy="1893887"/>
            <a:chOff x="1066800" y="4430712"/>
            <a:chExt cx="6781800" cy="1893888"/>
          </a:xfrm>
        </p:grpSpPr>
        <p:graphicFrame>
          <p:nvGraphicFramePr>
            <p:cNvPr id="58" name="Group 460"/>
            <p:cNvGraphicFramePr>
              <a:graphicFrameLocks/>
            </p:cNvGraphicFramePr>
            <p:nvPr/>
          </p:nvGraphicFramePr>
          <p:xfrm>
            <a:off x="1752599" y="4608512"/>
            <a:ext cx="6019800" cy="1422401"/>
          </p:xfrm>
          <a:graphic>
            <a:graphicData uri="http://schemas.openxmlformats.org/drawingml/2006/table">
              <a:tbl>
                <a:tblPr/>
                <a:tblGrid>
                  <a:gridCol w="1204913"/>
                  <a:gridCol w="1209675"/>
                  <a:gridCol w="1195387"/>
                  <a:gridCol w="1206500"/>
                  <a:gridCol w="1203325"/>
                </a:tblGrid>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ko-KR" altLang="ko-KR" sz="300" b="0" i="0" u="none" strike="noStrike" cap="none" normalizeH="0" baseline="0" dirty="0" smtClean="0">
                          <a:ln>
                            <a:noFill/>
                          </a:ln>
                          <a:solidFill>
                            <a:schemeClr val="tx1"/>
                          </a:solidFill>
                          <a:effectLst/>
                          <a:latin typeface="Arial" charset="0"/>
                          <a:ea typeface="굴림" pitchFamily="34"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8503" name="Text Box 466"/>
            <p:cNvSpPr txBox="1">
              <a:spLocks noChangeArrowheads="1"/>
            </p:cNvSpPr>
            <p:nvPr/>
          </p:nvSpPr>
          <p:spPr bwMode="auto">
            <a:xfrm>
              <a:off x="4267200" y="5954712"/>
              <a:ext cx="10567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a:ea typeface="굴림" pitchFamily="50" charset="-127"/>
                </a:rPr>
                <a:t>Sub Slot </a:t>
              </a:r>
              <a:r>
                <a:rPr lang="en-US" altLang="ko-KR">
                  <a:ea typeface="굴림" pitchFamily="50" charset="-127"/>
                </a:rPr>
                <a:t>n</a:t>
              </a:r>
            </a:p>
          </p:txBody>
        </p:sp>
        <p:sp>
          <p:nvSpPr>
            <p:cNvPr id="18504" name="Text Box 467"/>
            <p:cNvSpPr txBox="1">
              <a:spLocks noChangeArrowheads="1"/>
            </p:cNvSpPr>
            <p:nvPr/>
          </p:nvSpPr>
          <p:spPr bwMode="auto">
            <a:xfrm>
              <a:off x="2971800" y="5954712"/>
              <a:ext cx="118494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a:ea typeface="굴림" pitchFamily="50" charset="-127"/>
                </a:rPr>
                <a:t>Sub Slot </a:t>
              </a:r>
              <a:r>
                <a:rPr lang="en-US" altLang="ko-KR">
                  <a:ea typeface="굴림" pitchFamily="50" charset="-127"/>
                </a:rPr>
                <a:t>n-1</a:t>
              </a:r>
            </a:p>
          </p:txBody>
        </p:sp>
        <p:sp>
          <p:nvSpPr>
            <p:cNvPr id="18505" name="Text Box 468"/>
            <p:cNvSpPr txBox="1">
              <a:spLocks noChangeArrowheads="1"/>
            </p:cNvSpPr>
            <p:nvPr/>
          </p:nvSpPr>
          <p:spPr bwMode="auto">
            <a:xfrm>
              <a:off x="1786860" y="5954712"/>
              <a:ext cx="118494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a:ea typeface="굴림" pitchFamily="50" charset="-127"/>
                </a:rPr>
                <a:t>Sub Slot </a:t>
              </a:r>
              <a:r>
                <a:rPr lang="en-US" altLang="ko-KR">
                  <a:ea typeface="굴림" pitchFamily="50" charset="-127"/>
                </a:rPr>
                <a:t>n-2</a:t>
              </a:r>
            </a:p>
          </p:txBody>
        </p:sp>
        <p:sp>
          <p:nvSpPr>
            <p:cNvPr id="18506" name="Text Box 469"/>
            <p:cNvSpPr txBox="1">
              <a:spLocks noChangeArrowheads="1"/>
            </p:cNvSpPr>
            <p:nvPr/>
          </p:nvSpPr>
          <p:spPr bwMode="auto">
            <a:xfrm>
              <a:off x="5407591" y="5986046"/>
              <a:ext cx="122180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a:ea typeface="굴림" pitchFamily="50" charset="-127"/>
                </a:rPr>
                <a:t>Sub Slot </a:t>
              </a:r>
              <a:r>
                <a:rPr lang="en-US" altLang="ko-KR">
                  <a:ea typeface="굴림" pitchFamily="50" charset="-127"/>
                </a:rPr>
                <a:t>n+1</a:t>
              </a:r>
            </a:p>
          </p:txBody>
        </p:sp>
        <p:sp>
          <p:nvSpPr>
            <p:cNvPr id="18507" name="Text Box 470"/>
            <p:cNvSpPr txBox="1">
              <a:spLocks noChangeArrowheads="1"/>
            </p:cNvSpPr>
            <p:nvPr/>
          </p:nvSpPr>
          <p:spPr bwMode="auto">
            <a:xfrm>
              <a:off x="6626791" y="5954712"/>
              <a:ext cx="122180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a:ea typeface="굴림" pitchFamily="50" charset="-127"/>
                </a:rPr>
                <a:t>Sub Slot </a:t>
              </a:r>
              <a:r>
                <a:rPr lang="en-US" altLang="ko-KR">
                  <a:ea typeface="굴림" pitchFamily="50" charset="-127"/>
                </a:rPr>
                <a:t>n+2</a:t>
              </a:r>
            </a:p>
          </p:txBody>
        </p:sp>
        <p:sp>
          <p:nvSpPr>
            <p:cNvPr id="18508" name="Text Box 457"/>
            <p:cNvSpPr txBox="1">
              <a:spLocks noChangeArrowheads="1"/>
            </p:cNvSpPr>
            <p:nvPr/>
          </p:nvSpPr>
          <p:spPr bwMode="auto">
            <a:xfrm rot="-5400000">
              <a:off x="373856" y="5123656"/>
              <a:ext cx="1752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pPr algn="ctr">
                <a:spcBef>
                  <a:spcPct val="50000"/>
                </a:spcBef>
              </a:pPr>
              <a:r>
                <a:rPr lang="en-US" altLang="ko-KR" sz="1800">
                  <a:latin typeface="Arial" charset="0"/>
                  <a:ea typeface="굴림" pitchFamily="50" charset="-127"/>
                </a:rPr>
                <a:t> Channels</a:t>
              </a:r>
            </a:p>
          </p:txBody>
        </p:sp>
        <p:sp>
          <p:nvSpPr>
            <p:cNvPr id="18509" name="Text Box 456"/>
            <p:cNvSpPr txBox="1">
              <a:spLocks noChangeArrowheads="1"/>
            </p:cNvSpPr>
            <p:nvPr/>
          </p:nvSpPr>
          <p:spPr bwMode="auto">
            <a:xfrm>
              <a:off x="1371599" y="4583112"/>
              <a:ext cx="381000"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200">
                  <a:latin typeface="Arial" charset="0"/>
                  <a:ea typeface="굴림" pitchFamily="50" charset="-127"/>
                </a:rPr>
                <a:t> </a:t>
              </a:r>
            </a:p>
            <a:p>
              <a:r>
                <a:rPr lang="en-US" altLang="ko-KR">
                  <a:latin typeface="Arial" charset="0"/>
                  <a:ea typeface="굴림" pitchFamily="50" charset="-127"/>
                </a:rPr>
                <a:t>11</a:t>
              </a:r>
            </a:p>
            <a:p>
              <a:r>
                <a:rPr lang="en-US" altLang="ko-KR">
                  <a:latin typeface="Arial" charset="0"/>
                  <a:ea typeface="굴림" pitchFamily="50" charset="-127"/>
                </a:rPr>
                <a:t>12</a:t>
              </a:r>
            </a:p>
            <a:p>
              <a:r>
                <a:rPr lang="en-US" altLang="ko-KR">
                  <a:latin typeface="Arial" charset="0"/>
                  <a:ea typeface="굴림" pitchFamily="50" charset="-127"/>
                </a:rPr>
                <a:t>13</a:t>
              </a:r>
            </a:p>
            <a:p>
              <a:r>
                <a:rPr lang="en-US" altLang="ko-KR">
                  <a:latin typeface="Arial" charset="0"/>
                  <a:ea typeface="굴림" pitchFamily="50" charset="-127"/>
                </a:rPr>
                <a:t>14</a:t>
              </a:r>
            </a:p>
            <a:p>
              <a:r>
                <a:rPr lang="en-US" altLang="ko-KR">
                  <a:latin typeface="Arial" charset="0"/>
                  <a:ea typeface="굴림" pitchFamily="50" charset="-127"/>
                </a:rPr>
                <a:t>15</a:t>
              </a:r>
            </a:p>
            <a:p>
              <a:r>
                <a:rPr lang="en-US" altLang="ko-KR">
                  <a:latin typeface="Arial" charset="0"/>
                  <a:ea typeface="굴림" pitchFamily="50" charset="-127"/>
                </a:rPr>
                <a:t>16</a:t>
              </a:r>
            </a:p>
            <a:p>
              <a:r>
                <a:rPr lang="en-US" altLang="ko-KR">
                  <a:latin typeface="Arial" charset="0"/>
                  <a:ea typeface="굴림" pitchFamily="50" charset="-127"/>
                </a:rPr>
                <a:t>17</a:t>
              </a:r>
            </a:p>
          </p:txBody>
        </p:sp>
      </p:grpSp>
      <p:sp>
        <p:nvSpPr>
          <p:cNvPr id="66" name="직사각형 65"/>
          <p:cNvSpPr>
            <a:spLocks noChangeArrowheads="1"/>
          </p:cNvSpPr>
          <p:nvPr/>
        </p:nvSpPr>
        <p:spPr bwMode="auto">
          <a:xfrm>
            <a:off x="2514600" y="3352800"/>
            <a:ext cx="4648200" cy="304800"/>
          </a:xfrm>
          <a:prstGeom prst="rect">
            <a:avLst/>
          </a:prstGeom>
          <a:solidFill>
            <a:schemeClr val="accent2"/>
          </a:solidFill>
          <a:ln w="12700" algn="ctr">
            <a:solidFill>
              <a:schemeClr val="tx1"/>
            </a:solidFill>
            <a:round/>
            <a:headEnd type="none" w="sm" len="sm"/>
            <a:tailEnd type="none" w="sm" len="sm"/>
          </a:ln>
        </p:spPr>
        <p:txBody>
          <a:bodyPr/>
          <a:lstStyle/>
          <a:p>
            <a:endParaRPr lang="ko-KR" altLang="en-US">
              <a:ea typeface="굴림" pitchFamily="50" charset="-127"/>
            </a:endParaRPr>
          </a:p>
        </p:txBody>
      </p:sp>
      <p:sp>
        <p:nvSpPr>
          <p:cNvPr id="72" name="TextBox 71"/>
          <p:cNvSpPr txBox="1">
            <a:spLocks noChangeArrowheads="1"/>
          </p:cNvSpPr>
          <p:nvPr/>
        </p:nvSpPr>
        <p:spPr bwMode="auto">
          <a:xfrm>
            <a:off x="7467600" y="3352800"/>
            <a:ext cx="6463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dirty="0" smtClean="0">
                <a:ea typeface="굴림" pitchFamily="50" charset="-127"/>
              </a:rPr>
              <a:t>MPDU</a:t>
            </a:r>
            <a:endParaRPr lang="ko-KR" altLang="en-US" dirty="0">
              <a:ea typeface="굴림" pitchFamily="50" charset="-127"/>
            </a:endParaRPr>
          </a:p>
        </p:txBody>
      </p:sp>
      <p:sp>
        <p:nvSpPr>
          <p:cNvPr id="30" name="직사각형 29"/>
          <p:cNvSpPr>
            <a:spLocks noChangeArrowheads="1"/>
          </p:cNvSpPr>
          <p:nvPr/>
        </p:nvSpPr>
        <p:spPr bwMode="auto">
          <a:xfrm>
            <a:off x="1676400" y="4495800"/>
            <a:ext cx="6172200" cy="1600200"/>
          </a:xfrm>
          <a:prstGeom prst="rect">
            <a:avLst/>
          </a:prstGeom>
          <a:noFill/>
          <a:ln w="25400" algn="ctr">
            <a:solidFill>
              <a:schemeClr val="tx1"/>
            </a:solidFill>
            <a:prstDash val="lg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ko-KR" altLang="en-US">
              <a:ea typeface="굴림" pitchFamily="50" charset="-127"/>
            </a:endParaRPr>
          </a:p>
        </p:txBody>
      </p:sp>
      <p:sp>
        <p:nvSpPr>
          <p:cNvPr id="29" name="Text Box 468"/>
          <p:cNvSpPr txBox="1">
            <a:spLocks noChangeArrowheads="1"/>
          </p:cNvSpPr>
          <p:nvPr/>
        </p:nvSpPr>
        <p:spPr bwMode="auto">
          <a:xfrm>
            <a:off x="3124200" y="2743200"/>
            <a:ext cx="9605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dirty="0" smtClean="0">
                <a:ea typeface="굴림" pitchFamily="50" charset="-127"/>
              </a:rPr>
              <a:t>Slot ID 1</a:t>
            </a:r>
            <a:endParaRPr lang="en-US" altLang="ko-KR" dirty="0">
              <a:ea typeface="굴림" pitchFamily="50" charset="-127"/>
            </a:endParaRPr>
          </a:p>
        </p:txBody>
      </p:sp>
      <p:sp>
        <p:nvSpPr>
          <p:cNvPr id="31" name="Text Box 468"/>
          <p:cNvSpPr txBox="1">
            <a:spLocks noChangeArrowheads="1"/>
          </p:cNvSpPr>
          <p:nvPr/>
        </p:nvSpPr>
        <p:spPr bwMode="auto">
          <a:xfrm>
            <a:off x="4343400" y="2743200"/>
            <a:ext cx="9605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dirty="0" smtClean="0">
                <a:ea typeface="굴림" pitchFamily="50" charset="-127"/>
              </a:rPr>
              <a:t>Slot ID 2</a:t>
            </a:r>
            <a:endParaRPr lang="en-US" altLang="ko-KR" dirty="0">
              <a:ea typeface="굴림" pitchFamily="50" charset="-127"/>
            </a:endParaRPr>
          </a:p>
        </p:txBody>
      </p:sp>
      <p:sp>
        <p:nvSpPr>
          <p:cNvPr id="32" name="Text Box 468"/>
          <p:cNvSpPr txBox="1">
            <a:spLocks noChangeArrowheads="1"/>
          </p:cNvSpPr>
          <p:nvPr/>
        </p:nvSpPr>
        <p:spPr bwMode="auto">
          <a:xfrm>
            <a:off x="5471091" y="2743200"/>
            <a:ext cx="9605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dirty="0" smtClean="0">
                <a:ea typeface="굴림" pitchFamily="50" charset="-127"/>
              </a:rPr>
              <a:t>Slot ID 3</a:t>
            </a:r>
            <a:endParaRPr lang="en-US" altLang="ko-KR" dirty="0">
              <a:ea typeface="굴림" pitchFamily="50" charset="-127"/>
            </a:endParaRPr>
          </a:p>
        </p:txBody>
      </p:sp>
      <p:sp>
        <p:nvSpPr>
          <p:cNvPr id="33" name="Text Box 468"/>
          <p:cNvSpPr txBox="1">
            <a:spLocks noChangeArrowheads="1"/>
          </p:cNvSpPr>
          <p:nvPr/>
        </p:nvSpPr>
        <p:spPr bwMode="auto">
          <a:xfrm>
            <a:off x="6735681" y="2743200"/>
            <a:ext cx="9605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600" dirty="0" smtClean="0">
                <a:ea typeface="굴림" pitchFamily="50" charset="-127"/>
              </a:rPr>
              <a:t>Slot ID 4</a:t>
            </a:r>
            <a:endParaRPr lang="en-US" altLang="ko-KR" dirty="0">
              <a:ea typeface="굴림" pitchFamily="50" charset="-127"/>
            </a:endParaRPr>
          </a:p>
        </p:txBody>
      </p:sp>
      <p:grpSp>
        <p:nvGrpSpPr>
          <p:cNvPr id="12" name="그룹 11"/>
          <p:cNvGrpSpPr/>
          <p:nvPr/>
        </p:nvGrpSpPr>
        <p:grpSpPr>
          <a:xfrm>
            <a:off x="322045" y="3380601"/>
            <a:ext cx="7221755" cy="1115199"/>
            <a:chOff x="322045" y="3380601"/>
            <a:chExt cx="7221755" cy="1115199"/>
          </a:xfrm>
        </p:grpSpPr>
        <p:grpSp>
          <p:nvGrpSpPr>
            <p:cNvPr id="5" name="그룹 4"/>
            <p:cNvGrpSpPr/>
            <p:nvPr/>
          </p:nvGrpSpPr>
          <p:grpSpPr>
            <a:xfrm>
              <a:off x="1905000" y="3962400"/>
              <a:ext cx="990600" cy="228600"/>
              <a:chOff x="1905000" y="3962400"/>
              <a:chExt cx="990600" cy="228600"/>
            </a:xfrm>
          </p:grpSpPr>
          <p:sp>
            <p:nvSpPr>
              <p:cNvPr id="67" name="직사각형 66"/>
              <p:cNvSpPr>
                <a:spLocks noChangeArrowheads="1"/>
              </p:cNvSpPr>
              <p:nvPr/>
            </p:nvSpPr>
            <p:spPr bwMode="auto">
              <a:xfrm>
                <a:off x="1905000" y="3962400"/>
                <a:ext cx="990600" cy="228600"/>
              </a:xfrm>
              <a:prstGeom prst="rect">
                <a:avLst/>
              </a:prstGeom>
              <a:solidFill>
                <a:srgbClr val="3399FF"/>
              </a:solidFill>
              <a:ln w="12700" algn="ctr">
                <a:solidFill>
                  <a:schemeClr val="tx1"/>
                </a:solidFill>
                <a:round/>
                <a:headEnd type="none" w="sm" len="sm"/>
                <a:tailEnd type="none" w="sm" len="sm"/>
              </a:ln>
            </p:spPr>
            <p:txBody>
              <a:bodyPr/>
              <a:lstStyle/>
              <a:p>
                <a:endParaRPr lang="ko-KR" altLang="en-US">
                  <a:ea typeface="굴림" pitchFamily="50" charset="-127"/>
                </a:endParaRPr>
              </a:p>
            </p:txBody>
          </p:sp>
          <p:sp>
            <p:nvSpPr>
              <p:cNvPr id="3" name="직사각형 2"/>
              <p:cNvSpPr/>
              <p:nvPr/>
            </p:nvSpPr>
            <p:spPr bwMode="auto">
              <a:xfrm>
                <a:off x="1905000" y="3962400"/>
                <a:ext cx="228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1" i="0" u="none" strike="noStrike" cap="none" normalizeH="0" baseline="0" smtClean="0">
                  <a:ln>
                    <a:noFill/>
                  </a:ln>
                  <a:solidFill>
                    <a:schemeClr val="tx1"/>
                  </a:solidFill>
                  <a:effectLst/>
                  <a:latin typeface="Times New Roman" pitchFamily="18" charset="0"/>
                </a:endParaRPr>
              </a:p>
            </p:txBody>
          </p:sp>
        </p:grpSp>
        <p:grpSp>
          <p:nvGrpSpPr>
            <p:cNvPr id="6" name="그룹 5"/>
            <p:cNvGrpSpPr/>
            <p:nvPr/>
          </p:nvGrpSpPr>
          <p:grpSpPr>
            <a:xfrm>
              <a:off x="3048000" y="3962400"/>
              <a:ext cx="990600" cy="228600"/>
              <a:chOff x="3048000" y="3962400"/>
              <a:chExt cx="990600" cy="228600"/>
            </a:xfrm>
          </p:grpSpPr>
          <p:sp>
            <p:nvSpPr>
              <p:cNvPr id="68" name="직사각형 67"/>
              <p:cNvSpPr>
                <a:spLocks noChangeArrowheads="1"/>
              </p:cNvSpPr>
              <p:nvPr/>
            </p:nvSpPr>
            <p:spPr bwMode="auto">
              <a:xfrm>
                <a:off x="3048000" y="3962400"/>
                <a:ext cx="990600" cy="228600"/>
              </a:xfrm>
              <a:prstGeom prst="rect">
                <a:avLst/>
              </a:prstGeom>
              <a:solidFill>
                <a:srgbClr val="3399FF"/>
              </a:solidFill>
              <a:ln w="12700" algn="ctr">
                <a:solidFill>
                  <a:schemeClr val="tx1"/>
                </a:solidFill>
                <a:round/>
                <a:headEnd type="none" w="sm" len="sm"/>
                <a:tailEnd type="none" w="sm" len="sm"/>
              </a:ln>
            </p:spPr>
            <p:txBody>
              <a:bodyPr/>
              <a:lstStyle/>
              <a:p>
                <a:endParaRPr lang="ko-KR" altLang="en-US">
                  <a:ea typeface="굴림" pitchFamily="50" charset="-127"/>
                </a:endParaRPr>
              </a:p>
            </p:txBody>
          </p:sp>
          <p:sp>
            <p:nvSpPr>
              <p:cNvPr id="34" name="직사각형 33"/>
              <p:cNvSpPr/>
              <p:nvPr/>
            </p:nvSpPr>
            <p:spPr bwMode="auto">
              <a:xfrm>
                <a:off x="3048000" y="3962400"/>
                <a:ext cx="228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1" i="0" u="none" strike="noStrike" cap="none" normalizeH="0" baseline="0" smtClean="0">
                  <a:ln>
                    <a:noFill/>
                  </a:ln>
                  <a:solidFill>
                    <a:schemeClr val="tx1"/>
                  </a:solidFill>
                  <a:effectLst/>
                  <a:latin typeface="Times New Roman" pitchFamily="18" charset="0"/>
                </a:endParaRPr>
              </a:p>
            </p:txBody>
          </p:sp>
        </p:grpSp>
        <p:grpSp>
          <p:nvGrpSpPr>
            <p:cNvPr id="7" name="그룹 6"/>
            <p:cNvGrpSpPr/>
            <p:nvPr/>
          </p:nvGrpSpPr>
          <p:grpSpPr>
            <a:xfrm>
              <a:off x="4191000" y="3949700"/>
              <a:ext cx="990600" cy="241300"/>
              <a:chOff x="4191000" y="3949700"/>
              <a:chExt cx="990600" cy="241300"/>
            </a:xfrm>
          </p:grpSpPr>
          <p:sp>
            <p:nvSpPr>
              <p:cNvPr id="69" name="직사각형 68"/>
              <p:cNvSpPr>
                <a:spLocks noChangeArrowheads="1"/>
              </p:cNvSpPr>
              <p:nvPr/>
            </p:nvSpPr>
            <p:spPr bwMode="auto">
              <a:xfrm>
                <a:off x="4191000" y="3962400"/>
                <a:ext cx="990600" cy="228600"/>
              </a:xfrm>
              <a:prstGeom prst="rect">
                <a:avLst/>
              </a:prstGeom>
              <a:solidFill>
                <a:srgbClr val="3399FF"/>
              </a:solidFill>
              <a:ln w="12700" algn="ctr">
                <a:solidFill>
                  <a:schemeClr val="tx1"/>
                </a:solidFill>
                <a:round/>
                <a:headEnd type="none" w="sm" len="sm"/>
                <a:tailEnd type="none" w="sm" len="sm"/>
              </a:ln>
            </p:spPr>
            <p:txBody>
              <a:bodyPr/>
              <a:lstStyle/>
              <a:p>
                <a:endParaRPr lang="ko-KR" altLang="en-US">
                  <a:ea typeface="굴림" pitchFamily="50" charset="-127"/>
                </a:endParaRPr>
              </a:p>
            </p:txBody>
          </p:sp>
          <p:sp>
            <p:nvSpPr>
              <p:cNvPr id="35" name="직사각형 34"/>
              <p:cNvSpPr/>
              <p:nvPr/>
            </p:nvSpPr>
            <p:spPr bwMode="auto">
              <a:xfrm>
                <a:off x="4191000" y="3949700"/>
                <a:ext cx="228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1" i="0" u="none" strike="noStrike" cap="none" normalizeH="0" baseline="0" smtClean="0">
                  <a:ln>
                    <a:noFill/>
                  </a:ln>
                  <a:solidFill>
                    <a:schemeClr val="tx1"/>
                  </a:solidFill>
                  <a:effectLst/>
                  <a:latin typeface="Times New Roman" pitchFamily="18" charset="0"/>
                </a:endParaRPr>
              </a:p>
            </p:txBody>
          </p:sp>
        </p:grpSp>
        <p:grpSp>
          <p:nvGrpSpPr>
            <p:cNvPr id="8" name="그룹 7"/>
            <p:cNvGrpSpPr/>
            <p:nvPr/>
          </p:nvGrpSpPr>
          <p:grpSpPr>
            <a:xfrm>
              <a:off x="5334000" y="3962400"/>
              <a:ext cx="990600" cy="228600"/>
              <a:chOff x="5334000" y="3962400"/>
              <a:chExt cx="990600" cy="228600"/>
            </a:xfrm>
          </p:grpSpPr>
          <p:sp>
            <p:nvSpPr>
              <p:cNvPr id="70" name="직사각형 69"/>
              <p:cNvSpPr>
                <a:spLocks noChangeArrowheads="1"/>
              </p:cNvSpPr>
              <p:nvPr/>
            </p:nvSpPr>
            <p:spPr bwMode="auto">
              <a:xfrm>
                <a:off x="5334000" y="3962400"/>
                <a:ext cx="990600" cy="228600"/>
              </a:xfrm>
              <a:prstGeom prst="rect">
                <a:avLst/>
              </a:prstGeom>
              <a:solidFill>
                <a:srgbClr val="3399FF"/>
              </a:solidFill>
              <a:ln w="12700" algn="ctr">
                <a:solidFill>
                  <a:schemeClr val="tx1"/>
                </a:solidFill>
                <a:round/>
                <a:headEnd type="none" w="sm" len="sm"/>
                <a:tailEnd type="none" w="sm" len="sm"/>
              </a:ln>
            </p:spPr>
            <p:txBody>
              <a:bodyPr/>
              <a:lstStyle/>
              <a:p>
                <a:endParaRPr lang="ko-KR" altLang="en-US">
                  <a:ea typeface="굴림" pitchFamily="50" charset="-127"/>
                </a:endParaRPr>
              </a:p>
            </p:txBody>
          </p:sp>
          <p:sp>
            <p:nvSpPr>
              <p:cNvPr id="36" name="직사각형 35"/>
              <p:cNvSpPr/>
              <p:nvPr/>
            </p:nvSpPr>
            <p:spPr bwMode="auto">
              <a:xfrm>
                <a:off x="5334000" y="3962400"/>
                <a:ext cx="228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1" i="0" u="none" strike="noStrike" cap="none" normalizeH="0" baseline="0" smtClean="0">
                  <a:ln>
                    <a:noFill/>
                  </a:ln>
                  <a:solidFill>
                    <a:schemeClr val="tx1"/>
                  </a:solidFill>
                  <a:effectLst/>
                  <a:latin typeface="Times New Roman" pitchFamily="18" charset="0"/>
                </a:endParaRPr>
              </a:p>
            </p:txBody>
          </p:sp>
        </p:grpSp>
        <p:grpSp>
          <p:nvGrpSpPr>
            <p:cNvPr id="9" name="그룹 8"/>
            <p:cNvGrpSpPr/>
            <p:nvPr/>
          </p:nvGrpSpPr>
          <p:grpSpPr>
            <a:xfrm>
              <a:off x="6553200" y="3962400"/>
              <a:ext cx="990600" cy="228600"/>
              <a:chOff x="6553200" y="3962400"/>
              <a:chExt cx="990600" cy="228600"/>
            </a:xfrm>
          </p:grpSpPr>
          <p:sp>
            <p:nvSpPr>
              <p:cNvPr id="71" name="직사각형 70"/>
              <p:cNvSpPr>
                <a:spLocks noChangeArrowheads="1"/>
              </p:cNvSpPr>
              <p:nvPr/>
            </p:nvSpPr>
            <p:spPr bwMode="auto">
              <a:xfrm>
                <a:off x="6553200" y="3962400"/>
                <a:ext cx="990600" cy="228600"/>
              </a:xfrm>
              <a:prstGeom prst="rect">
                <a:avLst/>
              </a:prstGeom>
              <a:solidFill>
                <a:srgbClr val="3399FF"/>
              </a:solidFill>
              <a:ln w="12700" algn="ctr">
                <a:solidFill>
                  <a:schemeClr val="tx1"/>
                </a:solidFill>
                <a:round/>
                <a:headEnd type="none" w="sm" len="sm"/>
                <a:tailEnd type="none" w="sm" len="sm"/>
              </a:ln>
            </p:spPr>
            <p:txBody>
              <a:bodyPr/>
              <a:lstStyle/>
              <a:p>
                <a:endParaRPr lang="ko-KR" altLang="en-US">
                  <a:ea typeface="굴림" pitchFamily="50" charset="-127"/>
                </a:endParaRPr>
              </a:p>
            </p:txBody>
          </p:sp>
          <p:sp>
            <p:nvSpPr>
              <p:cNvPr id="37" name="직사각형 36"/>
              <p:cNvSpPr/>
              <p:nvPr/>
            </p:nvSpPr>
            <p:spPr bwMode="auto">
              <a:xfrm>
                <a:off x="6553200" y="3962400"/>
                <a:ext cx="228600" cy="228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1" i="0" u="none" strike="noStrike" cap="none" normalizeH="0" baseline="0" smtClean="0">
                  <a:ln>
                    <a:noFill/>
                  </a:ln>
                  <a:solidFill>
                    <a:schemeClr val="tx1"/>
                  </a:solidFill>
                  <a:effectLst/>
                  <a:latin typeface="Times New Roman" pitchFamily="18" charset="0"/>
                </a:endParaRPr>
              </a:p>
            </p:txBody>
          </p:sp>
        </p:grpSp>
        <p:sp>
          <p:nvSpPr>
            <p:cNvPr id="4" name="TextBox 3"/>
            <p:cNvSpPr txBox="1"/>
            <p:nvPr/>
          </p:nvSpPr>
          <p:spPr>
            <a:xfrm>
              <a:off x="322045" y="3380601"/>
              <a:ext cx="1489510" cy="276999"/>
            </a:xfrm>
            <a:prstGeom prst="rect">
              <a:avLst/>
            </a:prstGeom>
            <a:noFill/>
          </p:spPr>
          <p:txBody>
            <a:bodyPr wrap="none" rtlCol="0">
              <a:spAutoFit/>
            </a:bodyPr>
            <a:lstStyle/>
            <a:p>
              <a:r>
                <a:rPr lang="en-US" altLang="ko-KR" dirty="0" smtClean="0"/>
                <a:t>Fragmented MPDU</a:t>
              </a:r>
              <a:endParaRPr lang="ko-KR" altLang="en-US" dirty="0"/>
            </a:p>
          </p:txBody>
        </p:sp>
        <p:sp>
          <p:nvSpPr>
            <p:cNvPr id="40" name="TextBox 39"/>
            <p:cNvSpPr txBox="1"/>
            <p:nvPr/>
          </p:nvSpPr>
          <p:spPr>
            <a:xfrm>
              <a:off x="682057" y="3963599"/>
              <a:ext cx="510076" cy="276999"/>
            </a:xfrm>
            <a:prstGeom prst="rect">
              <a:avLst/>
            </a:prstGeom>
            <a:noFill/>
          </p:spPr>
          <p:txBody>
            <a:bodyPr wrap="none" rtlCol="0">
              <a:spAutoFit/>
            </a:bodyPr>
            <a:lstStyle/>
            <a:p>
              <a:r>
                <a:rPr lang="en-US" altLang="ko-KR" dirty="0" smtClean="0"/>
                <a:t>PHR</a:t>
              </a:r>
              <a:endParaRPr lang="ko-KR" altLang="en-US" dirty="0"/>
            </a:p>
          </p:txBody>
        </p:sp>
        <p:sp>
          <p:nvSpPr>
            <p:cNvPr id="10" name="직사각형 9"/>
            <p:cNvSpPr/>
            <p:nvPr/>
          </p:nvSpPr>
          <p:spPr bwMode="auto">
            <a:xfrm>
              <a:off x="811762" y="3629799"/>
              <a:ext cx="255038" cy="239713"/>
            </a:xfrm>
            <a:prstGeom prst="rect">
              <a:avLst/>
            </a:prstGeom>
            <a:solidFill>
              <a:srgbClr val="3399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1" i="0" u="none" strike="noStrike" cap="none" normalizeH="0" baseline="0" smtClean="0">
                <a:ln>
                  <a:noFill/>
                </a:ln>
                <a:solidFill>
                  <a:schemeClr val="tx1"/>
                </a:solidFill>
                <a:effectLst/>
                <a:latin typeface="Times New Roman" pitchFamily="18" charset="0"/>
              </a:endParaRPr>
            </a:p>
          </p:txBody>
        </p:sp>
        <p:sp>
          <p:nvSpPr>
            <p:cNvPr id="11" name="직사각형 10"/>
            <p:cNvSpPr/>
            <p:nvPr/>
          </p:nvSpPr>
          <p:spPr bwMode="auto">
            <a:xfrm>
              <a:off x="811762" y="4240598"/>
              <a:ext cx="255037" cy="255202"/>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1" i="0" u="none" strike="noStrike" cap="none" normalizeH="0" baseline="0" smtClean="0">
                <a:ln>
                  <a:noFill/>
                </a:ln>
                <a:solidFill>
                  <a:schemeClr val="tx1"/>
                </a:solidFill>
                <a:effectLst/>
                <a:latin typeface="Times New Roman" pitchFamily="18" charset="0"/>
              </a:endParaRPr>
            </a:p>
          </p:txBody>
        </p:sp>
      </p:grpSp>
      <p:sp>
        <p:nvSpPr>
          <p:cNvPr id="45"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400" dirty="0" smtClean="0">
                <a:ea typeface="굴림" pitchFamily="50" charset="-127"/>
              </a:rPr>
              <a:t>March 2012</a:t>
            </a:r>
          </a:p>
        </p:txBody>
      </p:sp>
      <p:sp>
        <p:nvSpPr>
          <p:cNvPr id="44" name="Footer Placeholder 2"/>
          <p:cNvSpPr>
            <a:spLocks noGrp="1"/>
          </p:cNvSpPr>
          <p:nvPr>
            <p:ph type="ftr" sz="quarter" idx="11"/>
          </p:nvPr>
        </p:nvSpPr>
        <p:spPr>
          <a:xfrm>
            <a:off x="53340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b="0" dirty="0" err="1" smtClean="0">
                <a:ea typeface="굴림" pitchFamily="50" charset="-127"/>
              </a:rPr>
              <a:t>Wun-Cheo</a:t>
            </a:r>
            <a:r>
              <a:rPr lang="en-US" altLang="ko-KR" b="0" dirty="0" err="1" smtClean="0">
                <a:ea typeface="굴림" pitchFamily="50" charset="-127"/>
              </a:rPr>
              <a:t>l</a:t>
            </a:r>
            <a:r>
              <a:rPr lang="en-US" altLang="ko-KR" b="0" dirty="0" smtClean="0">
                <a:ea typeface="굴림" pitchFamily="50" charset="-127"/>
              </a:rPr>
              <a:t> </a:t>
            </a:r>
            <a:r>
              <a:rPr lang="en-US" altLang="ko-KR" b="0" dirty="0" err="1" smtClean="0">
                <a:ea typeface="굴림" pitchFamily="50" charset="-127"/>
              </a:rPr>
              <a:t>Jeong</a:t>
            </a:r>
            <a:r>
              <a:rPr lang="en-US" altLang="ko-KR" b="0" dirty="0" smtClean="0">
                <a:ea typeface="굴림" pitchFamily="50" charset="-127"/>
              </a:rPr>
              <a:t>, et al</a:t>
            </a:r>
            <a:endParaRPr lang="en-US" altLang="ko-KR" b="0" dirty="0" smtClean="0">
              <a:ea typeface="굴림" pitchFamily="50" charset="-127"/>
            </a:endParaRPr>
          </a:p>
        </p:txBody>
      </p:sp>
    </p:spTree>
    <p:extLst>
      <p:ext uri="{BB962C8B-B14F-4D97-AF65-F5344CB8AC3E}">
        <p14:creationId xmlns:p14="http://schemas.microsoft.com/office/powerpoint/2010/main" val="30660633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72" grpId="0"/>
      <p:bldP spid="3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내용 개체 틀 12"/>
          <p:cNvSpPr>
            <a:spLocks noGrp="1"/>
          </p:cNvSpPr>
          <p:nvPr>
            <p:ph idx="1"/>
          </p:nvPr>
        </p:nvSpPr>
        <p:spPr>
          <a:xfrm>
            <a:off x="685800" y="1600200"/>
            <a:ext cx="7772400" cy="4114800"/>
          </a:xfrm>
        </p:spPr>
        <p:txBody>
          <a:bodyPr/>
          <a:lstStyle/>
          <a:p>
            <a:r>
              <a:rPr lang="en-US" altLang="ko-KR" dirty="0" smtClean="0">
                <a:ea typeface="굴림" pitchFamily="50" charset="-127"/>
              </a:rPr>
              <a:t>Example:</a:t>
            </a:r>
          </a:p>
          <a:p>
            <a:pPr lvl="1">
              <a:buFontTx/>
              <a:buNone/>
            </a:pPr>
            <a:r>
              <a:rPr lang="en-US" altLang="ko-KR" dirty="0" smtClean="0">
                <a:ea typeface="굴림" pitchFamily="50" charset="-127"/>
              </a:rPr>
              <a:t>Hopping Sequence List = {1, 2, 3, 4}</a:t>
            </a:r>
          </a:p>
          <a:p>
            <a:endParaRPr lang="en-US" altLang="ko-KR" dirty="0" smtClean="0">
              <a:ea typeface="굴림" pitchFamily="50" charset="-127"/>
            </a:endParaRPr>
          </a:p>
          <a:p>
            <a:endParaRPr lang="ko-KR" altLang="en-US" dirty="0" smtClean="0">
              <a:ea typeface="굴림" pitchFamily="50" charset="-127"/>
            </a:endParaRPr>
          </a:p>
        </p:txBody>
      </p:sp>
      <p:graphicFrame>
        <p:nvGraphicFramePr>
          <p:cNvPr id="4" name="표 3"/>
          <p:cNvGraphicFramePr>
            <a:graphicFrameLocks noGrp="1"/>
          </p:cNvGraphicFramePr>
          <p:nvPr>
            <p:extLst>
              <p:ext uri="{D42A27DB-BD31-4B8C-83A1-F6EECF244321}">
                <p14:modId xmlns:p14="http://schemas.microsoft.com/office/powerpoint/2010/main" val="3017184267"/>
              </p:ext>
            </p:extLst>
          </p:nvPr>
        </p:nvGraphicFramePr>
        <p:xfrm>
          <a:off x="1600200" y="3505200"/>
          <a:ext cx="6096000" cy="2228850"/>
        </p:xfrm>
        <a:graphic>
          <a:graphicData uri="http://schemas.openxmlformats.org/drawingml/2006/table">
            <a:tbl>
              <a:tblPr/>
              <a:tblGrid>
                <a:gridCol w="3048000"/>
                <a:gridCol w="3048000"/>
              </a:tblGrid>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DSME-GTS Slot ID </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PHY Hopping Sequence</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0</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lang="en-US" altLang="ko-KR" dirty="0" smtClean="0">
                          <a:ea typeface="굴림" pitchFamily="50" charset="-127"/>
                        </a:rPr>
                        <a:t>{1, 2, 3, 4}</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1</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lang="en-US" altLang="ko-KR" dirty="0" smtClean="0">
                          <a:ea typeface="굴림" pitchFamily="50" charset="-127"/>
                        </a:rPr>
                        <a:t>{2, 3, 4,1}</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2</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lang="en-US" altLang="ko-KR" dirty="0" smtClean="0">
                          <a:ea typeface="굴림" pitchFamily="50" charset="-127"/>
                        </a:rPr>
                        <a:t>{3, 4, 1, 2}</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3</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lang="en-US" altLang="ko-KR" dirty="0" smtClean="0">
                          <a:ea typeface="굴림" pitchFamily="50" charset="-127"/>
                        </a:rPr>
                        <a:t>{4, 1, 2, 3}</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800" b="0" i="0" u="none" strike="noStrike" cap="none" normalizeH="0" baseline="0" dirty="0" smtClean="0">
                          <a:ln>
                            <a:noFill/>
                          </a:ln>
                          <a:solidFill>
                            <a:srgbClr val="000000"/>
                          </a:solidFill>
                          <a:effectLst/>
                          <a:latin typeface="Arial" charset="0"/>
                          <a:ea typeface="굴림" pitchFamily="50" charset="-127"/>
                        </a:rPr>
                        <a:t>…</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Title 1"/>
          <p:cNvSpPr>
            <a:spLocks noGrp="1"/>
          </p:cNvSpPr>
          <p:nvPr>
            <p:ph type="title" idx="4294967295"/>
          </p:nvPr>
        </p:nvSpPr>
        <p:spPr>
          <a:xfrm>
            <a:off x="0" y="457200"/>
            <a:ext cx="9144000" cy="817563"/>
          </a:xfrm>
        </p:spPr>
        <p:txBody>
          <a:bodyPr/>
          <a:lstStyle/>
          <a:p>
            <a:r>
              <a:rPr lang="en-US" altLang="ko-KR" dirty="0" smtClean="0">
                <a:ea typeface="굴림" pitchFamily="50" charset="-127"/>
              </a:rPr>
              <a:t>Channel Hopping for DSME MAC Fragments</a:t>
            </a:r>
          </a:p>
        </p:txBody>
      </p:sp>
      <p:sp>
        <p:nvSpPr>
          <p:cNvPr id="8"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400" dirty="0" smtClean="0">
                <a:ea typeface="굴림" pitchFamily="50" charset="-127"/>
              </a:rPr>
              <a:t>March 2012</a:t>
            </a:r>
          </a:p>
        </p:txBody>
      </p:sp>
      <p:sp>
        <p:nvSpPr>
          <p:cNvPr id="6" name="Footer Placeholder 2"/>
          <p:cNvSpPr>
            <a:spLocks noGrp="1"/>
          </p:cNvSpPr>
          <p:nvPr>
            <p:ph type="ftr" sz="quarter" idx="11"/>
          </p:nvPr>
        </p:nvSpPr>
        <p:spPr>
          <a:xfrm>
            <a:off x="53340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b="0" dirty="0" err="1" smtClean="0">
                <a:ea typeface="굴림" pitchFamily="50" charset="-127"/>
              </a:rPr>
              <a:t>Wun-Cheo</a:t>
            </a:r>
            <a:r>
              <a:rPr lang="en-US" altLang="ko-KR" b="0" dirty="0" err="1" smtClean="0">
                <a:ea typeface="굴림" pitchFamily="50" charset="-127"/>
              </a:rPr>
              <a:t>l</a:t>
            </a:r>
            <a:r>
              <a:rPr lang="en-US" altLang="ko-KR" b="0" dirty="0" smtClean="0">
                <a:ea typeface="굴림" pitchFamily="50" charset="-127"/>
              </a:rPr>
              <a:t> </a:t>
            </a:r>
            <a:r>
              <a:rPr lang="en-US" altLang="ko-KR" b="0" dirty="0" err="1" smtClean="0">
                <a:ea typeface="굴림" pitchFamily="50" charset="-127"/>
              </a:rPr>
              <a:t>Jeong</a:t>
            </a:r>
            <a:r>
              <a:rPr lang="en-US" altLang="ko-KR" b="0" dirty="0" smtClean="0">
                <a:ea typeface="굴림" pitchFamily="50" charset="-127"/>
              </a:rPr>
              <a:t>, et al</a:t>
            </a:r>
            <a:endParaRPr lang="en-US" altLang="ko-KR" b="0" dirty="0" smtClean="0">
              <a:ea typeface="굴림" pitchFamily="50" charset="-127"/>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내용 개체 틀 12"/>
          <p:cNvSpPr>
            <a:spLocks noGrp="1"/>
          </p:cNvSpPr>
          <p:nvPr>
            <p:ph idx="1"/>
          </p:nvPr>
        </p:nvSpPr>
        <p:spPr>
          <a:xfrm>
            <a:off x="685800" y="1600200"/>
            <a:ext cx="7772400" cy="4114800"/>
          </a:xfrm>
        </p:spPr>
        <p:txBody>
          <a:bodyPr/>
          <a:lstStyle/>
          <a:p>
            <a:r>
              <a:rPr lang="en-US" altLang="ko-KR" dirty="0" smtClean="0">
                <a:ea typeface="굴림" pitchFamily="50" charset="-127"/>
              </a:rPr>
              <a:t>Example:</a:t>
            </a:r>
          </a:p>
          <a:p>
            <a:pPr lvl="1">
              <a:buFontTx/>
              <a:buNone/>
            </a:pPr>
            <a:r>
              <a:rPr lang="en-US" altLang="ko-KR" dirty="0" smtClean="0">
                <a:ea typeface="굴림" pitchFamily="50" charset="-127"/>
              </a:rPr>
              <a:t>Hopping Sequence List = {1, 2, 3, 4}</a:t>
            </a:r>
          </a:p>
          <a:p>
            <a:endParaRPr lang="en-US" altLang="ko-KR" dirty="0" smtClean="0">
              <a:ea typeface="굴림" pitchFamily="50" charset="-127"/>
            </a:endParaRPr>
          </a:p>
          <a:p>
            <a:endParaRPr lang="ko-KR" altLang="en-US" dirty="0" smtClean="0">
              <a:ea typeface="굴림" pitchFamily="50" charset="-127"/>
            </a:endParaRPr>
          </a:p>
        </p:txBody>
      </p:sp>
      <p:sp>
        <p:nvSpPr>
          <p:cNvPr id="7" name="Title 1"/>
          <p:cNvSpPr>
            <a:spLocks noGrp="1"/>
          </p:cNvSpPr>
          <p:nvPr>
            <p:ph type="title" idx="4294967295"/>
          </p:nvPr>
        </p:nvSpPr>
        <p:spPr>
          <a:xfrm>
            <a:off x="0" y="457200"/>
            <a:ext cx="9144000" cy="817563"/>
          </a:xfrm>
        </p:spPr>
        <p:txBody>
          <a:bodyPr/>
          <a:lstStyle/>
          <a:p>
            <a:r>
              <a:rPr lang="en-US" altLang="ko-KR" dirty="0" smtClean="0">
                <a:ea typeface="굴림" pitchFamily="50" charset="-127"/>
              </a:rPr>
              <a:t>Channel Hopping for DSME MAC Fragments</a:t>
            </a:r>
          </a:p>
        </p:txBody>
      </p:sp>
      <p:graphicFrame>
        <p:nvGraphicFramePr>
          <p:cNvPr id="6" name="표 5"/>
          <p:cNvGraphicFramePr>
            <a:graphicFrameLocks noGrp="1"/>
          </p:cNvGraphicFramePr>
          <p:nvPr>
            <p:extLst>
              <p:ext uri="{D42A27DB-BD31-4B8C-83A1-F6EECF244321}">
                <p14:modId xmlns:p14="http://schemas.microsoft.com/office/powerpoint/2010/main" val="2682850747"/>
              </p:ext>
            </p:extLst>
          </p:nvPr>
        </p:nvGraphicFramePr>
        <p:xfrm>
          <a:off x="1600200" y="3581400"/>
          <a:ext cx="6096000" cy="1857375"/>
        </p:xfrm>
        <a:graphic>
          <a:graphicData uri="http://schemas.openxmlformats.org/drawingml/2006/table">
            <a:tbl>
              <a:tblPr/>
              <a:tblGrid>
                <a:gridCol w="3048000"/>
                <a:gridCol w="3048000"/>
              </a:tblGrid>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PHY Hopping Sequence </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Logical Channel</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{1, 3, 5 7}</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1</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{2, 4, 6, 8}</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2</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{9,11,13,15}</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smtClean="0">
                          <a:ln>
                            <a:noFill/>
                          </a:ln>
                          <a:solidFill>
                            <a:srgbClr val="000000"/>
                          </a:solidFill>
                          <a:effectLst/>
                          <a:latin typeface="Arial" charset="0"/>
                          <a:ea typeface="굴림" pitchFamily="50" charset="-127"/>
                        </a:rPr>
                        <a:t>3</a:t>
                      </a:r>
                      <a:endParaRPr kumimoji="0" lang="ko-KR" altLang="en-US" sz="1800" b="0" i="0" u="none" strike="noStrike" cap="none" normalizeH="0" baseline="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{10,12,14,16}</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4</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400" dirty="0" smtClean="0">
                <a:ea typeface="굴림" pitchFamily="50" charset="-127"/>
              </a:rPr>
              <a:t>March 2012</a:t>
            </a:r>
          </a:p>
        </p:txBody>
      </p:sp>
      <p:sp>
        <p:nvSpPr>
          <p:cNvPr id="9" name="Footer Placeholder 2"/>
          <p:cNvSpPr>
            <a:spLocks noGrp="1"/>
          </p:cNvSpPr>
          <p:nvPr>
            <p:ph type="ftr" sz="quarter" idx="11"/>
          </p:nvPr>
        </p:nvSpPr>
        <p:spPr>
          <a:xfrm>
            <a:off x="53340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b="0" dirty="0" err="1" smtClean="0">
                <a:ea typeface="굴림" pitchFamily="50" charset="-127"/>
              </a:rPr>
              <a:t>Wun-Cheo</a:t>
            </a:r>
            <a:r>
              <a:rPr lang="en-US" altLang="ko-KR" b="0" dirty="0" err="1" smtClean="0">
                <a:ea typeface="굴림" pitchFamily="50" charset="-127"/>
              </a:rPr>
              <a:t>l</a:t>
            </a:r>
            <a:r>
              <a:rPr lang="en-US" altLang="ko-KR" b="0" dirty="0" smtClean="0">
                <a:ea typeface="굴림" pitchFamily="50" charset="-127"/>
              </a:rPr>
              <a:t> </a:t>
            </a:r>
            <a:r>
              <a:rPr lang="en-US" altLang="ko-KR" b="0" dirty="0" err="1" smtClean="0">
                <a:ea typeface="굴림" pitchFamily="50" charset="-127"/>
              </a:rPr>
              <a:t>Jeong</a:t>
            </a:r>
            <a:r>
              <a:rPr lang="en-US" altLang="ko-KR" b="0" dirty="0" smtClean="0">
                <a:ea typeface="굴림" pitchFamily="50" charset="-127"/>
              </a:rPr>
              <a:t>, et al</a:t>
            </a:r>
            <a:endParaRPr lang="en-US" altLang="ko-KR" b="0" dirty="0" smtClean="0">
              <a:ea typeface="굴림" pitchFamily="50" charset="-127"/>
            </a:endParaRPr>
          </a:p>
        </p:txBody>
      </p:sp>
    </p:spTree>
    <p:extLst>
      <p:ext uri="{BB962C8B-B14F-4D97-AF65-F5344CB8AC3E}">
        <p14:creationId xmlns:p14="http://schemas.microsoft.com/office/powerpoint/2010/main" val="2509562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내용 개체 틀 12"/>
          <p:cNvSpPr>
            <a:spLocks noGrp="1"/>
          </p:cNvSpPr>
          <p:nvPr>
            <p:ph idx="1"/>
          </p:nvPr>
        </p:nvSpPr>
        <p:spPr>
          <a:xfrm>
            <a:off x="685800" y="1600200"/>
            <a:ext cx="7772400" cy="4114800"/>
          </a:xfrm>
        </p:spPr>
        <p:txBody>
          <a:bodyPr/>
          <a:lstStyle/>
          <a:p>
            <a:r>
              <a:rPr lang="en-US" altLang="ko-KR" dirty="0" smtClean="0">
                <a:ea typeface="굴림" pitchFamily="50" charset="-127"/>
              </a:rPr>
              <a:t>Example:</a:t>
            </a:r>
          </a:p>
          <a:p>
            <a:pPr lvl="1">
              <a:buFontTx/>
              <a:buNone/>
            </a:pPr>
            <a:r>
              <a:rPr lang="en-US" altLang="ko-KR" dirty="0" smtClean="0">
                <a:ea typeface="굴림" pitchFamily="50" charset="-127"/>
              </a:rPr>
              <a:t>Hopping Sequence List = {1, 2, 3, 4}</a:t>
            </a:r>
          </a:p>
          <a:p>
            <a:endParaRPr lang="en-US" altLang="ko-KR" dirty="0" smtClean="0">
              <a:ea typeface="굴림" pitchFamily="50" charset="-127"/>
            </a:endParaRPr>
          </a:p>
          <a:p>
            <a:endParaRPr lang="ko-KR" altLang="en-US" dirty="0" smtClean="0">
              <a:ea typeface="굴림" pitchFamily="50" charset="-127"/>
            </a:endParaRPr>
          </a:p>
        </p:txBody>
      </p:sp>
      <p:graphicFrame>
        <p:nvGraphicFramePr>
          <p:cNvPr id="4" name="표 3"/>
          <p:cNvGraphicFramePr>
            <a:graphicFrameLocks noGrp="1"/>
          </p:cNvGraphicFramePr>
          <p:nvPr>
            <p:extLst>
              <p:ext uri="{D42A27DB-BD31-4B8C-83A1-F6EECF244321}">
                <p14:modId xmlns:p14="http://schemas.microsoft.com/office/powerpoint/2010/main" val="3411978598"/>
              </p:ext>
            </p:extLst>
          </p:nvPr>
        </p:nvGraphicFramePr>
        <p:xfrm>
          <a:off x="1600200" y="3505200"/>
          <a:ext cx="6096000" cy="2600325"/>
        </p:xfrm>
        <a:graphic>
          <a:graphicData uri="http://schemas.openxmlformats.org/drawingml/2006/table">
            <a:tbl>
              <a:tblPr/>
              <a:tblGrid>
                <a:gridCol w="3048000"/>
                <a:gridCol w="3048000"/>
              </a:tblGrid>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DSME-GTS Slot ID </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FFFFFF"/>
                          </a:solidFill>
                          <a:effectLst/>
                          <a:latin typeface="Arial" charset="0"/>
                          <a:ea typeface="굴림" pitchFamily="50" charset="-127"/>
                        </a:rPr>
                        <a:t>PHY Hopping Sequence</a:t>
                      </a:r>
                      <a:endParaRPr kumimoji="0" lang="ko-KR" altLang="en-US" sz="1800" b="1" i="0" u="none" strike="noStrike" cap="none" normalizeH="0" baseline="0" dirty="0" smtClean="0">
                        <a:ln>
                          <a:noFill/>
                        </a:ln>
                        <a:solidFill>
                          <a:srgbClr val="FFFFFF"/>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0</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{1, 3, 5, 7}</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1</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{2, 4, 6, 8}</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2</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{9,11,13,15}</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3</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{10,12,14,16}</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800" b="0" i="0" u="none" strike="noStrike" cap="none" normalizeH="0" baseline="0" dirty="0" smtClean="0">
                          <a:ln>
                            <a:noFill/>
                          </a:ln>
                          <a:solidFill>
                            <a:srgbClr val="000000"/>
                          </a:solidFill>
                          <a:effectLst/>
                          <a:latin typeface="Arial" charset="0"/>
                          <a:ea typeface="굴림" pitchFamily="50" charset="-127"/>
                        </a:rPr>
                        <a:t>4</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800" b="0" i="0" u="none" strike="noStrike" cap="none" normalizeH="0" baseline="0" dirty="0" smtClean="0">
                          <a:ln>
                            <a:noFill/>
                          </a:ln>
                          <a:solidFill>
                            <a:srgbClr val="000000"/>
                          </a:solidFill>
                          <a:effectLst/>
                          <a:latin typeface="Arial" charset="0"/>
                          <a:ea typeface="굴림" pitchFamily="50" charset="-127"/>
                        </a:rPr>
                        <a:t>{1, 3, 5, 7}</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7147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800" b="0" i="0" u="none" strike="noStrike" cap="none" normalizeH="0" baseline="0" dirty="0" smtClean="0">
                          <a:ln>
                            <a:noFill/>
                          </a:ln>
                          <a:solidFill>
                            <a:srgbClr val="000000"/>
                          </a:solidFill>
                          <a:effectLst/>
                          <a:latin typeface="Arial" charset="0"/>
                          <a:ea typeface="굴림" pitchFamily="50" charset="-127"/>
                        </a:rPr>
                        <a:t>…</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Arial" charset="0"/>
                          <a:ea typeface="굴림" pitchFamily="50" charset="-127"/>
                        </a:rPr>
                        <a:t>…</a:t>
                      </a:r>
                      <a:endParaRPr kumimoji="0" lang="ko-KR" altLang="en-US" sz="1800" b="0" i="0" u="none" strike="noStrike" cap="none" normalizeH="0" baseline="0" dirty="0" smtClean="0">
                        <a:ln>
                          <a:noFill/>
                        </a:ln>
                        <a:solidFill>
                          <a:srgbClr val="000000"/>
                        </a:solidFill>
                        <a:effectLst/>
                        <a:latin typeface="Arial" charset="0"/>
                        <a:ea typeface="굴림" pitchFamily="50" charset="-127"/>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Title 1"/>
          <p:cNvSpPr>
            <a:spLocks noGrp="1"/>
          </p:cNvSpPr>
          <p:nvPr>
            <p:ph type="title" idx="4294967295"/>
          </p:nvPr>
        </p:nvSpPr>
        <p:spPr>
          <a:xfrm>
            <a:off x="0" y="457200"/>
            <a:ext cx="9144000" cy="817563"/>
          </a:xfrm>
        </p:spPr>
        <p:txBody>
          <a:bodyPr/>
          <a:lstStyle/>
          <a:p>
            <a:r>
              <a:rPr lang="en-US" altLang="ko-KR" dirty="0" smtClean="0">
                <a:ea typeface="굴림" pitchFamily="50" charset="-127"/>
              </a:rPr>
              <a:t>Channel Hopping for DSME MAC Fragments</a:t>
            </a:r>
          </a:p>
        </p:txBody>
      </p:sp>
      <p:sp>
        <p:nvSpPr>
          <p:cNvPr id="6"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sz="1400" dirty="0" smtClean="0">
                <a:ea typeface="굴림" pitchFamily="50" charset="-127"/>
              </a:rPr>
              <a:t>March 2012</a:t>
            </a:r>
          </a:p>
        </p:txBody>
      </p:sp>
      <p:sp>
        <p:nvSpPr>
          <p:cNvPr id="8" name="Footer Placeholder 2"/>
          <p:cNvSpPr>
            <a:spLocks noGrp="1"/>
          </p:cNvSpPr>
          <p:nvPr>
            <p:ph type="ftr" sz="quarter" idx="11"/>
          </p:nvPr>
        </p:nvSpPr>
        <p:spPr>
          <a:xfrm>
            <a:off x="53340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pitchFamily="18" charset="0"/>
              </a:defRPr>
            </a:lvl1pPr>
            <a:lvl2pPr marL="742950" indent="-285750">
              <a:defRPr sz="1200" b="1">
                <a:solidFill>
                  <a:schemeClr val="tx1"/>
                </a:solidFill>
                <a:latin typeface="Times New Roman" pitchFamily="18" charset="0"/>
              </a:defRPr>
            </a:lvl2pPr>
            <a:lvl3pPr marL="1143000" indent="-228600">
              <a:defRPr sz="1200" b="1">
                <a:solidFill>
                  <a:schemeClr val="tx1"/>
                </a:solidFill>
                <a:latin typeface="Times New Roman" pitchFamily="18" charset="0"/>
              </a:defRPr>
            </a:lvl3pPr>
            <a:lvl4pPr marL="1600200" indent="-228600">
              <a:defRPr sz="1200" b="1">
                <a:solidFill>
                  <a:schemeClr val="tx1"/>
                </a:solidFill>
                <a:latin typeface="Times New Roman" pitchFamily="18" charset="0"/>
              </a:defRPr>
            </a:lvl4pPr>
            <a:lvl5pPr marL="2057400" indent="-228600">
              <a:defRPr sz="1200" b="1">
                <a:solidFill>
                  <a:schemeClr val="tx1"/>
                </a:solidFill>
                <a:latin typeface="Times New Roman" pitchFamily="18" charset="0"/>
              </a:defRPr>
            </a:lvl5pPr>
            <a:lvl6pPr marL="2514600" indent="-228600" eaLnBrk="0" fontAlgn="base" hangingPunct="0">
              <a:spcBef>
                <a:spcPct val="0"/>
              </a:spcBef>
              <a:spcAft>
                <a:spcPct val="0"/>
              </a:spcAft>
              <a:defRPr sz="1200" b="1">
                <a:solidFill>
                  <a:schemeClr val="tx1"/>
                </a:solidFill>
                <a:latin typeface="Times New Roman" pitchFamily="18" charset="0"/>
              </a:defRPr>
            </a:lvl6pPr>
            <a:lvl7pPr marL="2971800" indent="-228600" eaLnBrk="0" fontAlgn="base" hangingPunct="0">
              <a:spcBef>
                <a:spcPct val="0"/>
              </a:spcBef>
              <a:spcAft>
                <a:spcPct val="0"/>
              </a:spcAft>
              <a:defRPr sz="1200" b="1">
                <a:solidFill>
                  <a:schemeClr val="tx1"/>
                </a:solidFill>
                <a:latin typeface="Times New Roman" pitchFamily="18" charset="0"/>
              </a:defRPr>
            </a:lvl7pPr>
            <a:lvl8pPr marL="3429000" indent="-228600" eaLnBrk="0" fontAlgn="base" hangingPunct="0">
              <a:spcBef>
                <a:spcPct val="0"/>
              </a:spcBef>
              <a:spcAft>
                <a:spcPct val="0"/>
              </a:spcAft>
              <a:defRPr sz="1200" b="1">
                <a:solidFill>
                  <a:schemeClr val="tx1"/>
                </a:solidFill>
                <a:latin typeface="Times New Roman" pitchFamily="18" charset="0"/>
              </a:defRPr>
            </a:lvl8pPr>
            <a:lvl9pPr marL="3886200" indent="-228600" eaLnBrk="0" fontAlgn="base" hangingPunct="0">
              <a:spcBef>
                <a:spcPct val="0"/>
              </a:spcBef>
              <a:spcAft>
                <a:spcPct val="0"/>
              </a:spcAft>
              <a:defRPr sz="1200" b="1">
                <a:solidFill>
                  <a:schemeClr val="tx1"/>
                </a:solidFill>
                <a:latin typeface="Times New Roman" pitchFamily="18" charset="0"/>
              </a:defRPr>
            </a:lvl9pPr>
          </a:lstStyle>
          <a:p>
            <a:r>
              <a:rPr lang="en-US" altLang="ko-KR" b="0" dirty="0" err="1" smtClean="0">
                <a:ea typeface="굴림" pitchFamily="50" charset="-127"/>
              </a:rPr>
              <a:t>Wun-Cheo</a:t>
            </a:r>
            <a:r>
              <a:rPr lang="en-US" altLang="ko-KR" b="0" dirty="0" err="1" smtClean="0">
                <a:ea typeface="굴림" pitchFamily="50" charset="-127"/>
              </a:rPr>
              <a:t>l</a:t>
            </a:r>
            <a:r>
              <a:rPr lang="en-US" altLang="ko-KR" b="0" dirty="0" smtClean="0">
                <a:ea typeface="굴림" pitchFamily="50" charset="-127"/>
              </a:rPr>
              <a:t> </a:t>
            </a:r>
            <a:r>
              <a:rPr lang="en-US" altLang="ko-KR" b="0" dirty="0" err="1" smtClean="0">
                <a:ea typeface="굴림" pitchFamily="50" charset="-127"/>
              </a:rPr>
              <a:t>Jeong</a:t>
            </a:r>
            <a:r>
              <a:rPr lang="en-US" altLang="ko-KR" b="0" dirty="0" smtClean="0">
                <a:ea typeface="굴림" pitchFamily="50" charset="-127"/>
              </a:rPr>
              <a:t>, et al</a:t>
            </a:r>
            <a:endParaRPr lang="en-US" altLang="ko-KR" b="0" dirty="0" smtClean="0">
              <a:ea typeface="굴림" pitchFamily="50" charset="-127"/>
            </a:endParaRPr>
          </a:p>
        </p:txBody>
      </p:sp>
    </p:spTree>
    <p:extLst>
      <p:ext uri="{BB962C8B-B14F-4D97-AF65-F5344CB8AC3E}">
        <p14:creationId xmlns:p14="http://schemas.microsoft.com/office/powerpoint/2010/main" val="370163327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8">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IEEE-P802_15 8">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5784</TotalTime>
  <Words>468</Words>
  <Application>Microsoft Office PowerPoint</Application>
  <PresentationFormat>화면 슬라이드 쇼(4:3)</PresentationFormat>
  <Paragraphs>143</Paragraphs>
  <Slides>6</Slides>
  <Notes>2</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IEEE-P802_15</vt:lpstr>
      <vt:lpstr>PowerPoint 프레젠테이션</vt:lpstr>
      <vt:lpstr>Channel Hopping for DSME MAC Fragments</vt:lpstr>
      <vt:lpstr>Channel Hopping for DSME MAC Fragments</vt:lpstr>
      <vt:lpstr>Channel Hopping for DSME MAC Fragments</vt:lpstr>
      <vt:lpstr>Channel Hopping for DSME MAC Fragments</vt:lpstr>
      <vt:lpstr>Channel Hopping for DSME MAC Fragments</vt:lpstr>
    </vt:vector>
  </TitlesOfParts>
  <Company>Dust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Chol Su Kang</dc:creator>
  <cp:keywords/>
  <dc:description>&lt;doc#&gt;</dc:description>
  <cp:lastModifiedBy>wjeong</cp:lastModifiedBy>
  <cp:revision>332</cp:revision>
  <cp:lastPrinted>1998-02-10T13:28:06Z</cp:lastPrinted>
  <dcterms:created xsi:type="dcterms:W3CDTF">2008-01-08T18:06:55Z</dcterms:created>
  <dcterms:modified xsi:type="dcterms:W3CDTF">2012-03-14T02:29:44Z</dcterms:modified>
</cp:coreProperties>
</file>