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3/13/2012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15-12-0140-00-004k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:[Updated on </a:t>
            </a:r>
            <a:r>
              <a:rPr lang="en-US" b="1" dirty="0" smtClean="0"/>
              <a:t>MAC work for </a:t>
            </a:r>
            <a:r>
              <a:rPr lang="en-US" b="1" dirty="0" smtClean="0"/>
              <a:t>TG4k]</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dirty="0" smtClean="0"/>
              <a:t>Status and discussion points for MAC work on TG4k</a:t>
            </a:r>
            <a:r>
              <a:rPr lang="en-US" b="1" dirty="0" smtClean="0"/>
              <a:t>]</a:t>
            </a:r>
            <a:endParaRPr lang="en-US" b="1" dirty="0"/>
          </a:p>
          <a:p>
            <a:r>
              <a:rPr lang="en-US" b="1" dirty="0"/>
              <a:t>Purpose</a:t>
            </a:r>
            <a:r>
              <a:rPr lang="en-US" b="1" dirty="0" smtClean="0"/>
              <a:t>:[</a:t>
            </a:r>
            <a:r>
              <a:rPr lang="en-US" dirty="0" smtClean="0"/>
              <a:t>Final proposal presentation for Sept 2011 meeting]</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Sept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since January</a:t>
            </a:r>
            <a:endParaRPr lang="en-US" dirty="0"/>
          </a:p>
        </p:txBody>
      </p:sp>
      <p:sp>
        <p:nvSpPr>
          <p:cNvPr id="3" name="Content Placeholder 2"/>
          <p:cNvSpPr>
            <a:spLocks noGrp="1"/>
          </p:cNvSpPr>
          <p:nvPr>
            <p:ph idx="1"/>
          </p:nvPr>
        </p:nvSpPr>
        <p:spPr/>
        <p:txBody>
          <a:bodyPr/>
          <a:lstStyle/>
          <a:p>
            <a:r>
              <a:rPr lang="en-US" dirty="0" smtClean="0"/>
              <a:t>Draft text merged and integrated with draft</a:t>
            </a:r>
          </a:p>
          <a:p>
            <a:r>
              <a:rPr lang="en-US" dirty="0" smtClean="0"/>
              <a:t>Technical work identified in January discussed and resolved on TCs and emails</a:t>
            </a:r>
          </a:p>
          <a:p>
            <a:r>
              <a:rPr lang="en-US" dirty="0" smtClean="0"/>
              <a:t>Several additional work items identified during TC and email discussions</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do</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Continue work to complete technical content</a:t>
            </a:r>
          </a:p>
          <a:p>
            <a:pPr lvl="1"/>
            <a:r>
              <a:rPr lang="en-US" dirty="0" smtClean="0"/>
              <a:t>Missing content in fragment cell and/or transaction context</a:t>
            </a:r>
          </a:p>
          <a:p>
            <a:pPr lvl="1"/>
            <a:r>
              <a:rPr lang="en-US" dirty="0" smtClean="0"/>
              <a:t>TBDs in draft</a:t>
            </a:r>
          </a:p>
          <a:p>
            <a:pPr lvl="1"/>
            <a:r>
              <a:rPr lang="en-US" dirty="0" smtClean="0"/>
              <a:t>Other gaps </a:t>
            </a:r>
          </a:p>
          <a:p>
            <a:r>
              <a:rPr lang="en-US" dirty="0" smtClean="0"/>
              <a:t>Refine text</a:t>
            </a:r>
          </a:p>
          <a:p>
            <a:pPr lvl="1"/>
            <a:r>
              <a:rPr lang="en-US" dirty="0" smtClean="0"/>
              <a:t>Identify the normative changes/additions to base standard (all contributors)</a:t>
            </a:r>
          </a:p>
          <a:p>
            <a:pPr lvl="1"/>
            <a:r>
              <a:rPr lang="en-US" dirty="0" smtClean="0"/>
              <a:t>Re-organize informative content to correct sections (BR and MB)</a:t>
            </a:r>
          </a:p>
          <a:p>
            <a:endParaRPr lang="en-US" dirty="0" smtClean="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a:t>
            </a:r>
            <a:endParaRPr lang="en-US" dirty="0"/>
          </a:p>
        </p:txBody>
      </p:sp>
      <p:sp>
        <p:nvSpPr>
          <p:cNvPr id="3" name="Content Placeholder 2"/>
          <p:cNvSpPr>
            <a:spLocks noGrp="1"/>
          </p:cNvSpPr>
          <p:nvPr>
            <p:ph idx="1"/>
          </p:nvPr>
        </p:nvSpPr>
        <p:spPr/>
        <p:txBody>
          <a:bodyPr/>
          <a:lstStyle/>
          <a:p>
            <a:r>
              <a:rPr lang="en-US" dirty="0" smtClean="0"/>
              <a:t>In January, decided to move to more </a:t>
            </a:r>
            <a:r>
              <a:rPr lang="en-US" dirty="0" err="1" smtClean="0"/>
              <a:t>stateful</a:t>
            </a:r>
            <a:r>
              <a:rPr lang="en-US" dirty="0" smtClean="0"/>
              <a:t> – move as much as possible to transaction context and out of fragment cell</a:t>
            </a:r>
          </a:p>
          <a:p>
            <a:pPr lvl="1"/>
            <a:r>
              <a:rPr lang="en-US" dirty="0" smtClean="0"/>
              <a:t>Minimize recurring overhead </a:t>
            </a:r>
          </a:p>
          <a:p>
            <a:r>
              <a:rPr lang="en-US" dirty="0" smtClean="0"/>
              <a:t>Some stuff got left out of both!</a:t>
            </a:r>
          </a:p>
          <a:p>
            <a:pPr lvl="1"/>
            <a:r>
              <a:rPr lang="en-US" dirty="0" smtClean="0"/>
              <a:t>Identified during TCs</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Cell Additions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LQI in </a:t>
            </a:r>
            <a:r>
              <a:rPr lang="en-US" dirty="0" smtClean="0"/>
              <a:t>I-ACK </a:t>
            </a:r>
            <a:r>
              <a:rPr lang="en-US" dirty="0" smtClean="0"/>
              <a:t>and </a:t>
            </a:r>
            <a:r>
              <a:rPr lang="en-US" dirty="0" smtClean="0"/>
              <a:t>fragment cells</a:t>
            </a:r>
          </a:p>
          <a:p>
            <a:pPr lvl="1"/>
            <a:r>
              <a:rPr lang="en-US" dirty="0" smtClean="0"/>
              <a:t>Intent was allow for PHY adjustments between cells</a:t>
            </a:r>
            <a:endParaRPr lang="en-US" dirty="0" smtClean="0"/>
          </a:p>
          <a:p>
            <a:r>
              <a:rPr lang="en-US" dirty="0" smtClean="0"/>
              <a:t>May be more than 32 fragments (oops)</a:t>
            </a:r>
          </a:p>
          <a:p>
            <a:pPr lvl="1"/>
            <a:r>
              <a:rPr lang="en-US" dirty="0" smtClean="0"/>
              <a:t>Extend fragment number and # fragments fields to 6 bits</a:t>
            </a:r>
          </a:p>
          <a:p>
            <a:r>
              <a:rPr lang="en-US" dirty="0" smtClean="0"/>
              <a:t>How to tell a fragment cell from a PPDU that is not a fragment cell</a:t>
            </a:r>
          </a:p>
          <a:p>
            <a:pPr lvl="1"/>
            <a:r>
              <a:rPr lang="en-US" dirty="0" smtClean="0"/>
              <a:t> Need to tell an I-ACK from a fragment cell and from an PPDU containing </a:t>
            </a:r>
            <a:r>
              <a:rPr lang="en-US" dirty="0" err="1" smtClean="0"/>
              <a:t>unfragmented</a:t>
            </a:r>
            <a:r>
              <a:rPr lang="en-US" dirty="0" smtClean="0"/>
              <a:t>/compressed MPDU</a:t>
            </a:r>
          </a:p>
          <a:p>
            <a:pPr lvl="1"/>
            <a:r>
              <a:rPr lang="en-US" dirty="0" smtClean="0"/>
              <a:t>The “cell type” field (2-bits) could do it </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setup ACK</a:t>
            </a:r>
            <a:endParaRPr lang="en-US" dirty="0"/>
          </a:p>
        </p:txBody>
      </p:sp>
      <p:sp>
        <p:nvSpPr>
          <p:cNvPr id="3" name="Content Placeholder 2"/>
          <p:cNvSpPr>
            <a:spLocks noGrp="1"/>
          </p:cNvSpPr>
          <p:nvPr>
            <p:ph idx="1"/>
          </p:nvPr>
        </p:nvSpPr>
        <p:spPr/>
        <p:txBody>
          <a:bodyPr/>
          <a:lstStyle/>
          <a:p>
            <a:pPr>
              <a:buNone/>
            </a:pPr>
            <a:r>
              <a:rPr lang="en-US" dirty="0" smtClean="0"/>
              <a:t>Transaction setup ACK </a:t>
            </a:r>
            <a:r>
              <a:rPr lang="en-US" dirty="0" smtClean="0"/>
              <a:t>format thoughts:</a:t>
            </a:r>
            <a:endParaRPr lang="en-US" dirty="0" smtClean="0"/>
          </a:p>
          <a:p>
            <a:r>
              <a:rPr lang="en-US" dirty="0" smtClean="0"/>
              <a:t>Setup </a:t>
            </a:r>
            <a:r>
              <a:rPr lang="en-US" dirty="0" smtClean="0"/>
              <a:t>ACK can include data pending - when your done I have stuff for you to.</a:t>
            </a:r>
          </a:p>
          <a:p>
            <a:r>
              <a:rPr lang="en-US" dirty="0" smtClean="0"/>
              <a:t>Acknowledge that I heard </a:t>
            </a:r>
            <a:r>
              <a:rPr lang="en-US" dirty="0" smtClean="0"/>
              <a:t>you, </a:t>
            </a:r>
            <a:r>
              <a:rPr lang="en-US" dirty="0" smtClean="0"/>
              <a:t>but I </a:t>
            </a:r>
            <a:r>
              <a:rPr lang="en-US" dirty="0" smtClean="0"/>
              <a:t>have nothing to say (for TID zero to coordinator</a:t>
            </a:r>
            <a:r>
              <a:rPr lang="en-US" dirty="0" smtClean="0"/>
              <a:t>)</a:t>
            </a:r>
          </a:p>
          <a:p>
            <a:r>
              <a:rPr lang="en-US" dirty="0" smtClean="0"/>
              <a:t>Acknowledge that I heard you but can’t accept a transaction</a:t>
            </a:r>
            <a:endParaRPr lang="en-US" dirty="0" smtClean="0"/>
          </a:p>
          <a:p>
            <a:pPr>
              <a:buNone/>
            </a:pPr>
            <a:r>
              <a:rPr lang="en-US" dirty="0" smtClean="0"/>
              <a:t>	</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TBDs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Transaction (link) context completion</a:t>
            </a:r>
          </a:p>
          <a:p>
            <a:r>
              <a:rPr lang="en-US" dirty="0" smtClean="0"/>
              <a:t>RSLN Synchronization</a:t>
            </a:r>
          </a:p>
          <a:p>
            <a:r>
              <a:rPr lang="en-US" dirty="0" smtClean="0"/>
              <a:t>Other synchronization</a:t>
            </a:r>
          </a:p>
          <a:p>
            <a:r>
              <a:rPr lang="en-US" dirty="0" smtClean="0"/>
              <a:t>Reception and rejection (filtering, retransmission, validation) when MPDUF used.</a:t>
            </a:r>
          </a:p>
          <a:p>
            <a:r>
              <a:rPr lang="en-US" dirty="0" smtClean="0"/>
              <a:t>I-ACK details</a:t>
            </a:r>
          </a:p>
          <a:p>
            <a:r>
              <a:rPr lang="en-US" dirty="0" smtClean="0"/>
              <a:t>RSLN </a:t>
            </a:r>
            <a:r>
              <a:rPr lang="en-US" dirty="0" err="1" smtClean="0"/>
              <a:t>ack</a:t>
            </a:r>
            <a:r>
              <a:rPr lang="en-US" dirty="0" smtClean="0"/>
              <a:t> details</a:t>
            </a:r>
          </a:p>
          <a:p>
            <a:r>
              <a:rPr lang="en-US" dirty="0" smtClean="0"/>
              <a:t>GTS allocation and management for RSLN</a:t>
            </a:r>
          </a:p>
          <a:p>
            <a:r>
              <a:rPr lang="en-US" dirty="0" smtClean="0"/>
              <a:t>Some fragment fields descriptions</a:t>
            </a:r>
          </a:p>
          <a:p>
            <a:r>
              <a:rPr lang="en-US" dirty="0" smtClean="0"/>
              <a:t>PHY dependent transaction context parameters</a:t>
            </a:r>
          </a:p>
          <a:p>
            <a:r>
              <a:rPr lang="en-US" dirty="0" smtClean="0"/>
              <a:t>HWSL wakeup command and request details</a:t>
            </a:r>
          </a:p>
          <a:p>
            <a:r>
              <a:rPr lang="en-US" dirty="0" smtClean="0"/>
              <a:t>RSLN link request and response commands details</a:t>
            </a:r>
          </a:p>
          <a:p>
            <a:r>
              <a:rPr lang="en-US" dirty="0" smtClean="0"/>
              <a:t>CRC length for fragment cells </a:t>
            </a:r>
          </a:p>
          <a:p>
            <a:r>
              <a:rPr lang="en-US" dirty="0" smtClean="0"/>
              <a:t>Details for service parameters</a:t>
            </a:r>
          </a:p>
          <a:p>
            <a:r>
              <a:rPr lang="en-US" dirty="0" smtClean="0"/>
              <a:t>Primitives for RSLN</a:t>
            </a:r>
          </a:p>
          <a:p>
            <a:r>
              <a:rPr lang="en-US" dirty="0" smtClean="0"/>
              <a:t>Fragment timeout considerations</a:t>
            </a:r>
          </a:p>
          <a:p>
            <a:r>
              <a:rPr lang="en-US" dirty="0" smtClean="0"/>
              <a:t>PID details</a:t>
            </a:r>
          </a:p>
          <a:p>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17359</TotalTime>
  <Words>551</Words>
  <Application>Microsoft Office PowerPoint</Application>
  <PresentationFormat>On-screen Show (4:3)</PresentationFormat>
  <Paragraphs>82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Progress since January</vt:lpstr>
      <vt:lpstr>To do</vt:lpstr>
      <vt:lpstr>Fragmentation</vt:lpstr>
      <vt:lpstr>Fragment Cell Additions</vt:lpstr>
      <vt:lpstr>Transaction setup ACK</vt:lpstr>
      <vt:lpstr>Review TBDs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186</cp:revision>
  <dcterms:created xsi:type="dcterms:W3CDTF">2011-01-14T17:45:45Z</dcterms:created>
  <dcterms:modified xsi:type="dcterms:W3CDTF">2012-03-13T20:26:56Z</dcterms:modified>
</cp:coreProperties>
</file>