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87" r:id="rId3"/>
    <p:sldId id="293" r:id="rId4"/>
    <p:sldId id="294" r:id="rId5"/>
    <p:sldId id="296" r:id="rId6"/>
  </p:sldIdLst>
  <p:sldSz cx="9144000" cy="6858000" type="screen4x3"/>
  <p:notesSz cx="6934200" cy="9280525"/>
  <p:defaultTextStyle>
    <a:defPPr>
      <a:defRPr lang="en-GB"/>
    </a:defPPr>
    <a:lvl1pPr algn="l" rtl="0" fontAlgn="base">
      <a:spcBef>
        <a:spcPct val="0"/>
      </a:spcBef>
      <a:spcAft>
        <a:spcPct val="0"/>
      </a:spcAft>
      <a:defRPr sz="1200" kern="1200">
        <a:solidFill>
          <a:schemeClr val="tx1"/>
        </a:solidFill>
        <a:latin typeface="Times New Roman" pitchFamily="18" charset="0"/>
        <a:ea typeface="ＭＳ Ｐゴシック" pitchFamily="34" charset="-128"/>
        <a:cs typeface="Arial" charset="0"/>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34" charset="-128"/>
        <a:cs typeface="Arial" charset="0"/>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34" charset="-128"/>
        <a:cs typeface="Arial" charset="0"/>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34" charset="-128"/>
        <a:cs typeface="Arial" charset="0"/>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34" charset="-128"/>
        <a:cs typeface="Arial" charset="0"/>
      </a:defRPr>
    </a:lvl5pPr>
    <a:lvl6pPr marL="2286000" algn="l" defTabSz="914400" rtl="0" eaLnBrk="1" latinLnBrk="0" hangingPunct="1">
      <a:defRPr sz="1200" kern="1200">
        <a:solidFill>
          <a:schemeClr val="tx1"/>
        </a:solidFill>
        <a:latin typeface="Times New Roman" pitchFamily="18" charset="0"/>
        <a:ea typeface="ＭＳ Ｐゴシック" pitchFamily="34" charset="-128"/>
        <a:cs typeface="Arial" charset="0"/>
      </a:defRPr>
    </a:lvl6pPr>
    <a:lvl7pPr marL="2743200" algn="l" defTabSz="914400" rtl="0" eaLnBrk="1" latinLnBrk="0" hangingPunct="1">
      <a:defRPr sz="1200" kern="1200">
        <a:solidFill>
          <a:schemeClr val="tx1"/>
        </a:solidFill>
        <a:latin typeface="Times New Roman" pitchFamily="18" charset="0"/>
        <a:ea typeface="ＭＳ Ｐゴシック" pitchFamily="34" charset="-128"/>
        <a:cs typeface="Arial" charset="0"/>
      </a:defRPr>
    </a:lvl7pPr>
    <a:lvl8pPr marL="3200400" algn="l" defTabSz="914400" rtl="0" eaLnBrk="1" latinLnBrk="0" hangingPunct="1">
      <a:defRPr sz="1200" kern="1200">
        <a:solidFill>
          <a:schemeClr val="tx1"/>
        </a:solidFill>
        <a:latin typeface="Times New Roman" pitchFamily="18" charset="0"/>
        <a:ea typeface="ＭＳ Ｐゴシック" pitchFamily="34" charset="-128"/>
        <a:cs typeface="Arial" charset="0"/>
      </a:defRPr>
    </a:lvl8pPr>
    <a:lvl9pPr marL="3657600" algn="l" defTabSz="914400" rtl="0" eaLnBrk="1" latinLnBrk="0" hangingPunct="1">
      <a:defRPr sz="1200" kern="1200">
        <a:solidFill>
          <a:schemeClr val="tx1"/>
        </a:solidFill>
        <a:latin typeface="Times New Roman" pitchFamily="18"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592"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mn-ea"/>
                <a:cs typeface="+mn-cs"/>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charset="0"/>
                <a:ea typeface="ＭＳ Ｐゴシック" charset="-128"/>
                <a:cs typeface="+mn-cs"/>
              </a:defRPr>
            </a:lvl1pPr>
          </a:lstStyle>
          <a:p>
            <a:pPr>
              <a:defRPr/>
            </a:pPr>
            <a:r>
              <a:rPr lang="en-GB"/>
              <a:t>Page </a:t>
            </a:r>
            <a:fld id="{A383B784-2233-4E1F-81A2-D05370CF71DB}" type="slidenum">
              <a:rPr lang="en-GB"/>
              <a:pPr>
                <a:defRPr/>
              </a:pPr>
              <a:t>‹#›</a:t>
            </a:fld>
            <a:endParaRPr lang="en-GB"/>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ea typeface="+mn-e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GB">
                <a:ea typeface="+mn-ea"/>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ea typeface="+mn-ea"/>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GB"/>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charset="0"/>
                <a:ea typeface="ＭＳ Ｐゴシック" charset="-128"/>
                <a:cs typeface="+mn-cs"/>
              </a:defRPr>
            </a:lvl1pPr>
          </a:lstStyle>
          <a:p>
            <a:pPr>
              <a:defRPr/>
            </a:pPr>
            <a:r>
              <a:rPr lang="en-GB"/>
              <a:t>Page </a:t>
            </a:r>
            <a:fld id="{8A20DC54-1ED4-4CA0-9665-74E377DE9280}" type="slidenum">
              <a:rPr lang="en-GB"/>
              <a:pPr>
                <a:defRPr/>
              </a:pPr>
              <a:t>‹#›</a:t>
            </a:fld>
            <a:endParaRPr lang="en-GB"/>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GB">
                <a:ea typeface="+mn-ea"/>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ea typeface="+mn-e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ea typeface="+mn-e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1154113" y="701675"/>
            <a:ext cx="4625975" cy="3468688"/>
          </a:xfrm>
          <a:ln/>
        </p:spPr>
      </p:sp>
      <p:sp>
        <p:nvSpPr>
          <p:cNvPr id="19459"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19460" name="Header Placeholder 3"/>
          <p:cNvSpPr>
            <a:spLocks noGrp="1"/>
          </p:cNvSpPr>
          <p:nvPr>
            <p:ph type="hdr" sz="quarter"/>
          </p:nvPr>
        </p:nvSpPr>
        <p:spPr>
          <a:xfrm>
            <a:off x="3467100" y="95250"/>
            <a:ext cx="2814638" cy="215900"/>
          </a:xfrm>
          <a:noFill/>
        </p:spPr>
        <p:txBody>
          <a:bodyPr/>
          <a:lstStyle/>
          <a:p>
            <a:r>
              <a:rPr lang="en-GB" smtClean="0">
                <a:ea typeface="ＭＳ Ｐゴシック" pitchFamily="34" charset="-128"/>
              </a:rPr>
              <a:t>doc.: IEEE 802.15-&lt;doc#&gt;</a:t>
            </a:r>
          </a:p>
        </p:txBody>
      </p:sp>
      <p:sp>
        <p:nvSpPr>
          <p:cNvPr id="19461" name="Date Placeholder 4"/>
          <p:cNvSpPr>
            <a:spLocks noGrp="1"/>
          </p:cNvSpPr>
          <p:nvPr>
            <p:ph type="dt" sz="quarter" idx="1"/>
          </p:nvPr>
        </p:nvSpPr>
        <p:spPr>
          <a:xfrm>
            <a:off x="654050" y="95250"/>
            <a:ext cx="2736850" cy="215900"/>
          </a:xfrm>
          <a:noFill/>
        </p:spPr>
        <p:txBody>
          <a:bodyPr/>
          <a:lstStyle/>
          <a:p>
            <a:r>
              <a:rPr lang="en-GB" smtClean="0">
                <a:ea typeface="ＭＳ Ｐゴシック" pitchFamily="34" charset="-128"/>
              </a:rPr>
              <a:t>&lt;month year&gt;</a:t>
            </a:r>
          </a:p>
        </p:txBody>
      </p:sp>
      <p:sp>
        <p:nvSpPr>
          <p:cNvPr id="19462" name="Footer Placeholder 5"/>
          <p:cNvSpPr>
            <a:spLocks noGrp="1"/>
          </p:cNvSpPr>
          <p:nvPr>
            <p:ph type="ftr" sz="quarter" idx="4"/>
          </p:nvPr>
        </p:nvSpPr>
        <p:spPr>
          <a:xfrm>
            <a:off x="3771900" y="8985250"/>
            <a:ext cx="2509838" cy="184150"/>
          </a:xfrm>
          <a:noFill/>
        </p:spPr>
        <p:txBody>
          <a:bodyPr/>
          <a:lstStyle/>
          <a:p>
            <a:pPr lvl="4"/>
            <a:r>
              <a:rPr lang="en-GB" smtClean="0">
                <a:ea typeface="ＭＳ Ｐゴシック" pitchFamily="34" charset="-128"/>
              </a:rPr>
              <a:t>&lt;author&gt;, &lt;company&gt;</a:t>
            </a:r>
          </a:p>
        </p:txBody>
      </p:sp>
      <p:sp>
        <p:nvSpPr>
          <p:cNvPr id="19463" name="Slide Number Placeholder 6"/>
          <p:cNvSpPr>
            <a:spLocks noGrp="1"/>
          </p:cNvSpPr>
          <p:nvPr>
            <p:ph type="sldNum" sz="quarter" idx="5"/>
          </p:nvPr>
        </p:nvSpPr>
        <p:spPr>
          <a:xfrm>
            <a:off x="2933700" y="8985250"/>
            <a:ext cx="801688" cy="184150"/>
          </a:xfrm>
          <a:noFill/>
        </p:spPr>
        <p:txBody>
          <a:bodyPr/>
          <a:lstStyle/>
          <a:p>
            <a:r>
              <a:rPr lang="en-GB" smtClean="0">
                <a:latin typeface="Times New Roman" pitchFamily="18" charset="0"/>
                <a:ea typeface="ＭＳ Ｐゴシック" pitchFamily="34" charset="-128"/>
              </a:rPr>
              <a:t>Page </a:t>
            </a:r>
            <a:fld id="{86311AB5-4147-4725-8042-552839880949}" type="slidenum">
              <a:rPr lang="en-GB" smtClean="0">
                <a:latin typeface="Times New Roman" pitchFamily="18" charset="0"/>
                <a:ea typeface="ＭＳ Ｐゴシック" pitchFamily="34" charset="-128"/>
              </a:rPr>
              <a:pPr/>
              <a:t>2</a:t>
            </a:fld>
            <a:endParaRPr lang="en-GB" smtClean="0">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0484" name="Header Placeholder 3"/>
          <p:cNvSpPr>
            <a:spLocks noGrp="1"/>
          </p:cNvSpPr>
          <p:nvPr>
            <p:ph type="hdr" sz="quarter"/>
          </p:nvPr>
        </p:nvSpPr>
        <p:spPr>
          <a:xfrm>
            <a:off x="3467100" y="95250"/>
            <a:ext cx="2814638" cy="215900"/>
          </a:xfrm>
          <a:noFill/>
        </p:spPr>
        <p:txBody>
          <a:bodyPr/>
          <a:lstStyle/>
          <a:p>
            <a:r>
              <a:rPr lang="en-GB" smtClean="0">
                <a:ea typeface="ＭＳ Ｐゴシック" pitchFamily="34" charset="-128"/>
              </a:rPr>
              <a:t>doc.: IEEE 802.15-&lt;doc#&gt;</a:t>
            </a:r>
          </a:p>
        </p:txBody>
      </p:sp>
      <p:sp>
        <p:nvSpPr>
          <p:cNvPr id="20485" name="Date Placeholder 4"/>
          <p:cNvSpPr>
            <a:spLocks noGrp="1"/>
          </p:cNvSpPr>
          <p:nvPr>
            <p:ph type="dt" sz="quarter" idx="1"/>
          </p:nvPr>
        </p:nvSpPr>
        <p:spPr>
          <a:xfrm>
            <a:off x="654050" y="95250"/>
            <a:ext cx="2736850" cy="215900"/>
          </a:xfrm>
          <a:noFill/>
        </p:spPr>
        <p:txBody>
          <a:bodyPr/>
          <a:lstStyle/>
          <a:p>
            <a:r>
              <a:rPr lang="en-GB" smtClean="0">
                <a:ea typeface="ＭＳ Ｐゴシック" pitchFamily="34" charset="-128"/>
              </a:rPr>
              <a:t>&lt;month year&gt;</a:t>
            </a:r>
          </a:p>
        </p:txBody>
      </p:sp>
      <p:sp>
        <p:nvSpPr>
          <p:cNvPr id="20486" name="Footer Placeholder 5"/>
          <p:cNvSpPr>
            <a:spLocks noGrp="1"/>
          </p:cNvSpPr>
          <p:nvPr>
            <p:ph type="ftr" sz="quarter" idx="4"/>
          </p:nvPr>
        </p:nvSpPr>
        <p:spPr>
          <a:xfrm>
            <a:off x="3771900" y="8985250"/>
            <a:ext cx="2509838" cy="184150"/>
          </a:xfrm>
          <a:noFill/>
        </p:spPr>
        <p:txBody>
          <a:bodyPr/>
          <a:lstStyle/>
          <a:p>
            <a:pPr lvl="4"/>
            <a:r>
              <a:rPr lang="en-GB" smtClean="0">
                <a:ea typeface="ＭＳ Ｐゴシック" pitchFamily="34" charset="-128"/>
              </a:rPr>
              <a:t>&lt;author&gt;, &lt;company&gt;</a:t>
            </a:r>
          </a:p>
        </p:txBody>
      </p:sp>
      <p:sp>
        <p:nvSpPr>
          <p:cNvPr id="20487" name="Slide Number Placeholder 6"/>
          <p:cNvSpPr>
            <a:spLocks noGrp="1"/>
          </p:cNvSpPr>
          <p:nvPr>
            <p:ph type="sldNum" sz="quarter" idx="5"/>
          </p:nvPr>
        </p:nvSpPr>
        <p:spPr>
          <a:xfrm>
            <a:off x="2933700" y="8985250"/>
            <a:ext cx="801688" cy="184150"/>
          </a:xfrm>
          <a:noFill/>
        </p:spPr>
        <p:txBody>
          <a:bodyPr/>
          <a:lstStyle/>
          <a:p>
            <a:r>
              <a:rPr lang="en-GB" smtClean="0">
                <a:latin typeface="Times New Roman" pitchFamily="18" charset="0"/>
                <a:ea typeface="ＭＳ Ｐゴシック" pitchFamily="34" charset="-128"/>
              </a:rPr>
              <a:t>Page </a:t>
            </a:r>
            <a:fld id="{6FC3CF92-91E3-42DF-BC0F-AE3098D1824B}" type="slidenum">
              <a:rPr lang="en-GB" smtClean="0">
                <a:latin typeface="Times New Roman" pitchFamily="18" charset="0"/>
                <a:ea typeface="ＭＳ Ｐゴシック" pitchFamily="34" charset="-128"/>
              </a:rPr>
              <a:pPr/>
              <a:t>3</a:t>
            </a:fld>
            <a:endParaRPr lang="en-GB" smtClean="0">
              <a:latin typeface="Times New Roman" pitchFamily="18"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1508" name="Header Placeholder 3"/>
          <p:cNvSpPr>
            <a:spLocks noGrp="1"/>
          </p:cNvSpPr>
          <p:nvPr>
            <p:ph type="hdr" sz="quarter"/>
          </p:nvPr>
        </p:nvSpPr>
        <p:spPr>
          <a:xfrm>
            <a:off x="3467100" y="95250"/>
            <a:ext cx="2814638" cy="215900"/>
          </a:xfrm>
          <a:noFill/>
        </p:spPr>
        <p:txBody>
          <a:bodyPr/>
          <a:lstStyle/>
          <a:p>
            <a:r>
              <a:rPr lang="en-GB" smtClean="0">
                <a:ea typeface="ＭＳ Ｐゴシック" pitchFamily="34" charset="-128"/>
              </a:rPr>
              <a:t>doc.: IEEE 802.15-&lt;doc#&gt;</a:t>
            </a:r>
          </a:p>
        </p:txBody>
      </p:sp>
      <p:sp>
        <p:nvSpPr>
          <p:cNvPr id="21509" name="Date Placeholder 4"/>
          <p:cNvSpPr>
            <a:spLocks noGrp="1"/>
          </p:cNvSpPr>
          <p:nvPr>
            <p:ph type="dt" sz="quarter" idx="1"/>
          </p:nvPr>
        </p:nvSpPr>
        <p:spPr>
          <a:xfrm>
            <a:off x="654050" y="95250"/>
            <a:ext cx="2736850" cy="215900"/>
          </a:xfrm>
          <a:noFill/>
        </p:spPr>
        <p:txBody>
          <a:bodyPr/>
          <a:lstStyle/>
          <a:p>
            <a:r>
              <a:rPr lang="en-GB" smtClean="0">
                <a:ea typeface="ＭＳ Ｐゴシック" pitchFamily="34" charset="-128"/>
              </a:rPr>
              <a:t>&lt;month year&gt;</a:t>
            </a:r>
          </a:p>
        </p:txBody>
      </p:sp>
      <p:sp>
        <p:nvSpPr>
          <p:cNvPr id="21510" name="Footer Placeholder 5"/>
          <p:cNvSpPr>
            <a:spLocks noGrp="1"/>
          </p:cNvSpPr>
          <p:nvPr>
            <p:ph type="ftr" sz="quarter" idx="4"/>
          </p:nvPr>
        </p:nvSpPr>
        <p:spPr>
          <a:xfrm>
            <a:off x="3771900" y="8985250"/>
            <a:ext cx="2509838" cy="184150"/>
          </a:xfrm>
          <a:noFill/>
        </p:spPr>
        <p:txBody>
          <a:bodyPr/>
          <a:lstStyle/>
          <a:p>
            <a:pPr lvl="4"/>
            <a:r>
              <a:rPr lang="en-GB" smtClean="0">
                <a:ea typeface="ＭＳ Ｐゴシック" pitchFamily="34" charset="-128"/>
              </a:rPr>
              <a:t>&lt;author&gt;, &lt;company&gt;</a:t>
            </a:r>
          </a:p>
        </p:txBody>
      </p:sp>
      <p:sp>
        <p:nvSpPr>
          <p:cNvPr id="21511" name="Slide Number Placeholder 6"/>
          <p:cNvSpPr>
            <a:spLocks noGrp="1"/>
          </p:cNvSpPr>
          <p:nvPr>
            <p:ph type="sldNum" sz="quarter" idx="5"/>
          </p:nvPr>
        </p:nvSpPr>
        <p:spPr>
          <a:xfrm>
            <a:off x="2933700" y="8985250"/>
            <a:ext cx="801688" cy="184150"/>
          </a:xfrm>
          <a:noFill/>
        </p:spPr>
        <p:txBody>
          <a:bodyPr/>
          <a:lstStyle/>
          <a:p>
            <a:r>
              <a:rPr lang="en-GB" smtClean="0">
                <a:latin typeface="Times New Roman" pitchFamily="18" charset="0"/>
                <a:ea typeface="ＭＳ Ｐゴシック" pitchFamily="34" charset="-128"/>
              </a:rPr>
              <a:t>Page </a:t>
            </a:r>
            <a:fld id="{C46C8893-A9CA-4F69-B2BD-C6E36490B0F9}" type="slidenum">
              <a:rPr lang="en-GB" smtClean="0">
                <a:latin typeface="Times New Roman" pitchFamily="18" charset="0"/>
                <a:ea typeface="ＭＳ Ｐゴシック" pitchFamily="34" charset="-128"/>
              </a:rPr>
              <a:pPr/>
              <a:t>4</a:t>
            </a:fld>
            <a:endParaRPr lang="en-GB" smtClean="0">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2532" name="Header Placeholder 3"/>
          <p:cNvSpPr>
            <a:spLocks noGrp="1"/>
          </p:cNvSpPr>
          <p:nvPr>
            <p:ph type="hdr" sz="quarter"/>
          </p:nvPr>
        </p:nvSpPr>
        <p:spPr>
          <a:xfrm>
            <a:off x="3467100" y="95250"/>
            <a:ext cx="2814638" cy="215900"/>
          </a:xfrm>
          <a:noFill/>
        </p:spPr>
        <p:txBody>
          <a:bodyPr/>
          <a:lstStyle/>
          <a:p>
            <a:r>
              <a:rPr lang="en-GB" smtClean="0">
                <a:ea typeface="ＭＳ Ｐゴシック" pitchFamily="34" charset="-128"/>
              </a:rPr>
              <a:t>doc.: IEEE 802.15-&lt;doc#&gt;</a:t>
            </a:r>
          </a:p>
        </p:txBody>
      </p:sp>
      <p:sp>
        <p:nvSpPr>
          <p:cNvPr id="22533" name="Date Placeholder 4"/>
          <p:cNvSpPr>
            <a:spLocks noGrp="1"/>
          </p:cNvSpPr>
          <p:nvPr>
            <p:ph type="dt" sz="quarter" idx="1"/>
          </p:nvPr>
        </p:nvSpPr>
        <p:spPr>
          <a:xfrm>
            <a:off x="654050" y="95250"/>
            <a:ext cx="2736850" cy="215900"/>
          </a:xfrm>
          <a:noFill/>
        </p:spPr>
        <p:txBody>
          <a:bodyPr/>
          <a:lstStyle/>
          <a:p>
            <a:r>
              <a:rPr lang="en-GB" smtClean="0">
                <a:ea typeface="ＭＳ Ｐゴシック" pitchFamily="34" charset="-128"/>
              </a:rPr>
              <a:t>&lt;month year&gt;</a:t>
            </a:r>
          </a:p>
        </p:txBody>
      </p:sp>
      <p:sp>
        <p:nvSpPr>
          <p:cNvPr id="22534" name="Footer Placeholder 5"/>
          <p:cNvSpPr>
            <a:spLocks noGrp="1"/>
          </p:cNvSpPr>
          <p:nvPr>
            <p:ph type="ftr" sz="quarter" idx="4"/>
          </p:nvPr>
        </p:nvSpPr>
        <p:spPr>
          <a:xfrm>
            <a:off x="3771900" y="8985250"/>
            <a:ext cx="2509838" cy="184150"/>
          </a:xfrm>
          <a:noFill/>
        </p:spPr>
        <p:txBody>
          <a:bodyPr/>
          <a:lstStyle/>
          <a:p>
            <a:pPr lvl="4"/>
            <a:r>
              <a:rPr lang="en-GB" smtClean="0">
                <a:ea typeface="ＭＳ Ｐゴシック" pitchFamily="34" charset="-128"/>
              </a:rPr>
              <a:t>&lt;author&gt;, &lt;company&gt;</a:t>
            </a:r>
          </a:p>
        </p:txBody>
      </p:sp>
      <p:sp>
        <p:nvSpPr>
          <p:cNvPr id="22535" name="Slide Number Placeholder 6"/>
          <p:cNvSpPr>
            <a:spLocks noGrp="1"/>
          </p:cNvSpPr>
          <p:nvPr>
            <p:ph type="sldNum" sz="quarter" idx="5"/>
          </p:nvPr>
        </p:nvSpPr>
        <p:spPr>
          <a:xfrm>
            <a:off x="2933700" y="8985250"/>
            <a:ext cx="801688" cy="184150"/>
          </a:xfrm>
          <a:noFill/>
        </p:spPr>
        <p:txBody>
          <a:bodyPr/>
          <a:lstStyle/>
          <a:p>
            <a:r>
              <a:rPr lang="en-GB" smtClean="0">
                <a:latin typeface="Times New Roman" pitchFamily="18" charset="0"/>
                <a:ea typeface="ＭＳ Ｐゴシック" pitchFamily="34" charset="-128"/>
              </a:rPr>
              <a:t>Page </a:t>
            </a:r>
            <a:fld id="{5FBFD049-2F3E-4F41-8286-7206B0B78697}" type="slidenum">
              <a:rPr lang="en-GB" smtClean="0">
                <a:latin typeface="Times New Roman" pitchFamily="18" charset="0"/>
                <a:ea typeface="ＭＳ Ｐゴシック" pitchFamily="34" charset="-128"/>
              </a:rPr>
              <a:pPr/>
              <a:t>5</a:t>
            </a:fld>
            <a:endParaRPr lang="en-GB" smtClean="0">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&lt;Nov 2011&gt;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GB"/>
              <a:t>Slide </a:t>
            </a:r>
            <a:fld id="{4546A259-D007-4120-A909-4234F5F8682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GB"/>
              <a:t>Slide </a:t>
            </a:r>
            <a:fld id="{11321CB1-4862-4660-8318-31A2917F41A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GB"/>
              <a:t>Slide </a:t>
            </a:r>
            <a:fld id="{7D67F0E4-2420-4D25-81A2-C49C89ADA80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GB"/>
              <a:t>Slide </a:t>
            </a:r>
            <a:fld id="{9E9A2D38-0A68-4162-B7D6-A9A06DDD233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GB"/>
              <a:t>Slide </a:t>
            </a:r>
            <a:fld id="{E7B995D2-4C68-40EE-B3C7-152219B4EB9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GB"/>
              <a:t>&lt;July 2011&gt;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GB"/>
              <a:t>Slide </a:t>
            </a:r>
            <a:fld id="{46D9D267-ABA5-4DAC-95FD-22645B071C7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GB"/>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GB"/>
              <a:t>&lt;Liang Li&gt;, &lt;</a:t>
            </a:r>
            <a:r>
              <a:rPr lang="en-GB" err="1"/>
              <a:t>Vinno</a:t>
            </a:r>
            <a:r>
              <a:rPr lang="en-GB"/>
              <a:t>&gt;</a:t>
            </a:r>
          </a:p>
        </p:txBody>
      </p:sp>
      <p:sp>
        <p:nvSpPr>
          <p:cNvPr id="9" name="Rectangle 6"/>
          <p:cNvSpPr>
            <a:spLocks noGrp="1" noChangeArrowheads="1"/>
          </p:cNvSpPr>
          <p:nvPr>
            <p:ph type="sldNum" sz="quarter" idx="12"/>
          </p:nvPr>
        </p:nvSpPr>
        <p:spPr/>
        <p:txBody>
          <a:bodyPr/>
          <a:lstStyle>
            <a:lvl1pPr>
              <a:defRPr/>
            </a:lvl1pPr>
          </a:lstStyle>
          <a:p>
            <a:pPr>
              <a:defRPr/>
            </a:pPr>
            <a:r>
              <a:rPr lang="en-GB"/>
              <a:t>Slide </a:t>
            </a:r>
            <a:fld id="{838A0319-EF35-479F-A91A-C7A18329822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r>
              <a:rPr lang="en-GB"/>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5" name="Rectangle 6"/>
          <p:cNvSpPr>
            <a:spLocks noGrp="1" noChangeArrowheads="1"/>
          </p:cNvSpPr>
          <p:nvPr>
            <p:ph type="sldNum" sz="quarter" idx="12"/>
          </p:nvPr>
        </p:nvSpPr>
        <p:spPr/>
        <p:txBody>
          <a:bodyPr/>
          <a:lstStyle>
            <a:lvl1pPr>
              <a:defRPr/>
            </a:lvl1pPr>
          </a:lstStyle>
          <a:p>
            <a:pPr>
              <a:defRPr/>
            </a:pPr>
            <a:r>
              <a:rPr lang="en-GB"/>
              <a:t>Slide </a:t>
            </a:r>
            <a:fld id="{B70C8D49-DAF0-4719-866F-E819BA80F31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GB"/>
              <a:t>&lt;Nov. 2011&gt;</a:t>
            </a:r>
          </a:p>
        </p:txBody>
      </p:sp>
      <p:sp>
        <p:nvSpPr>
          <p:cNvPr id="3" name="Rectangle 5"/>
          <p:cNvSpPr>
            <a:spLocks noGrp="1" noChangeArrowheads="1"/>
          </p:cNvSpPr>
          <p:nvPr>
            <p:ph type="ftr" sz="quarter" idx="11"/>
          </p:nvPr>
        </p:nvSpPr>
        <p:spPr/>
        <p:txBody>
          <a:bodyPr/>
          <a:lstStyle>
            <a:lvl1pPr>
              <a:defRPr/>
            </a:lvl1pPr>
          </a:lstStyle>
          <a:p>
            <a:pPr>
              <a:defRPr/>
            </a:pPr>
            <a:r>
              <a:rPr lang="en-GB"/>
              <a:t>&lt;Liang Li&gt;, &lt;</a:t>
            </a:r>
            <a:r>
              <a:rPr lang="en-GB" err="1"/>
              <a:t>Vinno</a:t>
            </a:r>
            <a:r>
              <a:rPr lang="en-GB"/>
              <a:t>&gt;</a:t>
            </a:r>
          </a:p>
        </p:txBody>
      </p:sp>
      <p:sp>
        <p:nvSpPr>
          <p:cNvPr id="4" name="Rectangle 6"/>
          <p:cNvSpPr>
            <a:spLocks noGrp="1" noChangeArrowheads="1"/>
          </p:cNvSpPr>
          <p:nvPr>
            <p:ph type="sldNum" sz="quarter" idx="12"/>
          </p:nvPr>
        </p:nvSpPr>
        <p:spPr/>
        <p:txBody>
          <a:bodyPr/>
          <a:lstStyle>
            <a:lvl1pPr>
              <a:defRPr/>
            </a:lvl1pPr>
          </a:lstStyle>
          <a:p>
            <a:pPr>
              <a:defRPr/>
            </a:pPr>
            <a:r>
              <a:rPr lang="en-GB"/>
              <a:t>Slide </a:t>
            </a:r>
            <a:fld id="{5369F368-D924-42F2-B68A-EF49BD78A43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GB"/>
              <a:t>Slide </a:t>
            </a:r>
            <a:fld id="{315CF9BD-10BD-4A4D-B1DD-E96BA96644B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GB"/>
              <a:t>Slide </a:t>
            </a:r>
            <a:fld id="{92F16787-11ED-4EC4-983E-2E6898B9BA6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mn-ea"/>
                <a:cs typeface="+mn-cs"/>
              </a:defRPr>
            </a:lvl1pPr>
          </a:lstStyle>
          <a:p>
            <a:pPr>
              <a:defRPr/>
            </a:pPr>
            <a:r>
              <a:rPr lang="en-GB"/>
              <a:t>&lt;March 2012&gt;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GB"/>
              <a:t>&lt;Liang Li&gt;, &lt;</a:t>
            </a:r>
            <a:r>
              <a:rPr lang="en-GB" err="1"/>
              <a:t>Vinno</a:t>
            </a:r>
            <a:r>
              <a:rPr lang="en-GB"/>
              <a:t>&gt;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charset="0"/>
                <a:ea typeface="ＭＳ Ｐゴシック" charset="-128"/>
                <a:cs typeface="+mn-cs"/>
              </a:defRPr>
            </a:lvl1pPr>
          </a:lstStyle>
          <a:p>
            <a:pPr>
              <a:defRPr/>
            </a:pPr>
            <a:r>
              <a:rPr lang="en-GB"/>
              <a:t>Slide </a:t>
            </a:r>
            <a:fld id="{5692EB37-BA5B-468F-946F-DAB8BEDA0D2A}" type="slidenum">
              <a:rPr lang="en-GB"/>
              <a:pPr>
                <a:defRPr/>
              </a:pPr>
              <a:t>‹#›</a:t>
            </a:fld>
            <a:endParaRPr lang="en-GB"/>
          </a:p>
        </p:txBody>
      </p:sp>
      <p:sp>
        <p:nvSpPr>
          <p:cNvPr id="1031" name="Rectangle 7"/>
          <p:cNvSpPr>
            <a:spLocks noChangeArrowheads="1"/>
          </p:cNvSpPr>
          <p:nvPr/>
        </p:nvSpPr>
        <p:spPr bwMode="auto">
          <a:xfrm>
            <a:off x="3563938" y="393700"/>
            <a:ext cx="4894262"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GB" sz="1400" b="1" dirty="0">
                <a:ea typeface="+mn-ea"/>
                <a:cs typeface="+mn-cs"/>
              </a:rPr>
              <a:t>doc.: IEEE </a:t>
            </a:r>
            <a:r>
              <a:rPr lang="en-GB" sz="1400" b="1" dirty="0" smtClean="0">
                <a:ea typeface="+mn-ea"/>
                <a:cs typeface="+mn-cs"/>
              </a:rPr>
              <a:t>802.15-12-0111-02-004n</a:t>
            </a:r>
            <a:endParaRPr lang="en-GB" sz="1400" b="1" dirty="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ea typeface="+mn-e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GB">
                <a:ea typeface="+mn-ea"/>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ea typeface="+mn-ea"/>
              <a:cs typeface="+mn-cs"/>
            </a:endParaRPr>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noFill/>
        </p:spPr>
        <p:txBody>
          <a:bodyPr/>
          <a:lstStyle/>
          <a:p>
            <a:r>
              <a:rPr lang="en-GB" smtClean="0">
                <a:ea typeface="ＭＳ Ｐゴシック" pitchFamily="34" charset="-128"/>
              </a:rPr>
              <a:t>March 2011</a:t>
            </a:r>
          </a:p>
        </p:txBody>
      </p:sp>
      <p:sp>
        <p:nvSpPr>
          <p:cNvPr id="13315" name="Footer Placeholder 2"/>
          <p:cNvSpPr>
            <a:spLocks noGrp="1"/>
          </p:cNvSpPr>
          <p:nvPr>
            <p:ph type="ftr" sz="quarter" idx="11"/>
          </p:nvPr>
        </p:nvSpPr>
        <p:spPr>
          <a:noFill/>
        </p:spPr>
        <p:txBody>
          <a:bodyPr/>
          <a:lstStyle/>
          <a:p>
            <a:r>
              <a:rPr lang="en-GB" smtClean="0">
                <a:ea typeface="ＭＳ Ｐゴシック" pitchFamily="34" charset="-128"/>
              </a:rPr>
              <a:t>Liang Li, Vinno</a:t>
            </a:r>
          </a:p>
        </p:txBody>
      </p:sp>
      <p:sp>
        <p:nvSpPr>
          <p:cNvPr id="13316" name="Slide Number Placeholder 3"/>
          <p:cNvSpPr>
            <a:spLocks noGrp="1"/>
          </p:cNvSpPr>
          <p:nvPr>
            <p:ph type="sldNum" sz="quarter" idx="12"/>
          </p:nvPr>
        </p:nvSpPr>
        <p:spPr>
          <a:noFill/>
        </p:spPr>
        <p:txBody>
          <a:bodyPr/>
          <a:lstStyle/>
          <a:p>
            <a:r>
              <a:rPr lang="en-GB" smtClean="0">
                <a:latin typeface="Times New Roman" pitchFamily="18" charset="0"/>
                <a:ea typeface="ＭＳ Ｐゴシック" pitchFamily="34" charset="-128"/>
              </a:rPr>
              <a:t>Slide </a:t>
            </a:r>
            <a:fld id="{858C56F1-D7E2-41B9-9425-02CAB6D17180}" type="slidenum">
              <a:rPr lang="en-GB" smtClean="0">
                <a:latin typeface="Times New Roman" pitchFamily="18" charset="0"/>
                <a:ea typeface="ＭＳ Ｐゴシック" pitchFamily="34" charset="-128"/>
              </a:rPr>
              <a:pPr/>
              <a:t>1</a:t>
            </a:fld>
            <a:endParaRPr lang="en-GB" smtClean="0">
              <a:latin typeface="Times New Roman" pitchFamily="18" charset="0"/>
              <a:ea typeface="ＭＳ Ｐゴシック" pitchFamily="34" charset="-128"/>
            </a:endParaRPr>
          </a:p>
        </p:txBody>
      </p:sp>
      <p:sp>
        <p:nvSpPr>
          <p:cNvPr id="27651" name="Rectangle 3"/>
          <p:cNvSpPr>
            <a:spLocks noChangeArrowheads="1"/>
          </p:cNvSpPr>
          <p:nvPr/>
        </p:nvSpPr>
        <p:spPr bwMode="auto">
          <a:xfrm>
            <a:off x="152400" y="609600"/>
            <a:ext cx="8991600" cy="5508625"/>
          </a:xfrm>
          <a:prstGeom prst="rect">
            <a:avLst/>
          </a:prstGeom>
          <a:noFill/>
          <a:ln w="12700">
            <a:noFill/>
            <a:miter lim="800000"/>
            <a:headEnd type="none" w="sm" len="sm"/>
            <a:tailEnd type="none" w="sm" len="sm"/>
          </a:ln>
          <a:effectLst/>
        </p:spPr>
        <p:txBody>
          <a:bodyPr>
            <a:spAutoFit/>
          </a:bodyPr>
          <a:lstStyle/>
          <a:p>
            <a:pPr algn="ctr" eaLnBrk="0" hangingPunct="0">
              <a:defRPr/>
            </a:pPr>
            <a:r>
              <a:rPr lang="en-GB" sz="1800" b="1" u="sng" dirty="0">
                <a:solidFill>
                  <a:schemeClr val="tx2"/>
                </a:solidFill>
                <a:effectLst>
                  <a:outerShdw blurRad="38100" dist="38100" dir="2700000" algn="tl">
                    <a:srgbClr val="C0C0C0"/>
                  </a:outerShdw>
                </a:effectLst>
                <a:latin typeface="Times New Roman" charset="0"/>
                <a:ea typeface="ＭＳ Ｐゴシック" charset="-128"/>
                <a:cs typeface="+mn-cs"/>
              </a:rPr>
              <a:t>Project: IEEE P802.15 Working Group for Wireless Personal Area Networks (</a:t>
            </a:r>
            <a:r>
              <a:rPr lang="en-GB" sz="1800" b="1" u="sng" dirty="0" err="1">
                <a:solidFill>
                  <a:schemeClr val="tx2"/>
                </a:solidFill>
                <a:effectLst>
                  <a:outerShdw blurRad="38100" dist="38100" dir="2700000" algn="tl">
                    <a:srgbClr val="C0C0C0"/>
                  </a:outerShdw>
                </a:effectLst>
                <a:latin typeface="Times New Roman" charset="0"/>
                <a:ea typeface="ＭＳ Ｐゴシック" charset="-128"/>
                <a:cs typeface="+mn-cs"/>
              </a:rPr>
              <a:t>WPANs</a:t>
            </a:r>
            <a:r>
              <a:rPr lang="en-GB" sz="1800" b="1" u="sng" dirty="0">
                <a:solidFill>
                  <a:schemeClr val="tx2"/>
                </a:solidFill>
                <a:effectLst>
                  <a:outerShdw blurRad="38100" dist="38100" dir="2700000" algn="tl">
                    <a:srgbClr val="C0C0C0"/>
                  </a:outerShdw>
                </a:effectLst>
                <a:latin typeface="Times New Roman" charset="0"/>
                <a:ea typeface="ＭＳ Ｐゴシック" charset="-128"/>
                <a:cs typeface="+mn-cs"/>
              </a:rPr>
              <a:t>)</a:t>
            </a:r>
            <a:endParaRPr lang="en-GB" sz="1600" b="1" dirty="0">
              <a:solidFill>
                <a:schemeClr val="tx2"/>
              </a:solidFill>
              <a:latin typeface="Times New Roman" charset="0"/>
              <a:ea typeface="ＭＳ Ｐゴシック" charset="-128"/>
              <a:cs typeface="+mn-cs"/>
            </a:endParaRPr>
          </a:p>
          <a:p>
            <a:pPr eaLnBrk="0" hangingPunct="0">
              <a:defRPr/>
            </a:pPr>
            <a:endParaRPr lang="en-GB" sz="1600" dirty="0">
              <a:solidFill>
                <a:schemeClr val="tx2"/>
              </a:solidFill>
              <a:latin typeface="Times New Roman" charset="0"/>
              <a:ea typeface="ＭＳ Ｐゴシック" charset="-128"/>
              <a:cs typeface="+mn-cs"/>
            </a:endParaRPr>
          </a:p>
          <a:p>
            <a:pPr eaLnBrk="0" hangingPunct="0">
              <a:defRPr/>
            </a:pPr>
            <a:r>
              <a:rPr lang="en-GB" sz="1600" b="1" dirty="0">
                <a:solidFill>
                  <a:schemeClr val="tx2"/>
                </a:solidFill>
                <a:latin typeface="Times New Roman" charset="0"/>
                <a:ea typeface="ＭＳ Ｐゴシック" charset="-128"/>
                <a:cs typeface="+mn-cs"/>
              </a:rPr>
              <a:t>Submission Title:</a:t>
            </a:r>
            <a:r>
              <a:rPr lang="en-GB" sz="1600" dirty="0">
                <a:solidFill>
                  <a:schemeClr val="tx2"/>
                </a:solidFill>
                <a:latin typeface="Times New Roman" charset="0"/>
                <a:ea typeface="ＭＳ Ｐゴシック" charset="-128"/>
                <a:cs typeface="+mn-cs"/>
              </a:rPr>
              <a:t> [CWPAN-MBAN-Group-Actives-Update]	</a:t>
            </a:r>
          </a:p>
          <a:p>
            <a:pPr eaLnBrk="0" hangingPunct="0">
              <a:defRPr/>
            </a:pPr>
            <a:r>
              <a:rPr lang="en-GB" sz="1600" b="1" dirty="0">
                <a:solidFill>
                  <a:schemeClr val="tx2"/>
                </a:solidFill>
                <a:latin typeface="Times New Roman" charset="0"/>
                <a:ea typeface="ＭＳ Ｐゴシック" charset="-128"/>
                <a:cs typeface="+mn-cs"/>
              </a:rPr>
              <a:t>Date Submitted: </a:t>
            </a:r>
            <a:r>
              <a:rPr lang="en-GB" sz="1600" dirty="0">
                <a:solidFill>
                  <a:schemeClr val="tx2"/>
                </a:solidFill>
                <a:latin typeface="Times New Roman" charset="0"/>
                <a:ea typeface="ＭＳ Ｐゴシック" charset="-128"/>
                <a:cs typeface="+mn-cs"/>
              </a:rPr>
              <a:t>[March 10,  2012]	</a:t>
            </a:r>
          </a:p>
          <a:p>
            <a:pPr eaLnBrk="0" hangingPunct="0">
              <a:defRPr/>
            </a:pPr>
            <a:r>
              <a:rPr lang="en-GB" sz="1600" b="1" dirty="0">
                <a:solidFill>
                  <a:schemeClr val="tx2"/>
                </a:solidFill>
                <a:latin typeface="Times New Roman" charset="0"/>
                <a:ea typeface="ＭＳ Ｐゴシック" charset="-128"/>
                <a:cs typeface="+mn-cs"/>
              </a:rPr>
              <a:t>Source:</a:t>
            </a:r>
            <a:r>
              <a:rPr lang="en-GB" sz="1600" dirty="0">
                <a:solidFill>
                  <a:schemeClr val="tx2"/>
                </a:solidFill>
                <a:latin typeface="Times New Roman" charset="0"/>
                <a:ea typeface="ＭＳ Ｐゴシック" charset="-128"/>
                <a:cs typeface="+mn-cs"/>
              </a:rPr>
              <a:t> [Liang Li, </a:t>
            </a:r>
            <a:r>
              <a:rPr lang="en-GB" sz="1600" dirty="0" err="1">
                <a:solidFill>
                  <a:schemeClr val="tx2"/>
                </a:solidFill>
                <a:latin typeface="Times New Roman" charset="0"/>
                <a:ea typeface="ＭＳ Ｐゴシック" charset="-128"/>
                <a:cs typeface="+mn-cs"/>
              </a:rPr>
              <a:t>Lan</a:t>
            </a:r>
            <a:r>
              <a:rPr lang="en-GB" sz="1600" dirty="0">
                <a:solidFill>
                  <a:schemeClr val="tx2"/>
                </a:solidFill>
                <a:latin typeface="Times New Roman" charset="0"/>
                <a:ea typeface="ＭＳ Ｐゴシック" charset="-128"/>
                <a:cs typeface="+mn-cs"/>
              </a:rPr>
              <a:t> Zhu, </a:t>
            </a:r>
            <a:r>
              <a:rPr lang="en-GB" sz="1600" dirty="0" err="1">
                <a:solidFill>
                  <a:schemeClr val="tx2"/>
                </a:solidFill>
                <a:latin typeface="Times New Roman" charset="0"/>
                <a:ea typeface="ＭＳ Ｐゴシック" charset="-128"/>
                <a:cs typeface="+mn-cs"/>
              </a:rPr>
              <a:t>XiaoMing</a:t>
            </a:r>
            <a:r>
              <a:rPr lang="en-GB" sz="1600" dirty="0">
                <a:solidFill>
                  <a:schemeClr val="tx2"/>
                </a:solidFill>
                <a:latin typeface="Times New Roman" charset="0"/>
                <a:ea typeface="ＭＳ Ｐゴシック" charset="-128"/>
                <a:cs typeface="+mn-cs"/>
              </a:rPr>
              <a:t> Peng,] Company [</a:t>
            </a:r>
            <a:r>
              <a:rPr lang="en-GB" sz="1600" dirty="0" err="1">
                <a:solidFill>
                  <a:schemeClr val="tx2"/>
                </a:solidFill>
                <a:latin typeface="Times New Roman" charset="0"/>
                <a:ea typeface="ＭＳ Ｐゴシック" charset="-128"/>
                <a:cs typeface="+mn-cs"/>
              </a:rPr>
              <a:t>Vinno</a:t>
            </a:r>
            <a:r>
              <a:rPr lang="en-GB" sz="1600" dirty="0">
                <a:solidFill>
                  <a:schemeClr val="tx2"/>
                </a:solidFill>
                <a:latin typeface="Times New Roman" charset="0"/>
                <a:ea typeface="ＭＳ Ｐゴシック" charset="-128"/>
                <a:cs typeface="+mn-cs"/>
              </a:rPr>
              <a:t>, CESI, I2R,]</a:t>
            </a:r>
          </a:p>
          <a:p>
            <a:pPr eaLnBrk="0" hangingPunct="0">
              <a:defRPr/>
            </a:pPr>
            <a:r>
              <a:rPr lang="en-GB" sz="1600" dirty="0">
                <a:solidFill>
                  <a:schemeClr val="tx2"/>
                </a:solidFill>
                <a:latin typeface="Times New Roman" charset="0"/>
                <a:ea typeface="ＭＳ Ｐゴシック" charset="-128"/>
                <a:cs typeface="+mn-cs"/>
              </a:rPr>
              <a:t>Address [</a:t>
            </a:r>
            <a:r>
              <a:rPr lang="en-US" sz="1600" dirty="0">
                <a:latin typeface="Times New Roman" charset="0"/>
                <a:ea typeface="ＭＳ Ｐゴシック" charset="-128"/>
                <a:cs typeface="+mn-cs"/>
              </a:rPr>
              <a:t>Room 202 Building D, </a:t>
            </a:r>
            <a:r>
              <a:rPr lang="en-US" sz="1600" dirty="0" err="1">
                <a:latin typeface="Times New Roman" charset="0"/>
                <a:ea typeface="ＭＳ Ｐゴシック" charset="-128"/>
                <a:cs typeface="+mn-cs"/>
              </a:rPr>
              <a:t>Shangdi</a:t>
            </a:r>
            <a:r>
              <a:rPr lang="en-US" sz="1600" dirty="0">
                <a:latin typeface="Times New Roman" charset="0"/>
                <a:ea typeface="ＭＳ Ｐゴシック" charset="-128"/>
                <a:cs typeface="+mn-cs"/>
              </a:rPr>
              <a:t> </a:t>
            </a:r>
            <a:r>
              <a:rPr lang="en-US" sz="1600" dirty="0" err="1">
                <a:latin typeface="Times New Roman" charset="0"/>
                <a:ea typeface="ＭＳ Ｐゴシック" charset="-128"/>
                <a:cs typeface="+mn-cs"/>
              </a:rPr>
              <a:t>Xinxi</a:t>
            </a:r>
            <a:r>
              <a:rPr lang="en-US" sz="1600" dirty="0">
                <a:latin typeface="Times New Roman" charset="0"/>
                <a:ea typeface="ＭＳ Ｐゴシック" charset="-128"/>
                <a:cs typeface="+mn-cs"/>
              </a:rPr>
              <a:t> Lu No.2 Pioneering Park, </a:t>
            </a:r>
            <a:r>
              <a:rPr lang="en-US" sz="1600" dirty="0" err="1">
                <a:latin typeface="Times New Roman" charset="0"/>
                <a:ea typeface="ＭＳ Ｐゴシック" charset="-128"/>
                <a:cs typeface="+mn-cs"/>
              </a:rPr>
              <a:t>Haidian</a:t>
            </a:r>
            <a:r>
              <a:rPr lang="en-US" sz="1600" dirty="0">
                <a:latin typeface="Times New Roman" charset="0"/>
                <a:ea typeface="ＭＳ Ｐゴシック" charset="-128"/>
                <a:cs typeface="+mn-cs"/>
              </a:rPr>
              <a:t> District, Beijing, China 100085]</a:t>
            </a:r>
            <a:endParaRPr lang="en-GB" sz="1600" dirty="0">
              <a:solidFill>
                <a:schemeClr val="tx2"/>
              </a:solidFill>
              <a:latin typeface="Times New Roman" charset="0"/>
              <a:ea typeface="ＭＳ Ｐゴシック" charset="-128"/>
              <a:cs typeface="+mn-cs"/>
            </a:endParaRPr>
          </a:p>
          <a:p>
            <a:pPr eaLnBrk="0" hangingPunct="0">
              <a:defRPr/>
            </a:pPr>
            <a:r>
              <a:rPr lang="en-GB" sz="1600" dirty="0">
                <a:solidFill>
                  <a:schemeClr val="tx2"/>
                </a:solidFill>
                <a:latin typeface="Times New Roman" charset="0"/>
                <a:ea typeface="ＭＳ Ｐゴシック" charset="-128"/>
                <a:cs typeface="+mn-cs"/>
              </a:rPr>
              <a:t>Voice:[8610-82782373], FAX: [</a:t>
            </a:r>
            <a:r>
              <a:rPr lang="en-GB" sz="1600" dirty="0">
                <a:latin typeface="Times New Roman" charset="0"/>
                <a:ea typeface="ＭＳ Ｐゴシック" charset="-128"/>
                <a:cs typeface="+mn-cs"/>
              </a:rPr>
              <a:t>8610-82893004</a:t>
            </a:r>
            <a:r>
              <a:rPr lang="en-GB" sz="1600" dirty="0">
                <a:solidFill>
                  <a:schemeClr val="tx2"/>
                </a:solidFill>
                <a:latin typeface="Times New Roman" charset="0"/>
                <a:ea typeface="ＭＳ Ｐゴシック" charset="-128"/>
                <a:cs typeface="+mn-cs"/>
              </a:rPr>
              <a:t>], E-Mail:[</a:t>
            </a:r>
            <a:r>
              <a:rPr lang="en-GB" sz="1600" dirty="0" err="1">
                <a:solidFill>
                  <a:schemeClr val="tx2"/>
                </a:solidFill>
                <a:latin typeface="Times New Roman" charset="0"/>
                <a:ea typeface="ＭＳ Ｐゴシック" charset="-128"/>
                <a:cs typeface="+mn-cs"/>
              </a:rPr>
              <a:t>liangli@vinnotech.com</a:t>
            </a:r>
            <a:r>
              <a:rPr lang="en-GB" sz="1600" dirty="0">
                <a:solidFill>
                  <a:schemeClr val="tx2"/>
                </a:solidFill>
                <a:latin typeface="Times New Roman" charset="0"/>
                <a:ea typeface="ＭＳ Ｐゴシック" charset="-128"/>
                <a:cs typeface="+mn-cs"/>
              </a:rPr>
              <a:t>]	</a:t>
            </a:r>
          </a:p>
          <a:p>
            <a:pPr eaLnBrk="0" hangingPunct="0">
              <a:spcBef>
                <a:spcPts val="600"/>
              </a:spcBef>
              <a:spcAft>
                <a:spcPts val="600"/>
              </a:spcAft>
              <a:defRPr/>
            </a:pPr>
            <a:r>
              <a:rPr lang="en-GB" dirty="0">
                <a:solidFill>
                  <a:schemeClr val="accent2"/>
                </a:solidFill>
                <a:latin typeface="Times New Roman" charset="0"/>
                <a:ea typeface="ＭＳ Ｐゴシック" charset="-128"/>
                <a:cs typeface="+mn-cs"/>
              </a:rPr>
              <a:t>[If this is a response to a Call for Contributions, cite the name and date of the Call for Contributions to which this document responds, as well as the relevant item number in the Call for Contributions.]</a:t>
            </a:r>
          </a:p>
          <a:p>
            <a:pPr eaLnBrk="0" hangingPunct="0">
              <a:defRPr/>
            </a:pPr>
            <a:r>
              <a:rPr lang="en-GB" dirty="0">
                <a:solidFill>
                  <a:schemeClr val="accent2"/>
                </a:solidFill>
                <a:latin typeface="Times New Roman" charset="0"/>
                <a:ea typeface="ＭＳ Ｐゴシック" charset="-128"/>
                <a:cs typeface="+mn-cs"/>
              </a:rPr>
              <a:t>[Note: Contributions that are not responsive to this section of the template, and contributions which do</a:t>
            </a:r>
          </a:p>
          <a:p>
            <a:pPr eaLnBrk="0" hangingPunct="0">
              <a:defRPr/>
            </a:pPr>
            <a:r>
              <a:rPr lang="en-GB" dirty="0">
                <a:solidFill>
                  <a:schemeClr val="accent2"/>
                </a:solidFill>
                <a:latin typeface="Times New Roman" charset="0"/>
                <a:ea typeface="ＭＳ Ｐゴシック" charset="-128"/>
                <a:cs typeface="+mn-cs"/>
              </a:rPr>
              <a:t>not address the topic under which they are submitted, may be refused or consigned to the “General Contributions” area.]	</a:t>
            </a:r>
            <a:endParaRPr lang="en-GB" dirty="0">
              <a:solidFill>
                <a:schemeClr val="tx2"/>
              </a:solidFill>
              <a:latin typeface="Times New Roman" charset="0"/>
              <a:ea typeface="ＭＳ Ｐゴシック" charset="-128"/>
              <a:cs typeface="+mn-cs"/>
            </a:endParaRPr>
          </a:p>
          <a:p>
            <a:pPr eaLnBrk="0" hangingPunct="0">
              <a:spcBef>
                <a:spcPts val="600"/>
              </a:spcBef>
              <a:spcAft>
                <a:spcPts val="600"/>
              </a:spcAft>
              <a:defRPr/>
            </a:pPr>
            <a:r>
              <a:rPr lang="en-GB" sz="1600" b="1" dirty="0">
                <a:solidFill>
                  <a:schemeClr val="tx2"/>
                </a:solidFill>
                <a:latin typeface="Times New Roman" charset="0"/>
                <a:ea typeface="ＭＳ Ｐゴシック" charset="-128"/>
                <a:cs typeface="+mn-cs"/>
              </a:rPr>
              <a:t>Abstract:</a:t>
            </a:r>
            <a:r>
              <a:rPr lang="en-GB" sz="1600" dirty="0">
                <a:solidFill>
                  <a:schemeClr val="tx2"/>
                </a:solidFill>
                <a:latin typeface="Times New Roman" charset="0"/>
                <a:ea typeface="ＭＳ Ｐゴシック" charset="-128"/>
                <a:cs typeface="+mn-cs"/>
              </a:rPr>
              <a:t>	Proposes that FCC MBANS  rules can be met with minimal additional amendments for the 15.4 PHY and MAC layers.</a:t>
            </a:r>
          </a:p>
          <a:p>
            <a:pPr eaLnBrk="0" hangingPunct="0">
              <a:spcBef>
                <a:spcPts val="600"/>
              </a:spcBef>
              <a:spcAft>
                <a:spcPts val="600"/>
              </a:spcAft>
              <a:defRPr/>
            </a:pPr>
            <a:r>
              <a:rPr lang="en-GB" sz="1600" b="1" dirty="0">
                <a:solidFill>
                  <a:schemeClr val="tx2"/>
                </a:solidFill>
                <a:latin typeface="Times New Roman" charset="0"/>
                <a:ea typeface="ＭＳ Ｐゴシック" charset="-128"/>
                <a:cs typeface="+mn-cs"/>
              </a:rPr>
              <a:t>Purpose:</a:t>
            </a:r>
            <a:r>
              <a:rPr lang="en-GB" sz="1600" dirty="0">
                <a:solidFill>
                  <a:schemeClr val="tx2"/>
                </a:solidFill>
                <a:latin typeface="Times New Roman" charset="0"/>
                <a:ea typeface="ＭＳ Ｐゴシック" charset="-128"/>
                <a:cs typeface="+mn-cs"/>
              </a:rPr>
              <a:t>	Discussion on TG4j</a:t>
            </a:r>
          </a:p>
          <a:p>
            <a:pPr eaLnBrk="0" hangingPunct="0">
              <a:defRPr/>
            </a:pPr>
            <a:r>
              <a:rPr lang="en-GB" sz="1600" b="1" dirty="0">
                <a:solidFill>
                  <a:schemeClr val="tx2"/>
                </a:solidFill>
                <a:latin typeface="Times New Roman" charset="0"/>
                <a:ea typeface="ＭＳ Ｐゴシック" charset="-128"/>
                <a:cs typeface="+mn-cs"/>
              </a:rPr>
              <a:t>Notice:</a:t>
            </a:r>
            <a:r>
              <a:rPr lang="en-GB" sz="1600" dirty="0">
                <a:solidFill>
                  <a:schemeClr val="tx2"/>
                </a:solidFill>
                <a:latin typeface="Times New Roman" charset="0"/>
                <a:ea typeface="ＭＳ Ｐゴシック" charset="-128"/>
                <a:cs typeface="+mn-cs"/>
              </a:rPr>
              <a:t>	This document has been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GB" sz="1600" b="1" dirty="0">
                <a:solidFill>
                  <a:schemeClr val="tx2"/>
                </a:solidFill>
                <a:latin typeface="Times New Roman" charset="0"/>
                <a:ea typeface="ＭＳ Ｐゴシック" charset="-128"/>
                <a:cs typeface="+mn-cs"/>
              </a:rPr>
              <a:t>Release:</a:t>
            </a:r>
            <a:r>
              <a:rPr lang="en-GB" sz="1600" dirty="0">
                <a:solidFill>
                  <a:schemeClr val="tx2"/>
                </a:solidFill>
                <a:latin typeface="Times New Roman" charset="0"/>
                <a:ea typeface="ＭＳ Ｐゴシック"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66800" y="692150"/>
            <a:ext cx="7315200" cy="720725"/>
          </a:xfrm>
        </p:spPr>
        <p:txBody>
          <a:bodyPr/>
          <a:lstStyle/>
          <a:p>
            <a:pPr eaLnBrk="1" hangingPunct="1"/>
            <a:r>
              <a:rPr lang="en-US" altLang="zh-CN" smtClean="0">
                <a:ea typeface="宋体" pitchFamily="2" charset="-122"/>
              </a:rPr>
              <a:t>CWPAN-MBAN  Update (1)</a:t>
            </a:r>
            <a:endParaRPr lang="zh-CN" altLang="en-US" smtClean="0">
              <a:ea typeface="宋体" pitchFamily="2" charset="-122"/>
            </a:endParaRPr>
          </a:p>
        </p:txBody>
      </p:sp>
      <p:sp>
        <p:nvSpPr>
          <p:cNvPr id="14339" name="Rectangle 3"/>
          <p:cNvSpPr>
            <a:spLocks noGrp="1" noChangeArrowheads="1"/>
          </p:cNvSpPr>
          <p:nvPr>
            <p:ph type="body" idx="1"/>
          </p:nvPr>
        </p:nvSpPr>
        <p:spPr>
          <a:xfrm>
            <a:off x="539750" y="1557338"/>
            <a:ext cx="7772400" cy="3816350"/>
          </a:xfrm>
        </p:spPr>
        <p:txBody>
          <a:bodyPr/>
          <a:lstStyle/>
          <a:p>
            <a:pPr eaLnBrk="1" hangingPunct="1">
              <a:buFontTx/>
              <a:buNone/>
            </a:pPr>
            <a:endParaRPr lang="en-US" altLang="zh-CN" sz="2000" dirty="0" smtClean="0">
              <a:ea typeface="宋体" pitchFamily="2" charset="-122"/>
            </a:endParaRPr>
          </a:p>
          <a:p>
            <a:pPr eaLnBrk="1" hangingPunct="1">
              <a:buFontTx/>
              <a:buNone/>
            </a:pPr>
            <a:r>
              <a:rPr lang="en-US" altLang="zh-CN" sz="2000" dirty="0" smtClean="0">
                <a:ea typeface="宋体" pitchFamily="2" charset="-122"/>
              </a:rPr>
              <a:t>     On Aug.1, 2011, Chinese Standard Committee approves to set the CWPAN-MBAN Study Group.</a:t>
            </a:r>
          </a:p>
          <a:p>
            <a:pPr eaLnBrk="1" hangingPunct="1"/>
            <a:endParaRPr lang="en-US" altLang="zh-CN" sz="2000" dirty="0" smtClean="0">
              <a:ea typeface="宋体" pitchFamily="2" charset="-122"/>
            </a:endParaRPr>
          </a:p>
          <a:p>
            <a:pPr eaLnBrk="1" hangingPunct="1"/>
            <a:r>
              <a:rPr lang="en-US" altLang="zh-CN" sz="2000" dirty="0" smtClean="0">
                <a:ea typeface="宋体" pitchFamily="2" charset="-122"/>
              </a:rPr>
              <a:t>In March 2012, the MBAN Study Group(SG) </a:t>
            </a:r>
            <a:r>
              <a:rPr lang="en-US" altLang="zh-CN" sz="2000" dirty="0" smtClean="0">
                <a:ea typeface="宋体" pitchFamily="2" charset="-122"/>
                <a:sym typeface="Wingdings" pitchFamily="2" charset="2"/>
              </a:rPr>
              <a:t> submits the Application and  Supporting Docs for formal Task Group  to Chinese Standard Committee. </a:t>
            </a:r>
            <a:endParaRPr lang="en-US" altLang="zh-CN" sz="2000" dirty="0" smtClean="0">
              <a:ea typeface="宋体" pitchFamily="2" charset="-122"/>
            </a:endParaRPr>
          </a:p>
          <a:p>
            <a:pPr eaLnBrk="1" hangingPunct="1"/>
            <a:endParaRPr lang="en-US" altLang="zh-CN" sz="2000" dirty="0" smtClean="0">
              <a:ea typeface="宋体" pitchFamily="2" charset="-122"/>
            </a:endParaRPr>
          </a:p>
          <a:p>
            <a:pPr eaLnBrk="1" hangingPunct="1"/>
            <a:r>
              <a:rPr lang="en-US" altLang="zh-CN" sz="2000" dirty="0" smtClean="0">
                <a:ea typeface="宋体" pitchFamily="2" charset="-122"/>
              </a:rPr>
              <a:t> CWPAN held one conference in </a:t>
            </a:r>
            <a:r>
              <a:rPr lang="en-US" altLang="zh-CN" sz="2000" dirty="0" err="1" smtClean="0">
                <a:ea typeface="宋体" pitchFamily="2" charset="-122"/>
              </a:rPr>
              <a:t>HongZhong</a:t>
            </a:r>
            <a:r>
              <a:rPr lang="en-US" altLang="zh-CN" sz="2000" dirty="0" smtClean="0">
                <a:ea typeface="宋体" pitchFamily="2" charset="-122"/>
              </a:rPr>
              <a:t> and approves the TG application docs to Chinese std committee.</a:t>
            </a:r>
          </a:p>
          <a:p>
            <a:pPr eaLnBrk="1" hangingPunct="1"/>
            <a:endParaRPr lang="en-US" altLang="zh-CN" sz="2000" dirty="0" smtClean="0">
              <a:ea typeface="宋体" pitchFamily="2" charset="-122"/>
            </a:endParaRPr>
          </a:p>
          <a:p>
            <a:pPr eaLnBrk="1" hangingPunct="1"/>
            <a:r>
              <a:rPr lang="en-US" altLang="zh-CN" sz="2000" dirty="0" smtClean="0">
                <a:ea typeface="宋体" pitchFamily="2" charset="-122"/>
              </a:rPr>
              <a:t>CWPAN-MBAN group welcome International companies to attend Chinese MBAN standard works. </a:t>
            </a:r>
          </a:p>
          <a:p>
            <a:pPr eaLnBrk="1" hangingPunct="1"/>
            <a:endParaRPr lang="en-US" altLang="zh-CN" sz="2400" dirty="0" smtClean="0">
              <a:ea typeface="宋体" pitchFamily="2" charset="-122"/>
            </a:endParaRPr>
          </a:p>
          <a:p>
            <a:pPr eaLnBrk="1" hangingPunct="1">
              <a:buFontTx/>
              <a:buNone/>
            </a:pPr>
            <a:endParaRPr lang="en-US" altLang="zh-CN" sz="2800" dirty="0" smtClean="0">
              <a:ea typeface="宋体" pitchFamily="2" charset="-122"/>
            </a:endParaRPr>
          </a:p>
          <a:p>
            <a:pPr eaLnBrk="1" hangingPunct="1">
              <a:buFontTx/>
              <a:buNone/>
            </a:pPr>
            <a:r>
              <a:rPr lang="en-US" altLang="zh-CN" sz="2800" dirty="0" smtClean="0">
                <a:ea typeface="宋体" pitchFamily="2" charset="-122"/>
              </a:rPr>
              <a:t> </a:t>
            </a:r>
          </a:p>
          <a:p>
            <a:pPr eaLnBrk="1" hangingPunct="1"/>
            <a:endParaRPr lang="en-US" altLang="zh-CN" sz="2800" dirty="0" smtClean="0">
              <a:ea typeface="宋体" pitchFamily="2" charset="-122"/>
            </a:endParaRPr>
          </a:p>
          <a:p>
            <a:pPr eaLnBrk="1" hangingPunct="1"/>
            <a:endParaRPr lang="en-US" altLang="zh-CN" sz="2800" dirty="0" smtClean="0">
              <a:ea typeface="宋体"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692150"/>
            <a:ext cx="7315200" cy="720725"/>
          </a:xfrm>
        </p:spPr>
        <p:txBody>
          <a:bodyPr/>
          <a:lstStyle/>
          <a:p>
            <a:pPr eaLnBrk="1" hangingPunct="1"/>
            <a:r>
              <a:rPr lang="en-US" altLang="zh-CN" smtClean="0">
                <a:ea typeface="宋体" pitchFamily="2" charset="-122"/>
              </a:rPr>
              <a:t>CWPAN-MBAN  Update (2)</a:t>
            </a:r>
            <a:endParaRPr lang="zh-CN" altLang="en-US" smtClean="0">
              <a:ea typeface="宋体" pitchFamily="2" charset="-122"/>
            </a:endParaRPr>
          </a:p>
        </p:txBody>
      </p:sp>
      <p:sp>
        <p:nvSpPr>
          <p:cNvPr id="15363" name="Rectangle 3"/>
          <p:cNvSpPr>
            <a:spLocks noGrp="1" noChangeArrowheads="1"/>
          </p:cNvSpPr>
          <p:nvPr>
            <p:ph type="body" idx="1"/>
          </p:nvPr>
        </p:nvSpPr>
        <p:spPr>
          <a:xfrm>
            <a:off x="539750" y="1557338"/>
            <a:ext cx="7772400" cy="3816350"/>
          </a:xfrm>
        </p:spPr>
        <p:txBody>
          <a:bodyPr/>
          <a:lstStyle/>
          <a:p>
            <a:pPr eaLnBrk="1" hangingPunct="1"/>
            <a:r>
              <a:rPr lang="en-US" altLang="zh-CN" sz="2000" dirty="0" smtClean="0">
                <a:ea typeface="宋体" pitchFamily="2" charset="-122"/>
              </a:rPr>
              <a:t>In Jan 2012, CWPAN-MBAN team and MIIT officers had a meeting MIIT and confirmed the following info.</a:t>
            </a:r>
          </a:p>
          <a:p>
            <a:pPr eaLnBrk="1" hangingPunct="1">
              <a:buFontTx/>
              <a:buNone/>
            </a:pPr>
            <a:endParaRPr lang="en-US" altLang="zh-CN" sz="2000" dirty="0" smtClean="0">
              <a:ea typeface="宋体" pitchFamily="2" charset="-122"/>
            </a:endParaRPr>
          </a:p>
          <a:p>
            <a:pPr lvl="1" eaLnBrk="1" hangingPunct="1"/>
            <a:r>
              <a:rPr lang="en-US" altLang="zh-CN" sz="1600" dirty="0" smtClean="0">
                <a:ea typeface="宋体" pitchFamily="2" charset="-122"/>
              </a:rPr>
              <a:t>Confirm the Frequency </a:t>
            </a:r>
            <a:r>
              <a:rPr lang="en-US" altLang="zh-CN" sz="1600" dirty="0" smtClean="0">
                <a:ea typeface="宋体" pitchFamily="2" charset="-122"/>
              </a:rPr>
              <a:t>bands for Medical and Biological </a:t>
            </a:r>
            <a:r>
              <a:rPr lang="en-US" altLang="zh-CN" sz="1600" dirty="0" smtClean="0">
                <a:ea typeface="宋体" pitchFamily="2" charset="-122"/>
              </a:rPr>
              <a:t>applications: </a:t>
            </a:r>
            <a:r>
              <a:rPr lang="en-US" altLang="zh-CN" sz="1600" dirty="0" smtClean="0">
                <a:ea typeface="宋体" pitchFamily="2" charset="-122"/>
              </a:rPr>
              <a:t>176-216 </a:t>
            </a:r>
            <a:r>
              <a:rPr lang="en-US" altLang="zh-CN" sz="1600" dirty="0" err="1" smtClean="0">
                <a:ea typeface="宋体" pitchFamily="2" charset="-122"/>
              </a:rPr>
              <a:t>Mhz</a:t>
            </a:r>
            <a:r>
              <a:rPr lang="en-US" altLang="zh-CN" sz="1600" dirty="0" smtClean="0">
                <a:ea typeface="宋体" pitchFamily="2" charset="-122"/>
              </a:rPr>
              <a:t>, 407-425MHz, 608-630MHz. </a:t>
            </a:r>
          </a:p>
          <a:p>
            <a:pPr lvl="1" eaLnBrk="1" hangingPunct="1"/>
            <a:r>
              <a:rPr lang="en-US" altLang="zh-CN" sz="1600" dirty="0" smtClean="0">
                <a:ea typeface="宋体" pitchFamily="2" charset="-122"/>
              </a:rPr>
              <a:t>MIIT supports the CWPAN efforts to build up  National  MBAN Standards on these frequency bands.</a:t>
            </a:r>
          </a:p>
          <a:p>
            <a:pPr lvl="1" eaLnBrk="1" hangingPunct="1"/>
            <a:r>
              <a:rPr lang="en-US" altLang="zh-CN" sz="1600" dirty="0" smtClean="0">
                <a:ea typeface="宋体" pitchFamily="2" charset="-122"/>
              </a:rPr>
              <a:t>MIIT </a:t>
            </a:r>
            <a:r>
              <a:rPr lang="en-US" altLang="zh-CN" sz="1600" dirty="0" smtClean="0">
                <a:ea typeface="宋体" pitchFamily="2" charset="-122"/>
              </a:rPr>
              <a:t>understands the CWPAN </a:t>
            </a:r>
            <a:r>
              <a:rPr lang="en-US" altLang="zh-CN" sz="1600" dirty="0" smtClean="0">
                <a:ea typeface="宋体" pitchFamily="2" charset="-122"/>
              </a:rPr>
              <a:t>and IEEE are cooperating on MBAN STD. </a:t>
            </a:r>
          </a:p>
          <a:p>
            <a:pPr lvl="1" eaLnBrk="1" hangingPunct="1"/>
            <a:r>
              <a:rPr lang="en-US" altLang="zh-CN" sz="1600" dirty="0" smtClean="0">
                <a:ea typeface="宋体" pitchFamily="2" charset="-122"/>
              </a:rPr>
              <a:t>MIIT would support </a:t>
            </a:r>
            <a:r>
              <a:rPr lang="en-US" altLang="zh-CN" sz="1600" dirty="0" smtClean="0">
                <a:ea typeface="宋体" pitchFamily="2" charset="-122"/>
              </a:rPr>
              <a:t>Chinese </a:t>
            </a:r>
            <a:r>
              <a:rPr lang="en-US" altLang="zh-CN" sz="1600" dirty="0" smtClean="0">
                <a:ea typeface="宋体" pitchFamily="2" charset="-122"/>
              </a:rPr>
              <a:t>National MBAN </a:t>
            </a:r>
            <a:r>
              <a:rPr lang="en-US" altLang="zh-CN" sz="1600" dirty="0" smtClean="0">
                <a:ea typeface="宋体" pitchFamily="2" charset="-122"/>
              </a:rPr>
              <a:t>std </a:t>
            </a:r>
            <a:r>
              <a:rPr lang="en-US" altLang="zh-CN" sz="1600" dirty="0" smtClean="0">
                <a:ea typeface="宋体" pitchFamily="2" charset="-122"/>
              </a:rPr>
              <a:t>on IOT healthcare applications</a:t>
            </a:r>
          </a:p>
          <a:p>
            <a:pPr lvl="1" eaLnBrk="1" hangingPunct="1"/>
            <a:r>
              <a:rPr lang="en-US" altLang="zh-CN" sz="1600" dirty="0" smtClean="0">
                <a:ea typeface="宋体" pitchFamily="2" charset="-122"/>
              </a:rPr>
              <a:t>MIIT organizes an amount of funds to support IOT standards/applications. </a:t>
            </a:r>
          </a:p>
          <a:p>
            <a:pPr lvl="1" eaLnBrk="1" hangingPunct="1">
              <a:buFontTx/>
              <a:buNone/>
            </a:pPr>
            <a:r>
              <a:rPr lang="en-US" altLang="zh-CN" sz="1600" dirty="0" smtClean="0">
                <a:ea typeface="宋体" pitchFamily="2" charset="-122"/>
              </a:rPr>
              <a:t>   </a:t>
            </a:r>
          </a:p>
          <a:p>
            <a:pPr lvl="1" eaLnBrk="1" hangingPunct="1">
              <a:buFontTx/>
              <a:buNone/>
            </a:pPr>
            <a:endParaRPr lang="en-US" altLang="zh-CN" sz="1600" dirty="0" smtClean="0">
              <a:ea typeface="宋体" pitchFamily="2" charset="-122"/>
            </a:endParaRPr>
          </a:p>
          <a:p>
            <a:pPr lvl="1" eaLnBrk="1" hangingPunct="1"/>
            <a:endParaRPr lang="en-US" altLang="zh-CN" sz="1600" dirty="0" smtClean="0">
              <a:ea typeface="宋体" pitchFamily="2" charset="-122"/>
            </a:endParaRPr>
          </a:p>
          <a:p>
            <a:pPr eaLnBrk="1" hangingPunct="1"/>
            <a:endParaRPr lang="en-US" altLang="zh-CN" sz="2000" dirty="0" smtClean="0">
              <a:ea typeface="宋体" pitchFamily="2" charset="-122"/>
            </a:endParaRPr>
          </a:p>
          <a:p>
            <a:pPr eaLnBrk="1" hangingPunct="1"/>
            <a:endParaRPr lang="en-US" altLang="zh-CN" sz="2000" dirty="0" smtClean="0">
              <a:ea typeface="宋体" pitchFamily="2" charset="-122"/>
            </a:endParaRPr>
          </a:p>
          <a:p>
            <a:pPr eaLnBrk="1" hangingPunct="1"/>
            <a:endParaRPr lang="en-US" altLang="zh-CN" sz="2000" dirty="0" smtClean="0">
              <a:ea typeface="宋体" pitchFamily="2" charset="-122"/>
            </a:endParaRPr>
          </a:p>
          <a:p>
            <a:pPr eaLnBrk="1" hangingPunct="1">
              <a:buFontTx/>
              <a:buNone/>
            </a:pPr>
            <a:endParaRPr lang="en-US" altLang="zh-CN" sz="2000" dirty="0" smtClean="0">
              <a:ea typeface="宋体" pitchFamily="2" charset="-122"/>
            </a:endParaRPr>
          </a:p>
          <a:p>
            <a:pPr eaLnBrk="1" hangingPunct="1"/>
            <a:endParaRPr lang="en-US" altLang="zh-CN" sz="2400" dirty="0" smtClean="0">
              <a:ea typeface="宋体" pitchFamily="2" charset="-122"/>
            </a:endParaRPr>
          </a:p>
          <a:p>
            <a:pPr eaLnBrk="1" hangingPunct="1">
              <a:buFontTx/>
              <a:buNone/>
            </a:pPr>
            <a:endParaRPr lang="en-US" altLang="zh-CN" sz="2800" dirty="0" smtClean="0">
              <a:ea typeface="宋体" pitchFamily="2" charset="-122"/>
            </a:endParaRPr>
          </a:p>
          <a:p>
            <a:pPr eaLnBrk="1" hangingPunct="1">
              <a:buFontTx/>
              <a:buNone/>
            </a:pPr>
            <a:r>
              <a:rPr lang="en-US" altLang="zh-CN" sz="2800" dirty="0" smtClean="0">
                <a:ea typeface="宋体" pitchFamily="2" charset="-122"/>
              </a:rPr>
              <a:t> </a:t>
            </a:r>
          </a:p>
          <a:p>
            <a:pPr eaLnBrk="1" hangingPunct="1"/>
            <a:endParaRPr lang="en-US" altLang="zh-CN" sz="2800" dirty="0" smtClean="0">
              <a:ea typeface="宋体" pitchFamily="2" charset="-122"/>
            </a:endParaRPr>
          </a:p>
          <a:p>
            <a:pPr eaLnBrk="1" hangingPunct="1"/>
            <a:endParaRPr lang="en-US" altLang="zh-CN" sz="2800" dirty="0" smtClean="0">
              <a:ea typeface="宋体"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smtClean="0">
                <a:ea typeface="宋体" pitchFamily="2" charset="-122"/>
              </a:rPr>
              <a:t>CWPAN-MBAN  Update (3)</a:t>
            </a:r>
            <a:endParaRPr lang="zh-CN" altLang="en-US" smtClean="0">
              <a:ea typeface="宋体" pitchFamily="2" charset="-122"/>
            </a:endParaRPr>
          </a:p>
        </p:txBody>
      </p:sp>
      <p:sp>
        <p:nvSpPr>
          <p:cNvPr id="16387" name="Rectangle 3"/>
          <p:cNvSpPr>
            <a:spLocks noGrp="1" noChangeArrowheads="1"/>
          </p:cNvSpPr>
          <p:nvPr>
            <p:ph type="body" idx="1"/>
          </p:nvPr>
        </p:nvSpPr>
        <p:spPr>
          <a:xfrm>
            <a:off x="539750" y="1557338"/>
            <a:ext cx="7772400" cy="3816350"/>
          </a:xfrm>
        </p:spPr>
        <p:txBody>
          <a:bodyPr/>
          <a:lstStyle/>
          <a:p>
            <a:pPr eaLnBrk="1" hangingPunct="1">
              <a:defRPr/>
            </a:pPr>
            <a:r>
              <a:rPr lang="en-US" altLang="zh-CN" sz="2000" dirty="0" smtClean="0">
                <a:ea typeface="宋体" charset="-122"/>
              </a:rPr>
              <a:t>Since 2011,  CWPAN-MBAN team builds up a coop to Dept of Info, Chinese Ministry of Health </a:t>
            </a:r>
          </a:p>
          <a:p>
            <a:pPr eaLnBrk="1" hangingPunct="1">
              <a:buFontTx/>
              <a:buNone/>
              <a:defRPr/>
            </a:pPr>
            <a:endParaRPr lang="en-US" altLang="zh-CN" sz="2000" dirty="0" smtClean="0">
              <a:ea typeface="宋体" charset="-122"/>
            </a:endParaRPr>
          </a:p>
          <a:p>
            <a:pPr lvl="1" eaLnBrk="1" hangingPunct="1">
              <a:defRPr/>
            </a:pPr>
            <a:r>
              <a:rPr lang="en-US" altLang="zh-CN" sz="1600" dirty="0" smtClean="0">
                <a:ea typeface="宋体" charset="-122"/>
              </a:rPr>
              <a:t>Ministry of Health appreciates the Chinese frequency bands, approved for wireless medical and biological applications.</a:t>
            </a:r>
          </a:p>
          <a:p>
            <a:pPr lvl="1" eaLnBrk="1" hangingPunct="1">
              <a:buFontTx/>
              <a:buNone/>
              <a:defRPr/>
            </a:pPr>
            <a:endParaRPr lang="en-US" altLang="zh-CN" sz="1600" dirty="0" smtClean="0">
              <a:ea typeface="宋体" charset="-122"/>
            </a:endParaRPr>
          </a:p>
          <a:p>
            <a:pPr lvl="1" eaLnBrk="1" hangingPunct="1">
              <a:buFontTx/>
              <a:buNone/>
              <a:defRPr/>
            </a:pPr>
            <a:endParaRPr lang="en-US" altLang="zh-CN" sz="1600" dirty="0" smtClean="0">
              <a:ea typeface="宋体" charset="-122"/>
            </a:endParaRPr>
          </a:p>
          <a:p>
            <a:pPr lvl="1" eaLnBrk="1" hangingPunct="1">
              <a:defRPr/>
            </a:pPr>
            <a:r>
              <a:rPr lang="en-US" altLang="zh-CN" sz="1600" dirty="0" smtClean="0">
                <a:ea typeface="宋体" charset="-122"/>
              </a:rPr>
              <a:t>Dept of Info expects Chinese std  organization and MIIT to develop the National medical std for health IOT applications and products. </a:t>
            </a:r>
          </a:p>
          <a:p>
            <a:pPr lvl="1" eaLnBrk="1" hangingPunct="1">
              <a:buFontTx/>
              <a:buNone/>
              <a:defRPr/>
            </a:pPr>
            <a:endParaRPr lang="en-US" altLang="zh-CN" sz="1600" dirty="0" smtClean="0">
              <a:ea typeface="宋体" charset="-122"/>
            </a:endParaRPr>
          </a:p>
          <a:p>
            <a:pPr lvl="1" eaLnBrk="1" hangingPunct="1">
              <a:buFontTx/>
              <a:buNone/>
              <a:defRPr/>
            </a:pPr>
            <a:endParaRPr lang="en-US" altLang="zh-CN" sz="1600" dirty="0" smtClean="0">
              <a:ea typeface="宋体" charset="-122"/>
            </a:endParaRPr>
          </a:p>
          <a:p>
            <a:pPr lvl="1" eaLnBrk="1" hangingPunct="1">
              <a:defRPr/>
            </a:pPr>
            <a:r>
              <a:rPr lang="en-US" altLang="zh-CN" sz="1600" dirty="0" smtClean="0">
                <a:ea typeface="宋体" charset="-122"/>
              </a:rPr>
              <a:t>Dept of Info would promote the  wireless Health IOT products and applications safely </a:t>
            </a:r>
            <a:r>
              <a:rPr lang="en-US" altLang="zh-CN" sz="1600" dirty="0" smtClean="0">
                <a:ea typeface="宋体" charset="-122"/>
              </a:rPr>
              <a:t>and </a:t>
            </a:r>
            <a:r>
              <a:rPr lang="en-US" altLang="zh-CN" sz="1600" dirty="0" smtClean="0">
                <a:ea typeface="宋体" charset="-122"/>
              </a:rPr>
              <a:t>legally in China. </a:t>
            </a:r>
            <a:endParaRPr lang="en-US" altLang="zh-CN" sz="1600" dirty="0" smtClean="0">
              <a:ea typeface="宋体" charset="-122"/>
            </a:endParaRPr>
          </a:p>
          <a:p>
            <a:pPr lvl="1" eaLnBrk="1" hangingPunct="1">
              <a:defRPr/>
            </a:pPr>
            <a:endParaRPr lang="en-US" altLang="zh-CN" sz="1600" dirty="0" smtClean="0">
              <a:ea typeface="宋体" charset="-122"/>
            </a:endParaRPr>
          </a:p>
          <a:p>
            <a:pPr lvl="1" eaLnBrk="1" hangingPunct="1">
              <a:defRPr/>
            </a:pPr>
            <a:r>
              <a:rPr lang="en-US" altLang="zh-CN" sz="1600" dirty="0" smtClean="0">
                <a:ea typeface="宋体" charset="-122"/>
              </a:rPr>
              <a:t>Deputy Director  of Info, Dr. Gao comes to this conference and give a presentation: </a:t>
            </a:r>
            <a:r>
              <a:rPr lang="en-US" sz="1800" dirty="0" smtClean="0"/>
              <a:t>Chinese Healthcare Internet of Things Development Opportunities.</a:t>
            </a:r>
            <a:endParaRPr lang="en-US" altLang="zh-CN" sz="3600" dirty="0" smtClean="0">
              <a:ln w="18415" cmpd="sng">
                <a:solidFill>
                  <a:srgbClr val="FFFFFF"/>
                </a:solidFill>
                <a:prstDash val="solid"/>
              </a:ln>
              <a:effectLst>
                <a:outerShdw blurRad="63500" dir="3600000" algn="tl" rotWithShape="0">
                  <a:srgbClr val="000000">
                    <a:alpha val="70000"/>
                  </a:srgbClr>
                </a:outerShdw>
              </a:effectLst>
              <a:ea typeface="华文新魏" pitchFamily="2" charset="-122"/>
            </a:endParaRPr>
          </a:p>
          <a:p>
            <a:pPr lvl="1" eaLnBrk="1" hangingPunct="1">
              <a:defRPr/>
            </a:pPr>
            <a:endParaRPr lang="en-US" altLang="zh-CN" sz="1600" dirty="0" smtClean="0">
              <a:ea typeface="宋体" charset="-122"/>
            </a:endParaRPr>
          </a:p>
          <a:p>
            <a:pPr lvl="1" eaLnBrk="1" hangingPunct="1">
              <a:defRPr/>
            </a:pPr>
            <a:endParaRPr lang="en-US" altLang="zh-CN" sz="1600" dirty="0" smtClean="0">
              <a:ea typeface="宋体" charset="-122"/>
            </a:endParaRPr>
          </a:p>
          <a:p>
            <a:pPr eaLnBrk="1" hangingPunct="1">
              <a:defRPr/>
            </a:pPr>
            <a:endParaRPr lang="en-US" altLang="zh-CN" sz="2000" dirty="0" smtClean="0">
              <a:ea typeface="宋体" charset="-122"/>
            </a:endParaRPr>
          </a:p>
          <a:p>
            <a:pPr eaLnBrk="1" hangingPunct="1">
              <a:defRPr/>
            </a:pPr>
            <a:r>
              <a:rPr lang="en-US" altLang="zh-CN" sz="2000" dirty="0" smtClean="0">
                <a:ea typeface="宋体" charset="-122"/>
              </a:rPr>
              <a:t> </a:t>
            </a:r>
          </a:p>
          <a:p>
            <a:pPr eaLnBrk="1" hangingPunct="1">
              <a:defRPr/>
            </a:pPr>
            <a:endParaRPr lang="en-US" altLang="zh-CN" sz="2000" dirty="0" smtClean="0">
              <a:ea typeface="宋体" charset="-122"/>
            </a:endParaRPr>
          </a:p>
          <a:p>
            <a:pPr eaLnBrk="1" hangingPunct="1">
              <a:buFontTx/>
              <a:buNone/>
              <a:defRPr/>
            </a:pPr>
            <a:endParaRPr lang="en-US" altLang="zh-CN" sz="2000" dirty="0" smtClean="0">
              <a:ea typeface="宋体" charset="-122"/>
            </a:endParaRPr>
          </a:p>
          <a:p>
            <a:pPr eaLnBrk="1" hangingPunct="1">
              <a:defRPr/>
            </a:pPr>
            <a:endParaRPr lang="en-US" altLang="zh-CN" sz="2400" dirty="0" smtClean="0">
              <a:ea typeface="宋体" charset="-122"/>
            </a:endParaRPr>
          </a:p>
          <a:p>
            <a:pPr eaLnBrk="1" hangingPunct="1">
              <a:buFontTx/>
              <a:buNone/>
              <a:defRPr/>
            </a:pPr>
            <a:endParaRPr lang="en-US" altLang="zh-CN" sz="2800" dirty="0" smtClean="0">
              <a:ea typeface="宋体" charset="-122"/>
            </a:endParaRPr>
          </a:p>
          <a:p>
            <a:pPr eaLnBrk="1" hangingPunct="1">
              <a:buFontTx/>
              <a:buNone/>
              <a:defRPr/>
            </a:pPr>
            <a:r>
              <a:rPr lang="en-US" altLang="zh-CN" sz="2800" dirty="0" smtClean="0">
                <a:ea typeface="宋体" charset="-122"/>
              </a:rPr>
              <a:t> </a:t>
            </a:r>
          </a:p>
          <a:p>
            <a:pPr eaLnBrk="1" hangingPunct="1">
              <a:defRPr/>
            </a:pPr>
            <a:endParaRPr lang="en-US" altLang="zh-CN" sz="2800" dirty="0" smtClean="0">
              <a:ea typeface="宋体" charset="-122"/>
            </a:endParaRPr>
          </a:p>
          <a:p>
            <a:pPr eaLnBrk="1" hangingPunct="1">
              <a:defRPr/>
            </a:pPr>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692150"/>
            <a:ext cx="7315200" cy="720725"/>
          </a:xfrm>
        </p:spPr>
        <p:txBody>
          <a:bodyPr/>
          <a:lstStyle/>
          <a:p>
            <a:pPr eaLnBrk="1" hangingPunct="1"/>
            <a:r>
              <a:rPr lang="en-US" altLang="zh-CN" smtClean="0">
                <a:ea typeface="宋体" pitchFamily="2" charset="-122"/>
              </a:rPr>
              <a:t>CWPAN-MBAN  Update (4)</a:t>
            </a:r>
            <a:endParaRPr lang="zh-CN" altLang="en-US" smtClean="0">
              <a:ea typeface="宋体" pitchFamily="2" charset="-122"/>
            </a:endParaRPr>
          </a:p>
        </p:txBody>
      </p:sp>
      <p:sp>
        <p:nvSpPr>
          <p:cNvPr id="17411" name="Rectangle 3"/>
          <p:cNvSpPr>
            <a:spLocks noGrp="1" noChangeArrowheads="1"/>
          </p:cNvSpPr>
          <p:nvPr>
            <p:ph type="body" idx="1"/>
          </p:nvPr>
        </p:nvSpPr>
        <p:spPr>
          <a:xfrm>
            <a:off x="539750" y="1557338"/>
            <a:ext cx="7772400" cy="3816350"/>
          </a:xfrm>
        </p:spPr>
        <p:txBody>
          <a:bodyPr/>
          <a:lstStyle/>
          <a:p>
            <a:pPr eaLnBrk="1" hangingPunct="1"/>
            <a:r>
              <a:rPr lang="en-US" altLang="zh-CN" sz="2000" smtClean="0">
                <a:ea typeface="宋体" pitchFamily="2" charset="-122"/>
              </a:rPr>
              <a:t>March 7-8 2012,  CWPAN holds 23</a:t>
            </a:r>
            <a:r>
              <a:rPr lang="en-US" altLang="zh-CN" sz="2000" baseline="30000" smtClean="0">
                <a:ea typeface="宋体" pitchFamily="2" charset="-122"/>
              </a:rPr>
              <a:t>rd</a:t>
            </a:r>
            <a:r>
              <a:rPr lang="en-US" altLang="zh-CN" sz="2000" smtClean="0">
                <a:ea typeface="宋体" pitchFamily="2" charset="-122"/>
              </a:rPr>
              <a:t> conferences</a:t>
            </a:r>
          </a:p>
          <a:p>
            <a:pPr eaLnBrk="1" hangingPunct="1">
              <a:buFontTx/>
              <a:buNone/>
            </a:pPr>
            <a:endParaRPr lang="en-US" altLang="zh-CN" sz="2000" smtClean="0">
              <a:ea typeface="宋体" pitchFamily="2" charset="-122"/>
            </a:endParaRPr>
          </a:p>
          <a:p>
            <a:pPr lvl="1" eaLnBrk="1" hangingPunct="1"/>
            <a:r>
              <a:rPr lang="en-US" altLang="zh-CN" sz="1600" smtClean="0">
                <a:ea typeface="宋体" pitchFamily="2" charset="-122"/>
              </a:rPr>
              <a:t>China Radio Committee explains the application limitation of  medical frequency bands.</a:t>
            </a:r>
          </a:p>
          <a:p>
            <a:pPr lvl="2" eaLnBrk="1" hangingPunct="1"/>
            <a:r>
              <a:rPr lang="en-US" altLang="zh-CN" sz="1600" smtClean="0">
                <a:ea typeface="宋体" pitchFamily="2" charset="-122"/>
              </a:rPr>
              <a:t>Hospital, Clinic, Biological  R&amp;D institutes  </a:t>
            </a:r>
          </a:p>
          <a:p>
            <a:pPr lvl="2" eaLnBrk="1" hangingPunct="1"/>
            <a:r>
              <a:rPr lang="en-US" altLang="zh-CN" sz="1600" smtClean="0">
                <a:ea typeface="宋体" pitchFamily="2" charset="-122"/>
              </a:rPr>
              <a:t>Resident  house s for healthcare   </a:t>
            </a:r>
          </a:p>
          <a:p>
            <a:pPr lvl="2" eaLnBrk="1" hangingPunct="1">
              <a:buFontTx/>
              <a:buNone/>
            </a:pPr>
            <a:endParaRPr lang="en-US" altLang="zh-CN" sz="1200" smtClean="0">
              <a:ea typeface="宋体" pitchFamily="2" charset="-122"/>
            </a:endParaRPr>
          </a:p>
          <a:p>
            <a:pPr lvl="1" eaLnBrk="1" hangingPunct="1"/>
            <a:r>
              <a:rPr lang="en-US" altLang="zh-CN" sz="1600" smtClean="0">
                <a:ea typeface="宋体" pitchFamily="2" charset="-122"/>
              </a:rPr>
              <a:t>Submit the PAR/5C of CWPAN-MBAN Standard application to Chinese standard committee.</a:t>
            </a:r>
          </a:p>
          <a:p>
            <a:pPr lvl="1" eaLnBrk="1" hangingPunct="1">
              <a:buFontTx/>
              <a:buNone/>
            </a:pPr>
            <a:endParaRPr lang="en-US" altLang="zh-CN" sz="1600" smtClean="0">
              <a:ea typeface="宋体" pitchFamily="2" charset="-122"/>
            </a:endParaRPr>
          </a:p>
          <a:p>
            <a:pPr lvl="1" eaLnBrk="1" hangingPunct="1"/>
            <a:r>
              <a:rPr lang="en-US" altLang="zh-CN" sz="1600" smtClean="0">
                <a:ea typeface="宋体" pitchFamily="2" charset="-122"/>
              </a:rPr>
              <a:t>Application and Tech proposals are reported for MBAN topics</a:t>
            </a:r>
          </a:p>
          <a:p>
            <a:pPr lvl="1" eaLnBrk="1" hangingPunct="1"/>
            <a:endParaRPr lang="en-US" altLang="zh-CN" sz="1600" smtClean="0">
              <a:ea typeface="宋体" pitchFamily="2" charset="-122"/>
            </a:endParaRPr>
          </a:p>
          <a:p>
            <a:pPr lvl="1" eaLnBrk="1" hangingPunct="1"/>
            <a:r>
              <a:rPr lang="en-US" altLang="zh-CN" sz="1600" smtClean="0">
                <a:ea typeface="宋体" pitchFamily="2" charset="-122"/>
              </a:rPr>
              <a:t>Call the applications and tech requirement </a:t>
            </a:r>
          </a:p>
          <a:p>
            <a:pPr lvl="1" eaLnBrk="1" hangingPunct="1"/>
            <a:endParaRPr lang="en-US" altLang="zh-CN" sz="1600" smtClean="0">
              <a:ea typeface="宋体" pitchFamily="2" charset="-122"/>
            </a:endParaRPr>
          </a:p>
          <a:p>
            <a:pPr lvl="1" eaLnBrk="1" hangingPunct="1"/>
            <a:r>
              <a:rPr lang="en-US" altLang="zh-CN" sz="1600" smtClean="0">
                <a:ea typeface="宋体" pitchFamily="2" charset="-122"/>
              </a:rPr>
              <a:t>more</a:t>
            </a:r>
          </a:p>
          <a:p>
            <a:pPr lvl="1" eaLnBrk="1" hangingPunct="1"/>
            <a:endParaRPr lang="en-US" altLang="zh-CN" sz="1600" smtClean="0">
              <a:ea typeface="宋体" pitchFamily="2" charset="-122"/>
            </a:endParaRPr>
          </a:p>
          <a:p>
            <a:pPr lvl="1" eaLnBrk="1" hangingPunct="1">
              <a:buFontTx/>
              <a:buNone/>
            </a:pPr>
            <a:endParaRPr lang="en-US" altLang="zh-CN" sz="1600" smtClean="0">
              <a:ea typeface="宋体" pitchFamily="2" charset="-122"/>
            </a:endParaRPr>
          </a:p>
          <a:p>
            <a:pPr eaLnBrk="1" hangingPunct="1"/>
            <a:endParaRPr lang="en-US" altLang="zh-CN" sz="2000" smtClean="0">
              <a:ea typeface="宋体" pitchFamily="2" charset="-122"/>
            </a:endParaRPr>
          </a:p>
          <a:p>
            <a:pPr eaLnBrk="1" hangingPunct="1"/>
            <a:endParaRPr lang="en-US" altLang="zh-CN" sz="2000" smtClean="0">
              <a:ea typeface="宋体" pitchFamily="2" charset="-122"/>
            </a:endParaRPr>
          </a:p>
          <a:p>
            <a:pPr eaLnBrk="1" hangingPunct="1"/>
            <a:endParaRPr lang="en-US" altLang="zh-CN" sz="2000" smtClean="0">
              <a:ea typeface="宋体" pitchFamily="2" charset="-122"/>
            </a:endParaRPr>
          </a:p>
          <a:p>
            <a:pPr eaLnBrk="1" hangingPunct="1">
              <a:buFontTx/>
              <a:buNone/>
            </a:pPr>
            <a:endParaRPr lang="en-US" altLang="zh-CN" sz="2000" smtClean="0">
              <a:ea typeface="宋体" pitchFamily="2" charset="-122"/>
            </a:endParaRPr>
          </a:p>
          <a:p>
            <a:pPr eaLnBrk="1" hangingPunct="1"/>
            <a:endParaRPr lang="en-US" altLang="zh-CN" sz="2400" smtClean="0">
              <a:ea typeface="宋体" pitchFamily="2" charset="-122"/>
            </a:endParaRPr>
          </a:p>
          <a:p>
            <a:pPr eaLnBrk="1" hangingPunct="1">
              <a:buFontTx/>
              <a:buNone/>
            </a:pPr>
            <a:endParaRPr lang="en-US" altLang="zh-CN" sz="2800" smtClean="0">
              <a:ea typeface="宋体" pitchFamily="2" charset="-122"/>
            </a:endParaRPr>
          </a:p>
          <a:p>
            <a:pPr eaLnBrk="1" hangingPunct="1">
              <a:buFontTx/>
              <a:buNone/>
            </a:pPr>
            <a:r>
              <a:rPr lang="en-US" altLang="zh-CN" sz="2800" smtClean="0">
                <a:ea typeface="宋体" pitchFamily="2" charset="-122"/>
              </a:rPr>
              <a:t> </a:t>
            </a:r>
          </a:p>
          <a:p>
            <a:pPr eaLnBrk="1" hangingPunct="1"/>
            <a:endParaRPr lang="en-US" altLang="zh-CN" sz="2800" smtClean="0">
              <a:ea typeface="宋体" pitchFamily="2" charset="-122"/>
            </a:endParaRPr>
          </a:p>
          <a:p>
            <a:pPr eaLnBrk="1" hangingPunct="1"/>
            <a:endParaRPr lang="en-US" altLang="zh-CN" sz="2800" smtClean="0">
              <a:ea typeface="宋体"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5522</TotalTime>
  <Words>447</Words>
  <Application>Microsoft Office PowerPoint</Application>
  <PresentationFormat>On-screen Show (4:3)</PresentationFormat>
  <Paragraphs>107</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Times New Roman</vt:lpstr>
      <vt:lpstr>ＭＳ Ｐゴシック</vt:lpstr>
      <vt:lpstr>Arial</vt:lpstr>
      <vt:lpstr>宋体</vt:lpstr>
      <vt:lpstr>Wingdings</vt:lpstr>
      <vt:lpstr>IEEE-P802_15-1</vt:lpstr>
      <vt:lpstr>Slide 1</vt:lpstr>
      <vt:lpstr>CWPAN-MBAN  Update (1)</vt:lpstr>
      <vt:lpstr>CWPAN-MBAN  Update (2)</vt:lpstr>
      <vt:lpstr>CWPAN-MBAN  Update (3)</vt:lpstr>
      <vt:lpstr>CWPAN-MBAN  Update (4)</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David Evans</dc:creator>
  <dc:description>&lt;doc#&gt;</dc:description>
  <cp:lastModifiedBy>Liang</cp:lastModifiedBy>
  <cp:revision>255</cp:revision>
  <cp:lastPrinted>1998-02-10T13:28:06Z</cp:lastPrinted>
  <dcterms:created xsi:type="dcterms:W3CDTF">2011-07-09T07:07:57Z</dcterms:created>
  <dcterms:modified xsi:type="dcterms:W3CDTF">2012-03-15T00:23:17Z</dcterms:modified>
</cp:coreProperties>
</file>