
<file path=[Content_Types].xml><?xml version="1.0" encoding="utf-8"?>
<Types xmlns="http://schemas.openxmlformats.org/package/2006/content-types">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30"/>
  </p:notesMasterIdLst>
  <p:handoutMasterIdLst>
    <p:handoutMasterId r:id="rId31"/>
  </p:handoutMasterIdLst>
  <p:sldIdLst>
    <p:sldId id="373" r:id="rId2"/>
    <p:sldId id="258" r:id="rId3"/>
    <p:sldId id="365" r:id="rId4"/>
    <p:sldId id="343" r:id="rId5"/>
    <p:sldId id="351" r:id="rId6"/>
    <p:sldId id="366" r:id="rId7"/>
    <p:sldId id="360" r:id="rId8"/>
    <p:sldId id="362" r:id="rId9"/>
    <p:sldId id="356" r:id="rId10"/>
    <p:sldId id="367" r:id="rId11"/>
    <p:sldId id="290" r:id="rId12"/>
    <p:sldId id="332" r:id="rId13"/>
    <p:sldId id="371" r:id="rId14"/>
    <p:sldId id="319" r:id="rId15"/>
    <p:sldId id="321" r:id="rId16"/>
    <p:sldId id="320" r:id="rId17"/>
    <p:sldId id="333" r:id="rId18"/>
    <p:sldId id="323" r:id="rId19"/>
    <p:sldId id="330" r:id="rId20"/>
    <p:sldId id="329" r:id="rId21"/>
    <p:sldId id="325" r:id="rId22"/>
    <p:sldId id="326" r:id="rId23"/>
    <p:sldId id="328" r:id="rId24"/>
    <p:sldId id="372" r:id="rId25"/>
    <p:sldId id="370" r:id="rId26"/>
    <p:sldId id="364" r:id="rId27"/>
    <p:sldId id="369" r:id="rId28"/>
    <p:sldId id="301"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ACB2"/>
    <a:srgbClr val="754D25"/>
    <a:srgbClr val="583A1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522"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F32B39-C5B6-408E-A889-901CC50238BE}" type="doc">
      <dgm:prSet loTypeId="urn:microsoft.com/office/officeart/2005/8/layout/process1" loCatId="process" qsTypeId="urn:microsoft.com/office/officeart/2005/8/quickstyle/simple3" qsCatId="simple" csTypeId="urn:microsoft.com/office/officeart/2005/8/colors/colorful4" csCatId="colorful" phldr="1"/>
      <dgm:spPr/>
      <dgm:t>
        <a:bodyPr/>
        <a:lstStyle/>
        <a:p>
          <a:endParaRPr lang="zh-CN" altLang="en-US"/>
        </a:p>
      </dgm:t>
    </dgm:pt>
    <dgm:pt modelId="{084B49F0-0E5B-497D-AAB1-288CEBDDF899}">
      <dgm:prSet phldrT="[文本]" custT="1"/>
      <dgm:spPr/>
      <dgm:t>
        <a:bodyPr/>
        <a:lstStyle/>
        <a:p>
          <a:r>
            <a:rPr lang="en-US" sz="1800" dirty="0" smtClean="0">
              <a:latin typeface="Aharoni" pitchFamily="2" charset="-79"/>
              <a:ea typeface="微软雅黑" pitchFamily="34" charset="-122"/>
              <a:cs typeface="Aharoni" pitchFamily="2" charset="-79"/>
            </a:rPr>
            <a:t>Develop c</a:t>
          </a:r>
          <a:r>
            <a:rPr lang="en-US" sz="1800" dirty="0" smtClean="0">
              <a:latin typeface="Aharoni" pitchFamily="2" charset="-79"/>
              <a:cs typeface="Aharoni" pitchFamily="2" charset="-79"/>
            </a:rPr>
            <a:t>ity emergency and community </a:t>
          </a:r>
          <a:r>
            <a:rPr lang="en-US" sz="1800" dirty="0" smtClean="0">
              <a:latin typeface="Aharoni" pitchFamily="2" charset="-79"/>
              <a:cs typeface="Aharoni" pitchFamily="2" charset="-79"/>
            </a:rPr>
            <a:t>healthcare </a:t>
          </a:r>
          <a:r>
            <a:rPr lang="en-US" sz="1800" dirty="0" smtClean="0">
              <a:latin typeface="Aharoni" pitchFamily="2" charset="-79"/>
              <a:cs typeface="Aharoni" pitchFamily="2" charset="-79"/>
            </a:rPr>
            <a:t>networking standards, </a:t>
          </a:r>
          <a:r>
            <a:rPr lang="en-US" sz="1800" dirty="0" smtClean="0"/>
            <a:t>based on International convention and Chinese national conditions.</a:t>
          </a:r>
          <a:endParaRPr lang="zh-CN" altLang="en-US" sz="1800" b="0" dirty="0">
            <a:latin typeface="微软雅黑" pitchFamily="34" charset="-122"/>
            <a:ea typeface="微软雅黑" pitchFamily="34" charset="-122"/>
          </a:endParaRPr>
        </a:p>
      </dgm:t>
    </dgm:pt>
    <dgm:pt modelId="{F0122983-5053-47C6-8BB2-4ED8F793F886}" type="parTrans" cxnId="{1A4FB6BD-46EE-4E76-968D-28450F09587A}">
      <dgm:prSet/>
      <dgm:spPr/>
      <dgm:t>
        <a:bodyPr/>
        <a:lstStyle/>
        <a:p>
          <a:endParaRPr lang="zh-CN" altLang="en-US" sz="1600" b="0">
            <a:latin typeface="微软雅黑" pitchFamily="34" charset="-122"/>
            <a:ea typeface="微软雅黑" pitchFamily="34" charset="-122"/>
          </a:endParaRPr>
        </a:p>
      </dgm:t>
    </dgm:pt>
    <dgm:pt modelId="{5BD6FAAE-1409-475E-BA60-33A6E28DFBFA}" type="sibTrans" cxnId="{1A4FB6BD-46EE-4E76-968D-28450F09587A}">
      <dgm:prSet/>
      <dgm:spPr/>
      <dgm:t>
        <a:bodyPr/>
        <a:lstStyle/>
        <a:p>
          <a:endParaRPr lang="zh-CN" altLang="en-US" sz="1600" b="0">
            <a:latin typeface="微软雅黑" pitchFamily="34" charset="-122"/>
            <a:ea typeface="微软雅黑" pitchFamily="34" charset="-122"/>
          </a:endParaRPr>
        </a:p>
      </dgm:t>
    </dgm:pt>
    <dgm:pt modelId="{92E0086A-6A54-400E-90DB-EF5706EA1EDA}">
      <dgm:prSet phldrT="[文本]" custT="1"/>
      <dgm:spPr/>
      <dgm:t>
        <a:bodyPr/>
        <a:lstStyle/>
        <a:p>
          <a:r>
            <a:rPr lang="en-US" sz="1800" dirty="0" smtClean="0">
              <a:latin typeface="Aharoni" pitchFamily="2" charset="-79"/>
              <a:ea typeface="微软雅黑" pitchFamily="34" charset="-122"/>
              <a:cs typeface="Aharoni" pitchFamily="2" charset="-79"/>
            </a:rPr>
            <a:t>Provide the staff training and certification </a:t>
          </a:r>
          <a:r>
            <a:rPr lang="en-US" sz="1800" dirty="0" smtClean="0">
              <a:latin typeface="Perpetua" pitchFamily="18" charset="0"/>
              <a:ea typeface="微软雅黑" pitchFamily="34" charset="-122"/>
            </a:rPr>
            <a:t>for</a:t>
          </a:r>
          <a:r>
            <a:rPr lang="en-US" sz="1800" dirty="0" smtClean="0">
              <a:latin typeface="微软雅黑" pitchFamily="34" charset="-122"/>
              <a:ea typeface="微软雅黑" pitchFamily="34" charset="-122"/>
            </a:rPr>
            <a:t>  </a:t>
          </a:r>
          <a:r>
            <a:rPr lang="en-US" sz="1800" dirty="0" smtClean="0"/>
            <a:t>HealthCare Networking </a:t>
          </a:r>
          <a:endParaRPr lang="zh-CN" altLang="en-US" sz="1800" b="0" dirty="0">
            <a:latin typeface="微软雅黑" pitchFamily="34" charset="-122"/>
            <a:ea typeface="微软雅黑" pitchFamily="34" charset="-122"/>
          </a:endParaRPr>
        </a:p>
      </dgm:t>
    </dgm:pt>
    <dgm:pt modelId="{FEC7A233-8E8A-43F0-9A43-010E39A076A8}" type="parTrans" cxnId="{7DF4B1CE-C00C-40EA-B780-EBA64649FC14}">
      <dgm:prSet/>
      <dgm:spPr/>
      <dgm:t>
        <a:bodyPr/>
        <a:lstStyle/>
        <a:p>
          <a:endParaRPr lang="zh-CN" altLang="en-US" sz="1600" b="0">
            <a:latin typeface="微软雅黑" pitchFamily="34" charset="-122"/>
            <a:ea typeface="微软雅黑" pitchFamily="34" charset="-122"/>
          </a:endParaRPr>
        </a:p>
      </dgm:t>
    </dgm:pt>
    <dgm:pt modelId="{4CCCC658-9665-4E38-8407-3D5C0F00194C}" type="sibTrans" cxnId="{7DF4B1CE-C00C-40EA-B780-EBA64649FC14}">
      <dgm:prSet/>
      <dgm:spPr/>
      <dgm:t>
        <a:bodyPr/>
        <a:lstStyle/>
        <a:p>
          <a:endParaRPr lang="zh-CN" altLang="en-US" sz="1600" b="0">
            <a:latin typeface="微软雅黑" pitchFamily="34" charset="-122"/>
            <a:ea typeface="微软雅黑" pitchFamily="34" charset="-122"/>
          </a:endParaRPr>
        </a:p>
      </dgm:t>
    </dgm:pt>
    <dgm:pt modelId="{3B189C0D-3B3F-49A3-98C6-808C5A9ACB06}">
      <dgm:prSet phldrT="[文本]" custT="1"/>
      <dgm:spPr/>
      <dgm:t>
        <a:bodyPr/>
        <a:lstStyle/>
        <a:p>
          <a:r>
            <a:rPr lang="en-US" sz="1800" dirty="0" smtClean="0">
              <a:latin typeface="Aharoni" pitchFamily="2" charset="-79"/>
              <a:ea typeface="微软雅黑" pitchFamily="34" charset="-122"/>
              <a:cs typeface="Aharoni" pitchFamily="2" charset="-79"/>
            </a:rPr>
            <a:t>Promote  wide applications </a:t>
          </a:r>
          <a:r>
            <a:rPr lang="en-US" sz="1800" dirty="0" smtClean="0">
              <a:latin typeface="Perpetua" pitchFamily="18" charset="0"/>
              <a:ea typeface="微软雅黑" pitchFamily="34" charset="-122"/>
            </a:rPr>
            <a:t>of  H</a:t>
          </a:r>
          <a:r>
            <a:rPr lang="en-US" sz="1800" dirty="0" smtClean="0"/>
            <a:t>ealthCare IOT </a:t>
          </a:r>
          <a:endParaRPr lang="zh-CN" altLang="en-US" sz="1800" b="0" dirty="0">
            <a:latin typeface="微软雅黑" pitchFamily="34" charset="-122"/>
            <a:ea typeface="微软雅黑" pitchFamily="34" charset="-122"/>
          </a:endParaRPr>
        </a:p>
      </dgm:t>
    </dgm:pt>
    <dgm:pt modelId="{6A110C76-E00B-4C8D-BDCA-2F174CCB256B}" type="parTrans" cxnId="{CF8DCB4E-9975-47B3-B6EB-F351B026D448}">
      <dgm:prSet/>
      <dgm:spPr/>
      <dgm:t>
        <a:bodyPr/>
        <a:lstStyle/>
        <a:p>
          <a:endParaRPr lang="zh-CN" altLang="en-US" sz="1600" b="0">
            <a:latin typeface="微软雅黑" pitchFamily="34" charset="-122"/>
            <a:ea typeface="微软雅黑" pitchFamily="34" charset="-122"/>
          </a:endParaRPr>
        </a:p>
      </dgm:t>
    </dgm:pt>
    <dgm:pt modelId="{22B61DE7-B971-4E1A-B995-1B11547F6860}" type="sibTrans" cxnId="{CF8DCB4E-9975-47B3-B6EB-F351B026D448}">
      <dgm:prSet/>
      <dgm:spPr/>
      <dgm:t>
        <a:bodyPr/>
        <a:lstStyle/>
        <a:p>
          <a:endParaRPr lang="zh-CN" altLang="en-US" sz="1600" b="0">
            <a:latin typeface="微软雅黑" pitchFamily="34" charset="-122"/>
            <a:ea typeface="微软雅黑" pitchFamily="34" charset="-122"/>
          </a:endParaRPr>
        </a:p>
      </dgm:t>
    </dgm:pt>
    <dgm:pt modelId="{C3419659-BC43-4598-95E3-F558A24A6E96}">
      <dgm:prSet phldrT="[文本]" custT="1"/>
      <dgm:spPr/>
      <dgm:t>
        <a:bodyPr/>
        <a:lstStyle/>
        <a:p>
          <a:r>
            <a:rPr lang="en-US" sz="1800" dirty="0" smtClean="0">
              <a:latin typeface="Aharoni" pitchFamily="2" charset="-79"/>
              <a:cs typeface="Aharoni" pitchFamily="2" charset="-79"/>
            </a:rPr>
            <a:t>Support typical IOT projects</a:t>
          </a:r>
          <a:endParaRPr lang="zh-CN" altLang="en-US" sz="1800" b="0" dirty="0">
            <a:latin typeface="Aharoni" pitchFamily="2" charset="-79"/>
            <a:ea typeface="微软雅黑" pitchFamily="34" charset="-122"/>
            <a:cs typeface="Aharoni" pitchFamily="2" charset="-79"/>
          </a:endParaRPr>
        </a:p>
      </dgm:t>
    </dgm:pt>
    <dgm:pt modelId="{3863C7EA-6D2A-4C08-B292-444DBCD44C46}" type="parTrans" cxnId="{1A4D5A0F-0229-462C-B8CB-3A2ED0D4990B}">
      <dgm:prSet/>
      <dgm:spPr/>
      <dgm:t>
        <a:bodyPr/>
        <a:lstStyle/>
        <a:p>
          <a:endParaRPr lang="zh-CN" altLang="en-US" b="0"/>
        </a:p>
      </dgm:t>
    </dgm:pt>
    <dgm:pt modelId="{C83FE7C0-413E-4567-AD10-B62DD765994F}" type="sibTrans" cxnId="{1A4D5A0F-0229-462C-B8CB-3A2ED0D4990B}">
      <dgm:prSet/>
      <dgm:spPr/>
      <dgm:t>
        <a:bodyPr/>
        <a:lstStyle/>
        <a:p>
          <a:endParaRPr lang="zh-CN" altLang="en-US" b="0"/>
        </a:p>
      </dgm:t>
    </dgm:pt>
    <dgm:pt modelId="{29441695-1285-4053-8C52-74B6669DCB78}" type="pres">
      <dgm:prSet presAssocID="{54F32B39-C5B6-408E-A889-901CC50238BE}" presName="Name0" presStyleCnt="0">
        <dgm:presLayoutVars>
          <dgm:dir/>
          <dgm:resizeHandles val="exact"/>
        </dgm:presLayoutVars>
      </dgm:prSet>
      <dgm:spPr/>
      <dgm:t>
        <a:bodyPr/>
        <a:lstStyle/>
        <a:p>
          <a:endParaRPr lang="zh-CN" altLang="en-US"/>
        </a:p>
      </dgm:t>
    </dgm:pt>
    <dgm:pt modelId="{C9E80E61-7E5D-4EE2-970B-4A61A1457D5C}" type="pres">
      <dgm:prSet presAssocID="{084B49F0-0E5B-497D-AAB1-288CEBDDF899}" presName="node" presStyleLbl="node1" presStyleIdx="0" presStyleCnt="4">
        <dgm:presLayoutVars>
          <dgm:bulletEnabled val="1"/>
        </dgm:presLayoutVars>
      </dgm:prSet>
      <dgm:spPr/>
      <dgm:t>
        <a:bodyPr/>
        <a:lstStyle/>
        <a:p>
          <a:endParaRPr lang="zh-CN" altLang="en-US"/>
        </a:p>
      </dgm:t>
    </dgm:pt>
    <dgm:pt modelId="{9C26A596-18C6-4165-971C-A6D873D303F9}" type="pres">
      <dgm:prSet presAssocID="{5BD6FAAE-1409-475E-BA60-33A6E28DFBFA}" presName="sibTrans" presStyleLbl="sibTrans2D1" presStyleIdx="0" presStyleCnt="3"/>
      <dgm:spPr/>
      <dgm:t>
        <a:bodyPr/>
        <a:lstStyle/>
        <a:p>
          <a:endParaRPr lang="zh-CN" altLang="en-US"/>
        </a:p>
      </dgm:t>
    </dgm:pt>
    <dgm:pt modelId="{AFE351A4-5234-4B05-A427-994A7331CC4A}" type="pres">
      <dgm:prSet presAssocID="{5BD6FAAE-1409-475E-BA60-33A6E28DFBFA}" presName="connectorText" presStyleLbl="sibTrans2D1" presStyleIdx="0" presStyleCnt="3"/>
      <dgm:spPr/>
      <dgm:t>
        <a:bodyPr/>
        <a:lstStyle/>
        <a:p>
          <a:endParaRPr lang="zh-CN" altLang="en-US"/>
        </a:p>
      </dgm:t>
    </dgm:pt>
    <dgm:pt modelId="{56BAC422-73B1-4744-9AA5-D5D1F05B1D56}" type="pres">
      <dgm:prSet presAssocID="{92E0086A-6A54-400E-90DB-EF5706EA1EDA}" presName="node" presStyleLbl="node1" presStyleIdx="1" presStyleCnt="4">
        <dgm:presLayoutVars>
          <dgm:bulletEnabled val="1"/>
        </dgm:presLayoutVars>
      </dgm:prSet>
      <dgm:spPr/>
      <dgm:t>
        <a:bodyPr/>
        <a:lstStyle/>
        <a:p>
          <a:endParaRPr lang="zh-CN" altLang="en-US"/>
        </a:p>
      </dgm:t>
    </dgm:pt>
    <dgm:pt modelId="{B61C6D5A-1963-4EDC-8475-50B646442769}" type="pres">
      <dgm:prSet presAssocID="{4CCCC658-9665-4E38-8407-3D5C0F00194C}" presName="sibTrans" presStyleLbl="sibTrans2D1" presStyleIdx="1" presStyleCnt="3"/>
      <dgm:spPr/>
      <dgm:t>
        <a:bodyPr/>
        <a:lstStyle/>
        <a:p>
          <a:endParaRPr lang="zh-CN" altLang="en-US"/>
        </a:p>
      </dgm:t>
    </dgm:pt>
    <dgm:pt modelId="{52DD8553-FD16-4541-955D-6D44C01B9B22}" type="pres">
      <dgm:prSet presAssocID="{4CCCC658-9665-4E38-8407-3D5C0F00194C}" presName="connectorText" presStyleLbl="sibTrans2D1" presStyleIdx="1" presStyleCnt="3"/>
      <dgm:spPr/>
      <dgm:t>
        <a:bodyPr/>
        <a:lstStyle/>
        <a:p>
          <a:endParaRPr lang="zh-CN" altLang="en-US"/>
        </a:p>
      </dgm:t>
    </dgm:pt>
    <dgm:pt modelId="{676A7CBD-A434-41B1-8604-84B9D0B3944A}" type="pres">
      <dgm:prSet presAssocID="{3B189C0D-3B3F-49A3-98C6-808C5A9ACB06}" presName="node" presStyleLbl="node1" presStyleIdx="2" presStyleCnt="4">
        <dgm:presLayoutVars>
          <dgm:bulletEnabled val="1"/>
        </dgm:presLayoutVars>
      </dgm:prSet>
      <dgm:spPr/>
      <dgm:t>
        <a:bodyPr/>
        <a:lstStyle/>
        <a:p>
          <a:endParaRPr lang="zh-CN" altLang="en-US"/>
        </a:p>
      </dgm:t>
    </dgm:pt>
    <dgm:pt modelId="{2CC30682-D21B-4A8D-A976-A045DC739504}" type="pres">
      <dgm:prSet presAssocID="{22B61DE7-B971-4E1A-B995-1B11547F6860}" presName="sibTrans" presStyleLbl="sibTrans2D1" presStyleIdx="2" presStyleCnt="3"/>
      <dgm:spPr/>
      <dgm:t>
        <a:bodyPr/>
        <a:lstStyle/>
        <a:p>
          <a:endParaRPr lang="zh-CN" altLang="en-US"/>
        </a:p>
      </dgm:t>
    </dgm:pt>
    <dgm:pt modelId="{77BDDA84-3BC1-4517-8BCF-4732FD2A3553}" type="pres">
      <dgm:prSet presAssocID="{22B61DE7-B971-4E1A-B995-1B11547F6860}" presName="connectorText" presStyleLbl="sibTrans2D1" presStyleIdx="2" presStyleCnt="3"/>
      <dgm:spPr/>
      <dgm:t>
        <a:bodyPr/>
        <a:lstStyle/>
        <a:p>
          <a:endParaRPr lang="zh-CN" altLang="en-US"/>
        </a:p>
      </dgm:t>
    </dgm:pt>
    <dgm:pt modelId="{1BDBB6FB-9D30-456B-8840-8930FA49220E}" type="pres">
      <dgm:prSet presAssocID="{C3419659-BC43-4598-95E3-F558A24A6E96}" presName="node" presStyleLbl="node1" presStyleIdx="3" presStyleCnt="4">
        <dgm:presLayoutVars>
          <dgm:bulletEnabled val="1"/>
        </dgm:presLayoutVars>
      </dgm:prSet>
      <dgm:spPr/>
      <dgm:t>
        <a:bodyPr/>
        <a:lstStyle/>
        <a:p>
          <a:endParaRPr lang="zh-CN" altLang="en-US"/>
        </a:p>
      </dgm:t>
    </dgm:pt>
  </dgm:ptLst>
  <dgm:cxnLst>
    <dgm:cxn modelId="{CF8DCB4E-9975-47B3-B6EB-F351B026D448}" srcId="{54F32B39-C5B6-408E-A889-901CC50238BE}" destId="{3B189C0D-3B3F-49A3-98C6-808C5A9ACB06}" srcOrd="2" destOrd="0" parTransId="{6A110C76-E00B-4C8D-BDCA-2F174CCB256B}" sibTransId="{22B61DE7-B971-4E1A-B995-1B11547F6860}"/>
    <dgm:cxn modelId="{1A4D5A0F-0229-462C-B8CB-3A2ED0D4990B}" srcId="{54F32B39-C5B6-408E-A889-901CC50238BE}" destId="{C3419659-BC43-4598-95E3-F558A24A6E96}" srcOrd="3" destOrd="0" parTransId="{3863C7EA-6D2A-4C08-B292-444DBCD44C46}" sibTransId="{C83FE7C0-413E-4567-AD10-B62DD765994F}"/>
    <dgm:cxn modelId="{ECF31B4F-5C5A-41AC-8DEE-412505A84E23}" type="presOf" srcId="{5BD6FAAE-1409-475E-BA60-33A6E28DFBFA}" destId="{9C26A596-18C6-4165-971C-A6D873D303F9}" srcOrd="0" destOrd="0" presId="urn:microsoft.com/office/officeart/2005/8/layout/process1"/>
    <dgm:cxn modelId="{7DF4B1CE-C00C-40EA-B780-EBA64649FC14}" srcId="{54F32B39-C5B6-408E-A889-901CC50238BE}" destId="{92E0086A-6A54-400E-90DB-EF5706EA1EDA}" srcOrd="1" destOrd="0" parTransId="{FEC7A233-8E8A-43F0-9A43-010E39A076A8}" sibTransId="{4CCCC658-9665-4E38-8407-3D5C0F00194C}"/>
    <dgm:cxn modelId="{1A4FB6BD-46EE-4E76-968D-28450F09587A}" srcId="{54F32B39-C5B6-408E-A889-901CC50238BE}" destId="{084B49F0-0E5B-497D-AAB1-288CEBDDF899}" srcOrd="0" destOrd="0" parTransId="{F0122983-5053-47C6-8BB2-4ED8F793F886}" sibTransId="{5BD6FAAE-1409-475E-BA60-33A6E28DFBFA}"/>
    <dgm:cxn modelId="{99CC064A-8BA1-424C-9D49-2C49422EEF59}" type="presOf" srcId="{22B61DE7-B971-4E1A-B995-1B11547F6860}" destId="{2CC30682-D21B-4A8D-A976-A045DC739504}" srcOrd="0" destOrd="0" presId="urn:microsoft.com/office/officeart/2005/8/layout/process1"/>
    <dgm:cxn modelId="{C5EEAC25-C60C-42D6-9C05-DFE25191969D}" type="presOf" srcId="{084B49F0-0E5B-497D-AAB1-288CEBDDF899}" destId="{C9E80E61-7E5D-4EE2-970B-4A61A1457D5C}" srcOrd="0" destOrd="0" presId="urn:microsoft.com/office/officeart/2005/8/layout/process1"/>
    <dgm:cxn modelId="{FAF135CA-B6CB-4AAA-89BC-82B5E8F1D78D}" type="presOf" srcId="{4CCCC658-9665-4E38-8407-3D5C0F00194C}" destId="{52DD8553-FD16-4541-955D-6D44C01B9B22}" srcOrd="1" destOrd="0" presId="urn:microsoft.com/office/officeart/2005/8/layout/process1"/>
    <dgm:cxn modelId="{00690374-0805-4589-9E46-0254EA0BE303}" type="presOf" srcId="{C3419659-BC43-4598-95E3-F558A24A6E96}" destId="{1BDBB6FB-9D30-456B-8840-8930FA49220E}" srcOrd="0" destOrd="0" presId="urn:microsoft.com/office/officeart/2005/8/layout/process1"/>
    <dgm:cxn modelId="{97B53427-9F92-4B6A-B695-0607E4C6B769}" type="presOf" srcId="{3B189C0D-3B3F-49A3-98C6-808C5A9ACB06}" destId="{676A7CBD-A434-41B1-8604-84B9D0B3944A}" srcOrd="0" destOrd="0" presId="urn:microsoft.com/office/officeart/2005/8/layout/process1"/>
    <dgm:cxn modelId="{7A3A685F-3677-4E83-9E8A-754594BDC0BA}" type="presOf" srcId="{4CCCC658-9665-4E38-8407-3D5C0F00194C}" destId="{B61C6D5A-1963-4EDC-8475-50B646442769}" srcOrd="0" destOrd="0" presId="urn:microsoft.com/office/officeart/2005/8/layout/process1"/>
    <dgm:cxn modelId="{DB07BF2C-C55A-43FF-A598-20B3ACB0491B}" type="presOf" srcId="{22B61DE7-B971-4E1A-B995-1B11547F6860}" destId="{77BDDA84-3BC1-4517-8BCF-4732FD2A3553}" srcOrd="1" destOrd="0" presId="urn:microsoft.com/office/officeart/2005/8/layout/process1"/>
    <dgm:cxn modelId="{AA09FC43-BDFC-4022-B149-AEEF0845208E}" type="presOf" srcId="{5BD6FAAE-1409-475E-BA60-33A6E28DFBFA}" destId="{AFE351A4-5234-4B05-A427-994A7331CC4A}" srcOrd="1" destOrd="0" presId="urn:microsoft.com/office/officeart/2005/8/layout/process1"/>
    <dgm:cxn modelId="{B345A700-F562-4B72-A871-3533A978D021}" type="presOf" srcId="{54F32B39-C5B6-408E-A889-901CC50238BE}" destId="{29441695-1285-4053-8C52-74B6669DCB78}" srcOrd="0" destOrd="0" presId="urn:microsoft.com/office/officeart/2005/8/layout/process1"/>
    <dgm:cxn modelId="{A4B8F85E-C4F4-40FD-89AA-216952CE7041}" type="presOf" srcId="{92E0086A-6A54-400E-90DB-EF5706EA1EDA}" destId="{56BAC422-73B1-4744-9AA5-D5D1F05B1D56}" srcOrd="0" destOrd="0" presId="urn:microsoft.com/office/officeart/2005/8/layout/process1"/>
    <dgm:cxn modelId="{F24E86D0-A43D-4276-945D-9C0F0DD8C576}" type="presParOf" srcId="{29441695-1285-4053-8C52-74B6669DCB78}" destId="{C9E80E61-7E5D-4EE2-970B-4A61A1457D5C}" srcOrd="0" destOrd="0" presId="urn:microsoft.com/office/officeart/2005/8/layout/process1"/>
    <dgm:cxn modelId="{9D1CFCCD-C51E-461A-AC3A-D47F52C378CC}" type="presParOf" srcId="{29441695-1285-4053-8C52-74B6669DCB78}" destId="{9C26A596-18C6-4165-971C-A6D873D303F9}" srcOrd="1" destOrd="0" presId="urn:microsoft.com/office/officeart/2005/8/layout/process1"/>
    <dgm:cxn modelId="{9A5A0500-50BD-486F-8D84-1E6C0460EDDC}" type="presParOf" srcId="{9C26A596-18C6-4165-971C-A6D873D303F9}" destId="{AFE351A4-5234-4B05-A427-994A7331CC4A}" srcOrd="0" destOrd="0" presId="urn:microsoft.com/office/officeart/2005/8/layout/process1"/>
    <dgm:cxn modelId="{903DC02E-AA29-453E-AB76-FC91252A6EC5}" type="presParOf" srcId="{29441695-1285-4053-8C52-74B6669DCB78}" destId="{56BAC422-73B1-4744-9AA5-D5D1F05B1D56}" srcOrd="2" destOrd="0" presId="urn:microsoft.com/office/officeart/2005/8/layout/process1"/>
    <dgm:cxn modelId="{B22CCD21-70E5-47EE-996A-D80348E67781}" type="presParOf" srcId="{29441695-1285-4053-8C52-74B6669DCB78}" destId="{B61C6D5A-1963-4EDC-8475-50B646442769}" srcOrd="3" destOrd="0" presId="urn:microsoft.com/office/officeart/2005/8/layout/process1"/>
    <dgm:cxn modelId="{F8D6E891-975F-4400-9A69-3AB2EA9F5A81}" type="presParOf" srcId="{B61C6D5A-1963-4EDC-8475-50B646442769}" destId="{52DD8553-FD16-4541-955D-6D44C01B9B22}" srcOrd="0" destOrd="0" presId="urn:microsoft.com/office/officeart/2005/8/layout/process1"/>
    <dgm:cxn modelId="{359A8352-5138-4599-BC32-587C18A7E664}" type="presParOf" srcId="{29441695-1285-4053-8C52-74B6669DCB78}" destId="{676A7CBD-A434-41B1-8604-84B9D0B3944A}" srcOrd="4" destOrd="0" presId="urn:microsoft.com/office/officeart/2005/8/layout/process1"/>
    <dgm:cxn modelId="{1E3FA4FE-5F94-449A-88B2-845ECB30DFC8}" type="presParOf" srcId="{29441695-1285-4053-8C52-74B6669DCB78}" destId="{2CC30682-D21B-4A8D-A976-A045DC739504}" srcOrd="5" destOrd="0" presId="urn:microsoft.com/office/officeart/2005/8/layout/process1"/>
    <dgm:cxn modelId="{E5A48092-7544-4482-AB0C-E66478AE4213}" type="presParOf" srcId="{2CC30682-D21B-4A8D-A976-A045DC739504}" destId="{77BDDA84-3BC1-4517-8BCF-4732FD2A3553}" srcOrd="0" destOrd="0" presId="urn:microsoft.com/office/officeart/2005/8/layout/process1"/>
    <dgm:cxn modelId="{A63EE6C4-EEF3-4405-8F7E-28584BB662A7}" type="presParOf" srcId="{29441695-1285-4053-8C52-74B6669DCB78}" destId="{1BDBB6FB-9D30-456B-8840-8930FA49220E}"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26A7192-4A8C-470C-BC5F-B06FA61991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B74BCB99-36DB-47FF-B4E6-E6948F40D004}">
      <dgm:prSet phldrT="[文本]" custT="1"/>
      <dgm:spPr/>
      <dgm:t>
        <a:bodyPr/>
        <a:lstStyle/>
        <a:p>
          <a:r>
            <a:rPr lang="en-US" altLang="zh-CN" sz="2400" dirty="0" smtClean="0"/>
            <a:t>Manufacture Procedure Management </a:t>
          </a:r>
          <a:endParaRPr lang="zh-CN" altLang="en-US" sz="2400" dirty="0"/>
        </a:p>
      </dgm:t>
    </dgm:pt>
    <dgm:pt modelId="{AC25E0B7-1170-4A62-BF71-A8A9D617CF95}" type="parTrans" cxnId="{89042232-AFBF-4A8C-A989-B9FA1DE66C7A}">
      <dgm:prSet/>
      <dgm:spPr/>
      <dgm:t>
        <a:bodyPr/>
        <a:lstStyle/>
        <a:p>
          <a:endParaRPr lang="zh-CN" altLang="en-US"/>
        </a:p>
      </dgm:t>
    </dgm:pt>
    <dgm:pt modelId="{C630563A-3429-4917-B9E1-5FC604E75F5C}" type="sibTrans" cxnId="{89042232-AFBF-4A8C-A989-B9FA1DE66C7A}">
      <dgm:prSet/>
      <dgm:spPr/>
      <dgm:t>
        <a:bodyPr/>
        <a:lstStyle/>
        <a:p>
          <a:endParaRPr lang="zh-CN" altLang="en-US"/>
        </a:p>
      </dgm:t>
    </dgm:pt>
    <dgm:pt modelId="{1779CF00-E097-4059-B950-A62655A89754}">
      <dgm:prSet phldrT="[文本]" custT="1"/>
      <dgm:spPr/>
      <dgm:t>
        <a:bodyPr/>
        <a:lstStyle/>
        <a:p>
          <a:r>
            <a:rPr lang="en-US" altLang="zh-CN" sz="2000" dirty="0" smtClean="0"/>
            <a:t>Full E-tracing on raw materials and Products, including </a:t>
          </a:r>
          <a:r>
            <a:rPr lang="en-US" sz="2000" dirty="0" smtClean="0"/>
            <a:t>Producing environmental monitoring, Product Batch Tracking.</a:t>
          </a:r>
          <a:endParaRPr lang="zh-CN" altLang="en-US" sz="2000" dirty="0"/>
        </a:p>
      </dgm:t>
    </dgm:pt>
    <dgm:pt modelId="{090AB1CA-F4EF-40BC-9EB7-FE8255C5701A}" type="parTrans" cxnId="{497CAFC4-C4ED-4AAF-B046-F470DEDC5736}">
      <dgm:prSet/>
      <dgm:spPr/>
      <dgm:t>
        <a:bodyPr/>
        <a:lstStyle/>
        <a:p>
          <a:endParaRPr lang="zh-CN" altLang="en-US"/>
        </a:p>
      </dgm:t>
    </dgm:pt>
    <dgm:pt modelId="{A298DBC2-13A6-4E31-839C-A5AF50D8D5CB}" type="sibTrans" cxnId="{497CAFC4-C4ED-4AAF-B046-F470DEDC5736}">
      <dgm:prSet/>
      <dgm:spPr/>
      <dgm:t>
        <a:bodyPr/>
        <a:lstStyle/>
        <a:p>
          <a:endParaRPr lang="zh-CN" altLang="en-US"/>
        </a:p>
      </dgm:t>
    </dgm:pt>
    <dgm:pt modelId="{8791150E-8D61-42B9-BD7E-545412C27389}">
      <dgm:prSet phldrT="[文本]" custT="1"/>
      <dgm:spPr/>
      <dgm:t>
        <a:bodyPr/>
        <a:lstStyle/>
        <a:p>
          <a:r>
            <a:rPr lang="en-US" altLang="zh-CN" sz="2000" dirty="0" smtClean="0"/>
            <a:t>RFID application on Medicine distribution.  </a:t>
          </a:r>
          <a:endParaRPr lang="zh-CN" altLang="en-US" sz="2000" dirty="0"/>
        </a:p>
      </dgm:t>
    </dgm:pt>
    <dgm:pt modelId="{4C587EA1-9B87-4D2A-876A-955557FEAEF8}" type="parTrans" cxnId="{282FC499-4793-4964-AA02-7D5BDA80FF08}">
      <dgm:prSet/>
      <dgm:spPr/>
      <dgm:t>
        <a:bodyPr/>
        <a:lstStyle/>
        <a:p>
          <a:endParaRPr lang="zh-CN" altLang="en-US"/>
        </a:p>
      </dgm:t>
    </dgm:pt>
    <dgm:pt modelId="{A1247A1F-27CB-4801-8E12-E28BB4F9A6D7}" type="sibTrans" cxnId="{282FC499-4793-4964-AA02-7D5BDA80FF08}">
      <dgm:prSet/>
      <dgm:spPr/>
      <dgm:t>
        <a:bodyPr/>
        <a:lstStyle/>
        <a:p>
          <a:endParaRPr lang="zh-CN" altLang="en-US"/>
        </a:p>
      </dgm:t>
    </dgm:pt>
    <dgm:pt modelId="{22C95616-65AF-4639-B467-B6126363D972}">
      <dgm:prSet phldrT="[文本]" custT="1"/>
      <dgm:spPr/>
      <dgm:t>
        <a:bodyPr/>
        <a:lstStyle/>
        <a:p>
          <a:r>
            <a:rPr lang="en-US" altLang="zh-CN" sz="2400" dirty="0" smtClean="0"/>
            <a:t>Medicine Safety Oversight</a:t>
          </a:r>
          <a:endParaRPr lang="zh-CN" altLang="en-US" sz="2400" dirty="0"/>
        </a:p>
      </dgm:t>
    </dgm:pt>
    <dgm:pt modelId="{3637C978-C80F-4710-BA1F-C2ADD4D1697F}" type="parTrans" cxnId="{6AFC8C6C-CB03-4142-BD5C-55A94FD346F5}">
      <dgm:prSet/>
      <dgm:spPr/>
      <dgm:t>
        <a:bodyPr/>
        <a:lstStyle/>
        <a:p>
          <a:endParaRPr lang="en-US"/>
        </a:p>
      </dgm:t>
    </dgm:pt>
    <dgm:pt modelId="{C522020A-93F5-4E95-96AA-D0AD91AC49D3}" type="sibTrans" cxnId="{6AFC8C6C-CB03-4142-BD5C-55A94FD346F5}">
      <dgm:prSet/>
      <dgm:spPr/>
      <dgm:t>
        <a:bodyPr/>
        <a:lstStyle/>
        <a:p>
          <a:endParaRPr lang="en-US"/>
        </a:p>
      </dgm:t>
    </dgm:pt>
    <dgm:pt modelId="{1F1E8CD1-9800-4A6B-B9F3-017A9AF0F350}">
      <dgm:prSet phldrT="[文本]" custT="1"/>
      <dgm:spPr/>
      <dgm:t>
        <a:bodyPr/>
        <a:lstStyle/>
        <a:p>
          <a:r>
            <a:rPr lang="en-US" altLang="zh-CN" sz="2400" dirty="0" smtClean="0"/>
            <a:t>Personal Medication and Medical Recording</a:t>
          </a:r>
        </a:p>
        <a:p>
          <a:r>
            <a:rPr lang="en-US" altLang="zh-CN" sz="2400" dirty="0" smtClean="0"/>
            <a:t>And EPR  </a:t>
          </a:r>
          <a:endParaRPr lang="zh-CN" altLang="en-US" sz="2400" dirty="0"/>
        </a:p>
      </dgm:t>
    </dgm:pt>
    <dgm:pt modelId="{E41A6903-34E2-4FFB-8F88-ACA682EFDCC9}" type="parTrans" cxnId="{95E28861-DEB5-4814-B3C2-06EB2680B3EE}">
      <dgm:prSet/>
      <dgm:spPr/>
      <dgm:t>
        <a:bodyPr/>
        <a:lstStyle/>
        <a:p>
          <a:endParaRPr lang="en-US"/>
        </a:p>
      </dgm:t>
    </dgm:pt>
    <dgm:pt modelId="{8EA034AD-DC10-4F04-B45D-ED6C3346C949}" type="sibTrans" cxnId="{95E28861-DEB5-4814-B3C2-06EB2680B3EE}">
      <dgm:prSet/>
      <dgm:spPr/>
      <dgm:t>
        <a:bodyPr/>
        <a:lstStyle/>
        <a:p>
          <a:endParaRPr lang="en-US"/>
        </a:p>
      </dgm:t>
    </dgm:pt>
    <dgm:pt modelId="{0E79ED02-4FD6-4C08-8262-F4A4D7F3722C}">
      <dgm:prSet phldrT="[文本]"/>
      <dgm:spPr/>
      <dgm:t>
        <a:bodyPr/>
        <a:lstStyle/>
        <a:p>
          <a:endParaRPr lang="zh-CN" altLang="en-US" dirty="0"/>
        </a:p>
      </dgm:t>
    </dgm:pt>
    <dgm:pt modelId="{92DA3468-8DA8-4B85-9BDD-BED5E21C0B44}" type="parTrans" cxnId="{913CF45F-08FF-41C1-BADF-20C100D78323}">
      <dgm:prSet/>
      <dgm:spPr/>
      <dgm:t>
        <a:bodyPr/>
        <a:lstStyle/>
        <a:p>
          <a:endParaRPr lang="en-US"/>
        </a:p>
      </dgm:t>
    </dgm:pt>
    <dgm:pt modelId="{F672040A-5970-45FF-88C9-0365FF72F597}" type="sibTrans" cxnId="{913CF45F-08FF-41C1-BADF-20C100D78323}">
      <dgm:prSet/>
      <dgm:spPr/>
      <dgm:t>
        <a:bodyPr/>
        <a:lstStyle/>
        <a:p>
          <a:endParaRPr lang="en-US"/>
        </a:p>
      </dgm:t>
    </dgm:pt>
    <dgm:pt modelId="{2B873BD6-2F40-4E5F-BC52-EDDB5C8271F5}">
      <dgm:prSet phldrT="[文本]"/>
      <dgm:spPr/>
      <dgm:t>
        <a:bodyPr/>
        <a:lstStyle/>
        <a:p>
          <a:endParaRPr lang="zh-CN" altLang="en-US" sz="1300" dirty="0"/>
        </a:p>
      </dgm:t>
    </dgm:pt>
    <dgm:pt modelId="{E33B09AF-7BF0-4FDB-A98A-626D3A06269C}" type="parTrans" cxnId="{70E9DC90-3B4C-44CD-87BB-BF7868EDF168}">
      <dgm:prSet/>
      <dgm:spPr/>
      <dgm:t>
        <a:bodyPr/>
        <a:lstStyle/>
        <a:p>
          <a:endParaRPr lang="en-US"/>
        </a:p>
      </dgm:t>
    </dgm:pt>
    <dgm:pt modelId="{58C89B1E-33F3-4561-987F-FE7158547730}" type="sibTrans" cxnId="{70E9DC90-3B4C-44CD-87BB-BF7868EDF168}">
      <dgm:prSet/>
      <dgm:spPr/>
      <dgm:t>
        <a:bodyPr/>
        <a:lstStyle/>
        <a:p>
          <a:endParaRPr lang="en-US"/>
        </a:p>
      </dgm:t>
    </dgm:pt>
    <dgm:pt modelId="{7B9DA6C5-C736-448C-B426-263490F5C7D1}" type="pres">
      <dgm:prSet presAssocID="{426A7192-4A8C-470C-BC5F-B06FA61991EF}" presName="linear" presStyleCnt="0">
        <dgm:presLayoutVars>
          <dgm:dir/>
          <dgm:animLvl val="lvl"/>
          <dgm:resizeHandles val="exact"/>
        </dgm:presLayoutVars>
      </dgm:prSet>
      <dgm:spPr/>
      <dgm:t>
        <a:bodyPr/>
        <a:lstStyle/>
        <a:p>
          <a:endParaRPr lang="zh-CN" altLang="en-US"/>
        </a:p>
      </dgm:t>
    </dgm:pt>
    <dgm:pt modelId="{BB6CC931-8EA0-428B-BF5F-F35B9E2519A9}" type="pres">
      <dgm:prSet presAssocID="{B74BCB99-36DB-47FF-B4E6-E6948F40D004}" presName="parentLin" presStyleCnt="0"/>
      <dgm:spPr/>
    </dgm:pt>
    <dgm:pt modelId="{B658B8A5-513A-42F6-AA9E-5A0C734D5DD7}" type="pres">
      <dgm:prSet presAssocID="{B74BCB99-36DB-47FF-B4E6-E6948F40D004}" presName="parentLeftMargin" presStyleLbl="node1" presStyleIdx="0" presStyleCnt="3"/>
      <dgm:spPr/>
      <dgm:t>
        <a:bodyPr/>
        <a:lstStyle/>
        <a:p>
          <a:endParaRPr lang="zh-CN" altLang="en-US"/>
        </a:p>
      </dgm:t>
    </dgm:pt>
    <dgm:pt modelId="{FC77C9A9-C496-49B9-928C-9DB9805167A9}" type="pres">
      <dgm:prSet presAssocID="{B74BCB99-36DB-47FF-B4E6-E6948F40D004}" presName="parentText" presStyleLbl="node1" presStyleIdx="0" presStyleCnt="3" custScaleY="28469" custLinFactNeighborX="-60784" custLinFactNeighborY="-75153">
        <dgm:presLayoutVars>
          <dgm:chMax val="0"/>
          <dgm:bulletEnabled val="1"/>
        </dgm:presLayoutVars>
      </dgm:prSet>
      <dgm:spPr/>
      <dgm:t>
        <a:bodyPr/>
        <a:lstStyle/>
        <a:p>
          <a:endParaRPr lang="zh-CN" altLang="en-US"/>
        </a:p>
      </dgm:t>
    </dgm:pt>
    <dgm:pt modelId="{B25EB0B8-CFBB-4218-9604-1F8B6B6A9903}" type="pres">
      <dgm:prSet presAssocID="{B74BCB99-36DB-47FF-B4E6-E6948F40D004}" presName="negativeSpace" presStyleCnt="0"/>
      <dgm:spPr/>
    </dgm:pt>
    <dgm:pt modelId="{421760FC-14C3-4B77-A68C-770FE9462DE9}" type="pres">
      <dgm:prSet presAssocID="{B74BCB99-36DB-47FF-B4E6-E6948F40D004}" presName="childText" presStyleLbl="conFgAcc1" presStyleIdx="0" presStyleCnt="3" custScaleY="33105" custLinFactY="-9482" custLinFactNeighborY="-100000">
        <dgm:presLayoutVars>
          <dgm:bulletEnabled val="1"/>
        </dgm:presLayoutVars>
      </dgm:prSet>
      <dgm:spPr/>
      <dgm:t>
        <a:bodyPr/>
        <a:lstStyle/>
        <a:p>
          <a:endParaRPr lang="zh-CN" altLang="en-US"/>
        </a:p>
      </dgm:t>
    </dgm:pt>
    <dgm:pt modelId="{C26A183D-9461-4263-9D90-9314CDBA00EA}" type="pres">
      <dgm:prSet presAssocID="{C630563A-3429-4917-B9E1-5FC604E75F5C}" presName="spaceBetweenRectangles" presStyleCnt="0"/>
      <dgm:spPr/>
    </dgm:pt>
    <dgm:pt modelId="{F2D51F3F-F27D-410E-BB00-4BED496DDD09}" type="pres">
      <dgm:prSet presAssocID="{22C95616-65AF-4639-B467-B6126363D972}" presName="parentLin" presStyleCnt="0"/>
      <dgm:spPr/>
    </dgm:pt>
    <dgm:pt modelId="{B0152BED-0CCE-4ECD-9910-AE55A3886B06}" type="pres">
      <dgm:prSet presAssocID="{22C95616-65AF-4639-B467-B6126363D972}" presName="parentLeftMargin" presStyleLbl="node1" presStyleIdx="0" presStyleCnt="3"/>
      <dgm:spPr/>
      <dgm:t>
        <a:bodyPr/>
        <a:lstStyle/>
        <a:p>
          <a:endParaRPr lang="zh-CN" altLang="en-US"/>
        </a:p>
      </dgm:t>
    </dgm:pt>
    <dgm:pt modelId="{D8C9B1F5-680C-4473-A50C-89C3E7ACE013}" type="pres">
      <dgm:prSet presAssocID="{22C95616-65AF-4639-B467-B6126363D972}" presName="parentText" presStyleLbl="node1" presStyleIdx="1" presStyleCnt="3" custScaleY="25309" custLinFactNeighborX="-41176" custLinFactNeighborY="-30107">
        <dgm:presLayoutVars>
          <dgm:chMax val="0"/>
          <dgm:bulletEnabled val="1"/>
        </dgm:presLayoutVars>
      </dgm:prSet>
      <dgm:spPr/>
      <dgm:t>
        <a:bodyPr/>
        <a:lstStyle/>
        <a:p>
          <a:endParaRPr lang="zh-CN" altLang="en-US"/>
        </a:p>
      </dgm:t>
    </dgm:pt>
    <dgm:pt modelId="{C0709DDD-884A-45D6-AD99-A08846C10F2B}" type="pres">
      <dgm:prSet presAssocID="{22C95616-65AF-4639-B467-B6126363D972}" presName="negativeSpace" presStyleCnt="0"/>
      <dgm:spPr/>
    </dgm:pt>
    <dgm:pt modelId="{64E51BEB-DE91-4413-B377-7386A814B15C}" type="pres">
      <dgm:prSet presAssocID="{22C95616-65AF-4639-B467-B6126363D972}" presName="childText" presStyleLbl="conFgAcc1" presStyleIdx="1" presStyleCnt="3" custScaleX="72549" custScaleY="30950" custLinFactNeighborX="980" custLinFactNeighborY="80636">
        <dgm:presLayoutVars>
          <dgm:bulletEnabled val="1"/>
        </dgm:presLayoutVars>
      </dgm:prSet>
      <dgm:spPr/>
      <dgm:t>
        <a:bodyPr/>
        <a:lstStyle/>
        <a:p>
          <a:endParaRPr lang="zh-CN" altLang="en-US"/>
        </a:p>
      </dgm:t>
    </dgm:pt>
    <dgm:pt modelId="{F645D6FC-6D98-470B-90DE-D8FADEC6F121}" type="pres">
      <dgm:prSet presAssocID="{C522020A-93F5-4E95-96AA-D0AD91AC49D3}" presName="spaceBetweenRectangles" presStyleCnt="0"/>
      <dgm:spPr/>
    </dgm:pt>
    <dgm:pt modelId="{EDC882D5-D3F9-4122-8E99-2AD9DFE7AD41}" type="pres">
      <dgm:prSet presAssocID="{1F1E8CD1-9800-4A6B-B9F3-017A9AF0F350}" presName="parentLin" presStyleCnt="0"/>
      <dgm:spPr/>
    </dgm:pt>
    <dgm:pt modelId="{9538D179-D204-4CC1-B681-A2235063AB32}" type="pres">
      <dgm:prSet presAssocID="{1F1E8CD1-9800-4A6B-B9F3-017A9AF0F350}" presName="parentLeftMargin" presStyleLbl="node1" presStyleIdx="1" presStyleCnt="3"/>
      <dgm:spPr/>
      <dgm:t>
        <a:bodyPr/>
        <a:lstStyle/>
        <a:p>
          <a:endParaRPr lang="zh-CN" altLang="en-US"/>
        </a:p>
      </dgm:t>
    </dgm:pt>
    <dgm:pt modelId="{8A7DC7EF-BB8D-4D89-89DA-DEE900FFF674}" type="pres">
      <dgm:prSet presAssocID="{1F1E8CD1-9800-4A6B-B9F3-017A9AF0F350}" presName="parentText" presStyleLbl="node1" presStyleIdx="2" presStyleCnt="3" custScaleX="101604" custScaleY="41696" custLinFactNeighborX="-41176" custLinFactNeighborY="25389">
        <dgm:presLayoutVars>
          <dgm:chMax val="0"/>
          <dgm:bulletEnabled val="1"/>
        </dgm:presLayoutVars>
      </dgm:prSet>
      <dgm:spPr/>
      <dgm:t>
        <a:bodyPr/>
        <a:lstStyle/>
        <a:p>
          <a:endParaRPr lang="zh-CN" altLang="en-US"/>
        </a:p>
      </dgm:t>
    </dgm:pt>
    <dgm:pt modelId="{EBEDA5FF-3C93-489D-8BFE-7CE02711DF53}" type="pres">
      <dgm:prSet presAssocID="{1F1E8CD1-9800-4A6B-B9F3-017A9AF0F350}" presName="negativeSpace" presStyleCnt="0"/>
      <dgm:spPr/>
    </dgm:pt>
    <dgm:pt modelId="{61D7859B-0FB9-49C9-84F1-BAFED40FD3E6}" type="pres">
      <dgm:prSet presAssocID="{1F1E8CD1-9800-4A6B-B9F3-017A9AF0F350}" presName="childText" presStyleLbl="conFgAcc1" presStyleIdx="2" presStyleCnt="3" custScaleY="43304" custLinFactY="23420" custLinFactNeighborX="980" custLinFactNeighborY="100000">
        <dgm:presLayoutVars>
          <dgm:bulletEnabled val="1"/>
        </dgm:presLayoutVars>
      </dgm:prSet>
      <dgm:spPr/>
      <dgm:t>
        <a:bodyPr/>
        <a:lstStyle/>
        <a:p>
          <a:endParaRPr lang="zh-CN" altLang="en-US"/>
        </a:p>
      </dgm:t>
    </dgm:pt>
  </dgm:ptLst>
  <dgm:cxnLst>
    <dgm:cxn modelId="{221CA24F-25D1-4CE7-9374-BBD56CCF8CDE}" type="presOf" srcId="{22C95616-65AF-4639-B467-B6126363D972}" destId="{B0152BED-0CCE-4ECD-9910-AE55A3886B06}" srcOrd="0" destOrd="0" presId="urn:microsoft.com/office/officeart/2005/8/layout/list1"/>
    <dgm:cxn modelId="{70E9DC90-3B4C-44CD-87BB-BF7868EDF168}" srcId="{B74BCB99-36DB-47FF-B4E6-E6948F40D004}" destId="{2B873BD6-2F40-4E5F-BC52-EDDB5C8271F5}" srcOrd="1" destOrd="0" parTransId="{E33B09AF-7BF0-4FDB-A98A-626D3A06269C}" sibTransId="{58C89B1E-33F3-4561-987F-FE7158547730}"/>
    <dgm:cxn modelId="{6A378F23-A201-41A7-A516-9C9DA9F1EE2F}" type="presOf" srcId="{8791150E-8D61-42B9-BD7E-545412C27389}" destId="{64E51BEB-DE91-4413-B377-7386A814B15C}" srcOrd="0" destOrd="0" presId="urn:microsoft.com/office/officeart/2005/8/layout/list1"/>
    <dgm:cxn modelId="{1A46A69F-7F81-47CD-89E9-AE33D3936F1A}" type="presOf" srcId="{1F1E8CD1-9800-4A6B-B9F3-017A9AF0F350}" destId="{8A7DC7EF-BB8D-4D89-89DA-DEE900FFF674}" srcOrd="1" destOrd="0" presId="urn:microsoft.com/office/officeart/2005/8/layout/list1"/>
    <dgm:cxn modelId="{E49D58CA-0297-4E54-9617-751D9D2C6400}" type="presOf" srcId="{1F1E8CD1-9800-4A6B-B9F3-017A9AF0F350}" destId="{9538D179-D204-4CC1-B681-A2235063AB32}" srcOrd="0" destOrd="0" presId="urn:microsoft.com/office/officeart/2005/8/layout/list1"/>
    <dgm:cxn modelId="{46BB0428-48D1-4846-9C07-FFE1A5FFA310}" type="presOf" srcId="{B74BCB99-36DB-47FF-B4E6-E6948F40D004}" destId="{FC77C9A9-C496-49B9-928C-9DB9805167A9}" srcOrd="1" destOrd="0" presId="urn:microsoft.com/office/officeart/2005/8/layout/list1"/>
    <dgm:cxn modelId="{497CAFC4-C4ED-4AAF-B046-F470DEDC5736}" srcId="{B74BCB99-36DB-47FF-B4E6-E6948F40D004}" destId="{1779CF00-E097-4059-B950-A62655A89754}" srcOrd="0" destOrd="0" parTransId="{090AB1CA-F4EF-40BC-9EB7-FE8255C5701A}" sibTransId="{A298DBC2-13A6-4E31-839C-A5AF50D8D5CB}"/>
    <dgm:cxn modelId="{22AAE11A-C4C1-4A9A-B19D-5DA46BDD8894}" type="presOf" srcId="{426A7192-4A8C-470C-BC5F-B06FA61991EF}" destId="{7B9DA6C5-C736-448C-B426-263490F5C7D1}" srcOrd="0" destOrd="0" presId="urn:microsoft.com/office/officeart/2005/8/layout/list1"/>
    <dgm:cxn modelId="{DB0AF311-FF68-4D57-97DB-1144E01C2AFA}" type="presOf" srcId="{2B873BD6-2F40-4E5F-BC52-EDDB5C8271F5}" destId="{421760FC-14C3-4B77-A68C-770FE9462DE9}" srcOrd="0" destOrd="1" presId="urn:microsoft.com/office/officeart/2005/8/layout/list1"/>
    <dgm:cxn modelId="{05A0D1B5-C5AA-43CE-AD42-6A6E572BC81B}" type="presOf" srcId="{22C95616-65AF-4639-B467-B6126363D972}" destId="{D8C9B1F5-680C-4473-A50C-89C3E7ACE013}" srcOrd="1" destOrd="0" presId="urn:microsoft.com/office/officeart/2005/8/layout/list1"/>
    <dgm:cxn modelId="{69546676-2F8A-4982-9500-92DEB98D1004}" type="presOf" srcId="{0E79ED02-4FD6-4C08-8262-F4A4D7F3722C}" destId="{61D7859B-0FB9-49C9-84F1-BAFED40FD3E6}" srcOrd="0" destOrd="0" presId="urn:microsoft.com/office/officeart/2005/8/layout/list1"/>
    <dgm:cxn modelId="{89042232-AFBF-4A8C-A989-B9FA1DE66C7A}" srcId="{426A7192-4A8C-470C-BC5F-B06FA61991EF}" destId="{B74BCB99-36DB-47FF-B4E6-E6948F40D004}" srcOrd="0" destOrd="0" parTransId="{AC25E0B7-1170-4A62-BF71-A8A9D617CF95}" sibTransId="{C630563A-3429-4917-B9E1-5FC604E75F5C}"/>
    <dgm:cxn modelId="{913CF45F-08FF-41C1-BADF-20C100D78323}" srcId="{1F1E8CD1-9800-4A6B-B9F3-017A9AF0F350}" destId="{0E79ED02-4FD6-4C08-8262-F4A4D7F3722C}" srcOrd="0" destOrd="0" parTransId="{92DA3468-8DA8-4B85-9BDD-BED5E21C0B44}" sibTransId="{F672040A-5970-45FF-88C9-0365FF72F597}"/>
    <dgm:cxn modelId="{6AFC8C6C-CB03-4142-BD5C-55A94FD346F5}" srcId="{426A7192-4A8C-470C-BC5F-B06FA61991EF}" destId="{22C95616-65AF-4639-B467-B6126363D972}" srcOrd="1" destOrd="0" parTransId="{3637C978-C80F-4710-BA1F-C2ADD4D1697F}" sibTransId="{C522020A-93F5-4E95-96AA-D0AD91AC49D3}"/>
    <dgm:cxn modelId="{282FC499-4793-4964-AA02-7D5BDA80FF08}" srcId="{22C95616-65AF-4639-B467-B6126363D972}" destId="{8791150E-8D61-42B9-BD7E-545412C27389}" srcOrd="0" destOrd="0" parTransId="{4C587EA1-9B87-4D2A-876A-955557FEAEF8}" sibTransId="{A1247A1F-27CB-4801-8E12-E28BB4F9A6D7}"/>
    <dgm:cxn modelId="{D57D9113-6E01-4F8B-A528-07283D006FAB}" type="presOf" srcId="{B74BCB99-36DB-47FF-B4E6-E6948F40D004}" destId="{B658B8A5-513A-42F6-AA9E-5A0C734D5DD7}" srcOrd="0" destOrd="0" presId="urn:microsoft.com/office/officeart/2005/8/layout/list1"/>
    <dgm:cxn modelId="{B565DFB9-74E5-4E8A-B535-969AB7545D3D}" type="presOf" srcId="{1779CF00-E097-4059-B950-A62655A89754}" destId="{421760FC-14C3-4B77-A68C-770FE9462DE9}" srcOrd="0" destOrd="0" presId="urn:microsoft.com/office/officeart/2005/8/layout/list1"/>
    <dgm:cxn modelId="{95E28861-DEB5-4814-B3C2-06EB2680B3EE}" srcId="{426A7192-4A8C-470C-BC5F-B06FA61991EF}" destId="{1F1E8CD1-9800-4A6B-B9F3-017A9AF0F350}" srcOrd="2" destOrd="0" parTransId="{E41A6903-34E2-4FFB-8F88-ACA682EFDCC9}" sibTransId="{8EA034AD-DC10-4F04-B45D-ED6C3346C949}"/>
    <dgm:cxn modelId="{CC0B4BB9-2844-4809-ABD8-9406AC3AE8A1}" type="presParOf" srcId="{7B9DA6C5-C736-448C-B426-263490F5C7D1}" destId="{BB6CC931-8EA0-428B-BF5F-F35B9E2519A9}" srcOrd="0" destOrd="0" presId="urn:microsoft.com/office/officeart/2005/8/layout/list1"/>
    <dgm:cxn modelId="{D35D348E-240E-483F-9824-D44EB8568303}" type="presParOf" srcId="{BB6CC931-8EA0-428B-BF5F-F35B9E2519A9}" destId="{B658B8A5-513A-42F6-AA9E-5A0C734D5DD7}" srcOrd="0" destOrd="0" presId="urn:microsoft.com/office/officeart/2005/8/layout/list1"/>
    <dgm:cxn modelId="{5699C13B-A67C-45CD-B6FA-D5324E4B8EEC}" type="presParOf" srcId="{BB6CC931-8EA0-428B-BF5F-F35B9E2519A9}" destId="{FC77C9A9-C496-49B9-928C-9DB9805167A9}" srcOrd="1" destOrd="0" presId="urn:microsoft.com/office/officeart/2005/8/layout/list1"/>
    <dgm:cxn modelId="{D1BD4982-D5BC-4E73-B95B-4B5D8C3CB707}" type="presParOf" srcId="{7B9DA6C5-C736-448C-B426-263490F5C7D1}" destId="{B25EB0B8-CFBB-4218-9604-1F8B6B6A9903}" srcOrd="1" destOrd="0" presId="urn:microsoft.com/office/officeart/2005/8/layout/list1"/>
    <dgm:cxn modelId="{6FF8B3CF-471F-469E-9176-D9ECCADA167F}" type="presParOf" srcId="{7B9DA6C5-C736-448C-B426-263490F5C7D1}" destId="{421760FC-14C3-4B77-A68C-770FE9462DE9}" srcOrd="2" destOrd="0" presId="urn:microsoft.com/office/officeart/2005/8/layout/list1"/>
    <dgm:cxn modelId="{119C7EB9-0352-4A43-B339-23D13D931485}" type="presParOf" srcId="{7B9DA6C5-C736-448C-B426-263490F5C7D1}" destId="{C26A183D-9461-4263-9D90-9314CDBA00EA}" srcOrd="3" destOrd="0" presId="urn:microsoft.com/office/officeart/2005/8/layout/list1"/>
    <dgm:cxn modelId="{77ABA798-3CD3-461B-A825-98AD2BB3AFA2}" type="presParOf" srcId="{7B9DA6C5-C736-448C-B426-263490F5C7D1}" destId="{F2D51F3F-F27D-410E-BB00-4BED496DDD09}" srcOrd="4" destOrd="0" presId="urn:microsoft.com/office/officeart/2005/8/layout/list1"/>
    <dgm:cxn modelId="{9EB0D06B-AE20-4B83-9A7D-6DC50F1E4BBE}" type="presParOf" srcId="{F2D51F3F-F27D-410E-BB00-4BED496DDD09}" destId="{B0152BED-0CCE-4ECD-9910-AE55A3886B06}" srcOrd="0" destOrd="0" presId="urn:microsoft.com/office/officeart/2005/8/layout/list1"/>
    <dgm:cxn modelId="{36FA9FF7-DA71-4943-88D2-688BC1AF292E}" type="presParOf" srcId="{F2D51F3F-F27D-410E-BB00-4BED496DDD09}" destId="{D8C9B1F5-680C-4473-A50C-89C3E7ACE013}" srcOrd="1" destOrd="0" presId="urn:microsoft.com/office/officeart/2005/8/layout/list1"/>
    <dgm:cxn modelId="{BE343630-AC2A-41F3-ABAF-81EAE7116329}" type="presParOf" srcId="{7B9DA6C5-C736-448C-B426-263490F5C7D1}" destId="{C0709DDD-884A-45D6-AD99-A08846C10F2B}" srcOrd="5" destOrd="0" presId="urn:microsoft.com/office/officeart/2005/8/layout/list1"/>
    <dgm:cxn modelId="{26FBB49D-D6BD-4E0C-BC79-730E1F4F54AF}" type="presParOf" srcId="{7B9DA6C5-C736-448C-B426-263490F5C7D1}" destId="{64E51BEB-DE91-4413-B377-7386A814B15C}" srcOrd="6" destOrd="0" presId="urn:microsoft.com/office/officeart/2005/8/layout/list1"/>
    <dgm:cxn modelId="{97D82EBC-A8EE-4435-BBA5-89F0B10EE552}" type="presParOf" srcId="{7B9DA6C5-C736-448C-B426-263490F5C7D1}" destId="{F645D6FC-6D98-470B-90DE-D8FADEC6F121}" srcOrd="7" destOrd="0" presId="urn:microsoft.com/office/officeart/2005/8/layout/list1"/>
    <dgm:cxn modelId="{6821033F-BC54-4A9D-A581-98A056725D08}" type="presParOf" srcId="{7B9DA6C5-C736-448C-B426-263490F5C7D1}" destId="{EDC882D5-D3F9-4122-8E99-2AD9DFE7AD41}" srcOrd="8" destOrd="0" presId="urn:microsoft.com/office/officeart/2005/8/layout/list1"/>
    <dgm:cxn modelId="{AE6A3B36-862F-43AF-BEDF-5A12A2F73C39}" type="presParOf" srcId="{EDC882D5-D3F9-4122-8E99-2AD9DFE7AD41}" destId="{9538D179-D204-4CC1-B681-A2235063AB32}" srcOrd="0" destOrd="0" presId="urn:microsoft.com/office/officeart/2005/8/layout/list1"/>
    <dgm:cxn modelId="{F44F9037-2F42-4A0C-B52E-81334D804E95}" type="presParOf" srcId="{EDC882D5-D3F9-4122-8E99-2AD9DFE7AD41}" destId="{8A7DC7EF-BB8D-4D89-89DA-DEE900FFF674}" srcOrd="1" destOrd="0" presId="urn:microsoft.com/office/officeart/2005/8/layout/list1"/>
    <dgm:cxn modelId="{A6C35A79-D4AB-4E0A-81D4-4D3BE1F516E3}" type="presParOf" srcId="{7B9DA6C5-C736-448C-B426-263490F5C7D1}" destId="{EBEDA5FF-3C93-489D-8BFE-7CE02711DF53}" srcOrd="9" destOrd="0" presId="urn:microsoft.com/office/officeart/2005/8/layout/list1"/>
    <dgm:cxn modelId="{CF3B1A87-3373-4F79-8638-C9A1D2373E25}" type="presParOf" srcId="{7B9DA6C5-C736-448C-B426-263490F5C7D1}" destId="{61D7859B-0FB9-49C9-84F1-BAFED40FD3E6}"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F36BD44-62BD-42F6-87B9-BEFF8D1B44D2}"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zh-CN" altLang="en-US"/>
        </a:p>
      </dgm:t>
    </dgm:pt>
    <dgm:pt modelId="{8F40F8FF-6D4D-4E46-BB77-115787C9E784}">
      <dgm:prSet phldrT="[文本]" custT="1"/>
      <dgm:spPr/>
      <dgm:t>
        <a:bodyPr/>
        <a:lstStyle/>
        <a:p>
          <a:r>
            <a:rPr lang="en-US" altLang="zh-CN" sz="1400" dirty="0" smtClean="0">
              <a:latin typeface="微软雅黑" pitchFamily="34" charset="-122"/>
              <a:ea typeface="微软雅黑" pitchFamily="34" charset="-122"/>
            </a:rPr>
            <a:t>Environment Sensing Network  </a:t>
          </a:r>
          <a:endParaRPr lang="zh-CN" altLang="en-US" sz="1400" dirty="0">
            <a:latin typeface="微软雅黑" pitchFamily="34" charset="-122"/>
            <a:ea typeface="微软雅黑" pitchFamily="34" charset="-122"/>
          </a:endParaRPr>
        </a:p>
      </dgm:t>
    </dgm:pt>
    <dgm:pt modelId="{2D28E7AC-8D40-4C06-9EA9-5CBE4612F2EC}" type="parTrans" cxnId="{215D3A6A-779D-416B-AC42-BA23F7631106}">
      <dgm:prSet/>
      <dgm:spPr/>
      <dgm:t>
        <a:bodyPr/>
        <a:lstStyle/>
        <a:p>
          <a:endParaRPr lang="zh-CN" altLang="en-US">
            <a:latin typeface="微软雅黑" pitchFamily="34" charset="-122"/>
            <a:ea typeface="微软雅黑" pitchFamily="34" charset="-122"/>
          </a:endParaRPr>
        </a:p>
      </dgm:t>
    </dgm:pt>
    <dgm:pt modelId="{82876193-F414-48E7-BCBB-F59D2D968FE8}" type="sibTrans" cxnId="{215D3A6A-779D-416B-AC42-BA23F7631106}">
      <dgm:prSet/>
      <dgm:spPr/>
      <dgm:t>
        <a:bodyPr/>
        <a:lstStyle/>
        <a:p>
          <a:endParaRPr lang="zh-CN" altLang="en-US">
            <a:latin typeface="微软雅黑" pitchFamily="34" charset="-122"/>
            <a:ea typeface="微软雅黑" pitchFamily="34" charset="-122"/>
          </a:endParaRPr>
        </a:p>
      </dgm:t>
    </dgm:pt>
    <dgm:pt modelId="{164AD268-944F-4474-9199-C4ACD1C1E674}">
      <dgm:prSet phldrT="[文本]" custT="1"/>
      <dgm:spPr/>
      <dgm:t>
        <a:bodyPr/>
        <a:lstStyle/>
        <a:p>
          <a:r>
            <a:rPr lang="en-US" altLang="zh-CN" sz="1600" dirty="0" smtClean="0">
              <a:latin typeface="+mn-lt"/>
              <a:ea typeface="微软雅黑" pitchFamily="34" charset="-122"/>
            </a:rPr>
            <a:t>Sensing Air, Water,  </a:t>
          </a:r>
          <a:r>
            <a:rPr lang="en-US" sz="1600" dirty="0" smtClean="0">
              <a:latin typeface="+mn-lt"/>
            </a:rPr>
            <a:t>Bacteria and mor</a:t>
          </a:r>
          <a:r>
            <a:rPr lang="en-US" sz="1600" dirty="0" smtClean="0"/>
            <a:t>e</a:t>
          </a:r>
          <a:endParaRPr lang="zh-CN" altLang="en-US" sz="1600" dirty="0">
            <a:latin typeface="微软雅黑" pitchFamily="34" charset="-122"/>
            <a:ea typeface="微软雅黑" pitchFamily="34" charset="-122"/>
          </a:endParaRPr>
        </a:p>
      </dgm:t>
    </dgm:pt>
    <dgm:pt modelId="{B9FB0A16-D51C-4E3A-A55C-E6D2374CEF02}" type="parTrans" cxnId="{5EB070E3-76A1-42C1-BD0F-5D50279803DF}">
      <dgm:prSet/>
      <dgm:spPr/>
      <dgm:t>
        <a:bodyPr/>
        <a:lstStyle/>
        <a:p>
          <a:endParaRPr lang="zh-CN" altLang="en-US">
            <a:latin typeface="微软雅黑" pitchFamily="34" charset="-122"/>
            <a:ea typeface="微软雅黑" pitchFamily="34" charset="-122"/>
          </a:endParaRPr>
        </a:p>
      </dgm:t>
    </dgm:pt>
    <dgm:pt modelId="{3F330681-8CAE-4F65-ABEF-8BDB3F05FE80}" type="sibTrans" cxnId="{5EB070E3-76A1-42C1-BD0F-5D50279803DF}">
      <dgm:prSet/>
      <dgm:spPr/>
      <dgm:t>
        <a:bodyPr/>
        <a:lstStyle/>
        <a:p>
          <a:endParaRPr lang="zh-CN" altLang="en-US">
            <a:latin typeface="微软雅黑" pitchFamily="34" charset="-122"/>
            <a:ea typeface="微软雅黑" pitchFamily="34" charset="-122"/>
          </a:endParaRPr>
        </a:p>
      </dgm:t>
    </dgm:pt>
    <dgm:pt modelId="{6642988F-9B6B-46D1-9093-6B58D465943A}">
      <dgm:prSet phldrT="[文本]" custT="1"/>
      <dgm:spPr/>
      <dgm:t>
        <a:bodyPr/>
        <a:lstStyle/>
        <a:p>
          <a:r>
            <a:rPr lang="en-US" sz="1600" dirty="0" smtClean="0"/>
            <a:t>Acute Communicable Disease Surveillance</a:t>
          </a:r>
          <a:endParaRPr lang="zh-CN" altLang="en-US" sz="1600" dirty="0">
            <a:latin typeface="微软雅黑" pitchFamily="34" charset="-122"/>
            <a:ea typeface="微软雅黑" pitchFamily="34" charset="-122"/>
          </a:endParaRPr>
        </a:p>
      </dgm:t>
    </dgm:pt>
    <dgm:pt modelId="{C9DD32AA-F2D7-454C-8F4F-3A789119AE6A}" type="parTrans" cxnId="{64283C6E-9EFF-4E73-B402-C499227A1CDF}">
      <dgm:prSet/>
      <dgm:spPr/>
      <dgm:t>
        <a:bodyPr/>
        <a:lstStyle/>
        <a:p>
          <a:endParaRPr lang="en-US"/>
        </a:p>
      </dgm:t>
    </dgm:pt>
    <dgm:pt modelId="{DE40E8D3-8EF8-43F6-AC1F-6349A8F1D2C9}" type="sibTrans" cxnId="{64283C6E-9EFF-4E73-B402-C499227A1CDF}">
      <dgm:prSet/>
      <dgm:spPr/>
      <dgm:t>
        <a:bodyPr/>
        <a:lstStyle/>
        <a:p>
          <a:endParaRPr lang="zh-CN" altLang="en-US"/>
        </a:p>
      </dgm:t>
    </dgm:pt>
    <dgm:pt modelId="{BB9D69F4-800E-4AD5-9B54-F6427E85514F}">
      <dgm:prSet phldrT="[文本]" custT="1"/>
      <dgm:spPr/>
      <dgm:t>
        <a:bodyPr/>
        <a:lstStyle/>
        <a:p>
          <a:r>
            <a:rPr lang="en-US" altLang="zh-CN" sz="1600" dirty="0" smtClean="0">
              <a:latin typeface="+mn-lt"/>
              <a:ea typeface="微软雅黑" pitchFamily="34" charset="-122"/>
            </a:rPr>
            <a:t>Sensing the ward  </a:t>
          </a:r>
          <a:r>
            <a:rPr lang="en-US" sz="1600" dirty="0" smtClean="0">
              <a:latin typeface="+mn-lt"/>
              <a:ea typeface="微软雅黑" pitchFamily="34" charset="-122"/>
            </a:rPr>
            <a:t>Temperature state and vital signs of patients</a:t>
          </a:r>
          <a:endParaRPr lang="zh-CN" altLang="en-US" sz="1600" dirty="0">
            <a:latin typeface="+mn-lt"/>
            <a:ea typeface="微软雅黑" pitchFamily="34" charset="-122"/>
          </a:endParaRPr>
        </a:p>
      </dgm:t>
    </dgm:pt>
    <dgm:pt modelId="{9AF3FFF3-F895-43C9-BD06-43C9EFC5AD4F}" type="parTrans" cxnId="{A28294CE-F077-4E85-A7D1-8F1AC601AC4E}">
      <dgm:prSet/>
      <dgm:spPr/>
      <dgm:t>
        <a:bodyPr/>
        <a:lstStyle/>
        <a:p>
          <a:endParaRPr lang="en-US"/>
        </a:p>
      </dgm:t>
    </dgm:pt>
    <dgm:pt modelId="{CD30D726-1465-4F4B-9A4E-B8B8FDAB361A}" type="sibTrans" cxnId="{A28294CE-F077-4E85-A7D1-8F1AC601AC4E}">
      <dgm:prSet/>
      <dgm:spPr/>
      <dgm:t>
        <a:bodyPr/>
        <a:lstStyle/>
        <a:p>
          <a:endParaRPr lang="en-US"/>
        </a:p>
      </dgm:t>
    </dgm:pt>
    <dgm:pt modelId="{E0F12D08-BDC4-4FC5-B5F4-1945DEAF9A32}">
      <dgm:prSet phldrT="[文本]"/>
      <dgm:spPr/>
      <dgm:t>
        <a:bodyPr/>
        <a:lstStyle/>
        <a:p>
          <a:r>
            <a:rPr lang="en-US" altLang="zh-CN" dirty="0" smtClean="0">
              <a:latin typeface="+mn-lt"/>
              <a:ea typeface="微软雅黑" pitchFamily="34" charset="-122"/>
            </a:rPr>
            <a:t>E-Tracking on infection patients. Stop animal escaping </a:t>
          </a:r>
          <a:endParaRPr lang="zh-CN" altLang="en-US" dirty="0">
            <a:latin typeface="+mn-lt"/>
            <a:ea typeface="微软雅黑" pitchFamily="34" charset="-122"/>
          </a:endParaRPr>
        </a:p>
      </dgm:t>
    </dgm:pt>
    <dgm:pt modelId="{13240F4D-4882-4BDF-AB72-FFC66165B565}" type="parTrans" cxnId="{B307CF9D-5E2C-445F-9AC6-8842F1BADC6C}">
      <dgm:prSet/>
      <dgm:spPr/>
      <dgm:t>
        <a:bodyPr/>
        <a:lstStyle/>
        <a:p>
          <a:endParaRPr lang="zh-CN" altLang="en-US"/>
        </a:p>
      </dgm:t>
    </dgm:pt>
    <dgm:pt modelId="{E42AB04B-312B-46FD-A9D7-8C8A3BA2A83A}" type="sibTrans" cxnId="{B307CF9D-5E2C-445F-9AC6-8842F1BADC6C}">
      <dgm:prSet/>
      <dgm:spPr/>
      <dgm:t>
        <a:bodyPr/>
        <a:lstStyle/>
        <a:p>
          <a:endParaRPr lang="zh-CN" altLang="en-US"/>
        </a:p>
      </dgm:t>
    </dgm:pt>
    <dgm:pt modelId="{DDE1BBC2-B0DF-4617-A3E3-8D29C8E2BFB6}">
      <dgm:prSet phldrT="[文本]"/>
      <dgm:spPr/>
      <dgm:t>
        <a:bodyPr/>
        <a:lstStyle/>
        <a:p>
          <a:r>
            <a:rPr lang="en-US" dirty="0" smtClean="0"/>
            <a:t>Tracking  path of pathogens</a:t>
          </a:r>
          <a:endParaRPr lang="zh-CN" altLang="en-US" dirty="0">
            <a:latin typeface="微软雅黑" pitchFamily="34" charset="-122"/>
            <a:ea typeface="微软雅黑" pitchFamily="34" charset="-122"/>
          </a:endParaRPr>
        </a:p>
      </dgm:t>
    </dgm:pt>
    <dgm:pt modelId="{EF4C08CD-D233-44AB-B71B-164B129521A6}" type="parTrans" cxnId="{08DF82A3-B33F-472E-B676-6C8D35787954}">
      <dgm:prSet/>
      <dgm:spPr/>
      <dgm:t>
        <a:bodyPr/>
        <a:lstStyle/>
        <a:p>
          <a:endParaRPr lang="en-US"/>
        </a:p>
      </dgm:t>
    </dgm:pt>
    <dgm:pt modelId="{D6411D2A-0C47-405F-A833-A8EE2F459CBB}" type="sibTrans" cxnId="{08DF82A3-B33F-472E-B676-6C8D35787954}">
      <dgm:prSet/>
      <dgm:spPr/>
      <dgm:t>
        <a:bodyPr/>
        <a:lstStyle/>
        <a:p>
          <a:endParaRPr lang="en-US"/>
        </a:p>
      </dgm:t>
    </dgm:pt>
    <dgm:pt modelId="{36B0A886-045F-47E7-B2F1-2349956F19EE}" type="pres">
      <dgm:prSet presAssocID="{2F36BD44-62BD-42F6-87B9-BEFF8D1B44D2}" presName="linearFlow" presStyleCnt="0">
        <dgm:presLayoutVars>
          <dgm:dir/>
          <dgm:animLvl val="lvl"/>
          <dgm:resizeHandles val="exact"/>
        </dgm:presLayoutVars>
      </dgm:prSet>
      <dgm:spPr/>
      <dgm:t>
        <a:bodyPr/>
        <a:lstStyle/>
        <a:p>
          <a:endParaRPr lang="zh-CN" altLang="en-US"/>
        </a:p>
      </dgm:t>
    </dgm:pt>
    <dgm:pt modelId="{4B9E8E60-41B6-434D-AF80-C4551D9CF244}" type="pres">
      <dgm:prSet presAssocID="{8F40F8FF-6D4D-4E46-BB77-115787C9E784}" presName="composite" presStyleCnt="0"/>
      <dgm:spPr/>
    </dgm:pt>
    <dgm:pt modelId="{248EC7B5-6A1B-4CCA-95D7-B827E45382DC}" type="pres">
      <dgm:prSet presAssocID="{8F40F8FF-6D4D-4E46-BB77-115787C9E784}" presName="parTx" presStyleLbl="node1" presStyleIdx="0" presStyleCnt="3">
        <dgm:presLayoutVars>
          <dgm:chMax val="0"/>
          <dgm:chPref val="0"/>
          <dgm:bulletEnabled val="1"/>
        </dgm:presLayoutVars>
      </dgm:prSet>
      <dgm:spPr/>
      <dgm:t>
        <a:bodyPr/>
        <a:lstStyle/>
        <a:p>
          <a:endParaRPr lang="zh-CN" altLang="en-US"/>
        </a:p>
      </dgm:t>
    </dgm:pt>
    <dgm:pt modelId="{C0B15F14-F8F4-487F-B1EA-98C3323BD590}" type="pres">
      <dgm:prSet presAssocID="{8F40F8FF-6D4D-4E46-BB77-115787C9E784}" presName="parSh" presStyleLbl="node1" presStyleIdx="0" presStyleCnt="3"/>
      <dgm:spPr/>
      <dgm:t>
        <a:bodyPr/>
        <a:lstStyle/>
        <a:p>
          <a:endParaRPr lang="zh-CN" altLang="en-US"/>
        </a:p>
      </dgm:t>
    </dgm:pt>
    <dgm:pt modelId="{8D4AB01A-B799-498A-844D-4D757B811556}" type="pres">
      <dgm:prSet presAssocID="{8F40F8FF-6D4D-4E46-BB77-115787C9E784}" presName="desTx" presStyleLbl="fgAcc1" presStyleIdx="0" presStyleCnt="3" custLinFactNeighborX="9645" custLinFactNeighborY="13436">
        <dgm:presLayoutVars>
          <dgm:bulletEnabled val="1"/>
        </dgm:presLayoutVars>
      </dgm:prSet>
      <dgm:spPr/>
      <dgm:t>
        <a:bodyPr/>
        <a:lstStyle/>
        <a:p>
          <a:endParaRPr lang="zh-CN" altLang="en-US"/>
        </a:p>
      </dgm:t>
    </dgm:pt>
    <dgm:pt modelId="{9B185B8D-74F5-4E23-ABDD-93C821261AC9}" type="pres">
      <dgm:prSet presAssocID="{82876193-F414-48E7-BCBB-F59D2D968FE8}" presName="sibTrans" presStyleLbl="sibTrans2D1" presStyleIdx="0" presStyleCnt="2"/>
      <dgm:spPr/>
      <dgm:t>
        <a:bodyPr/>
        <a:lstStyle/>
        <a:p>
          <a:endParaRPr lang="zh-CN" altLang="en-US"/>
        </a:p>
      </dgm:t>
    </dgm:pt>
    <dgm:pt modelId="{EAAB8BFF-8A7F-452D-911B-8299B013975C}" type="pres">
      <dgm:prSet presAssocID="{82876193-F414-48E7-BCBB-F59D2D968FE8}" presName="connTx" presStyleLbl="sibTrans2D1" presStyleIdx="0" presStyleCnt="2"/>
      <dgm:spPr/>
      <dgm:t>
        <a:bodyPr/>
        <a:lstStyle/>
        <a:p>
          <a:endParaRPr lang="zh-CN" altLang="en-US"/>
        </a:p>
      </dgm:t>
    </dgm:pt>
    <dgm:pt modelId="{BF1414CF-0C20-42EE-A332-80AD875D45E3}" type="pres">
      <dgm:prSet presAssocID="{6642988F-9B6B-46D1-9093-6B58D465943A}" presName="composite" presStyleCnt="0"/>
      <dgm:spPr/>
    </dgm:pt>
    <dgm:pt modelId="{8FBD0D24-4C2E-47C7-8C31-B9A744FFFF62}" type="pres">
      <dgm:prSet presAssocID="{6642988F-9B6B-46D1-9093-6B58D465943A}" presName="parTx" presStyleLbl="node1" presStyleIdx="0" presStyleCnt="3">
        <dgm:presLayoutVars>
          <dgm:chMax val="0"/>
          <dgm:chPref val="0"/>
          <dgm:bulletEnabled val="1"/>
        </dgm:presLayoutVars>
      </dgm:prSet>
      <dgm:spPr/>
      <dgm:t>
        <a:bodyPr/>
        <a:lstStyle/>
        <a:p>
          <a:endParaRPr lang="zh-CN" altLang="en-US"/>
        </a:p>
      </dgm:t>
    </dgm:pt>
    <dgm:pt modelId="{8B87C0B2-D968-4B70-B116-2D6A18041C6A}" type="pres">
      <dgm:prSet presAssocID="{6642988F-9B6B-46D1-9093-6B58D465943A}" presName="parSh" presStyleLbl="node1" presStyleIdx="1" presStyleCnt="3"/>
      <dgm:spPr/>
      <dgm:t>
        <a:bodyPr/>
        <a:lstStyle/>
        <a:p>
          <a:endParaRPr lang="zh-CN" altLang="en-US"/>
        </a:p>
      </dgm:t>
    </dgm:pt>
    <dgm:pt modelId="{1C549272-55BC-4972-A346-5C9CCFAD6FA2}" type="pres">
      <dgm:prSet presAssocID="{6642988F-9B6B-46D1-9093-6B58D465943A}" presName="desTx" presStyleLbl="fgAcc1" presStyleIdx="1" presStyleCnt="3" custLinFactNeighborX="5077" custLinFactNeighborY="19544">
        <dgm:presLayoutVars>
          <dgm:bulletEnabled val="1"/>
        </dgm:presLayoutVars>
      </dgm:prSet>
      <dgm:spPr/>
      <dgm:t>
        <a:bodyPr/>
        <a:lstStyle/>
        <a:p>
          <a:endParaRPr lang="zh-CN" altLang="en-US"/>
        </a:p>
      </dgm:t>
    </dgm:pt>
    <dgm:pt modelId="{37013A42-7F4E-4E48-A8E9-2E7A92893DAC}" type="pres">
      <dgm:prSet presAssocID="{DE40E8D3-8EF8-43F6-AC1F-6349A8F1D2C9}" presName="sibTrans" presStyleLbl="sibTrans2D1" presStyleIdx="1" presStyleCnt="2"/>
      <dgm:spPr/>
      <dgm:t>
        <a:bodyPr/>
        <a:lstStyle/>
        <a:p>
          <a:endParaRPr lang="zh-CN" altLang="en-US"/>
        </a:p>
      </dgm:t>
    </dgm:pt>
    <dgm:pt modelId="{22AEDA1A-6466-4A62-8451-90B46BADB1D7}" type="pres">
      <dgm:prSet presAssocID="{DE40E8D3-8EF8-43F6-AC1F-6349A8F1D2C9}" presName="connTx" presStyleLbl="sibTrans2D1" presStyleIdx="1" presStyleCnt="2"/>
      <dgm:spPr/>
      <dgm:t>
        <a:bodyPr/>
        <a:lstStyle/>
        <a:p>
          <a:endParaRPr lang="zh-CN" altLang="en-US"/>
        </a:p>
      </dgm:t>
    </dgm:pt>
    <dgm:pt modelId="{20E71847-EB92-4B25-8931-31562BCC058D}" type="pres">
      <dgm:prSet presAssocID="{DDE1BBC2-B0DF-4617-A3E3-8D29C8E2BFB6}" presName="composite" presStyleCnt="0"/>
      <dgm:spPr/>
    </dgm:pt>
    <dgm:pt modelId="{5A52ACE8-30D5-49BF-8BCA-F81FFC21B557}" type="pres">
      <dgm:prSet presAssocID="{DDE1BBC2-B0DF-4617-A3E3-8D29C8E2BFB6}" presName="parTx" presStyleLbl="node1" presStyleIdx="1" presStyleCnt="3">
        <dgm:presLayoutVars>
          <dgm:chMax val="0"/>
          <dgm:chPref val="0"/>
          <dgm:bulletEnabled val="1"/>
        </dgm:presLayoutVars>
      </dgm:prSet>
      <dgm:spPr/>
      <dgm:t>
        <a:bodyPr/>
        <a:lstStyle/>
        <a:p>
          <a:endParaRPr lang="zh-CN" altLang="en-US"/>
        </a:p>
      </dgm:t>
    </dgm:pt>
    <dgm:pt modelId="{6CD427E5-91B1-4C96-87E1-C722690F7DCC}" type="pres">
      <dgm:prSet presAssocID="{DDE1BBC2-B0DF-4617-A3E3-8D29C8E2BFB6}" presName="parSh" presStyleLbl="node1" presStyleIdx="2" presStyleCnt="3"/>
      <dgm:spPr/>
      <dgm:t>
        <a:bodyPr/>
        <a:lstStyle/>
        <a:p>
          <a:endParaRPr lang="zh-CN" altLang="en-US"/>
        </a:p>
      </dgm:t>
    </dgm:pt>
    <dgm:pt modelId="{90ECC09C-7130-4C42-85EE-19A90391129B}" type="pres">
      <dgm:prSet presAssocID="{DDE1BBC2-B0DF-4617-A3E3-8D29C8E2BFB6}" presName="desTx" presStyleLbl="fgAcc1" presStyleIdx="2" presStyleCnt="3" custLinFactNeighborX="508" custLinFactNeighborY="12943">
        <dgm:presLayoutVars>
          <dgm:bulletEnabled val="1"/>
        </dgm:presLayoutVars>
      </dgm:prSet>
      <dgm:spPr/>
      <dgm:t>
        <a:bodyPr/>
        <a:lstStyle/>
        <a:p>
          <a:endParaRPr lang="zh-CN" altLang="en-US"/>
        </a:p>
      </dgm:t>
    </dgm:pt>
  </dgm:ptLst>
  <dgm:cxnLst>
    <dgm:cxn modelId="{7978BBE1-B893-4E66-8246-F923ED36C146}" type="presOf" srcId="{BB9D69F4-800E-4AD5-9B54-F6427E85514F}" destId="{1C549272-55BC-4972-A346-5C9CCFAD6FA2}" srcOrd="0" destOrd="0" presId="urn:microsoft.com/office/officeart/2005/8/layout/process3"/>
    <dgm:cxn modelId="{656AAD75-DDFC-4AE2-B90F-5583BB5F48B2}" type="presOf" srcId="{6642988F-9B6B-46D1-9093-6B58D465943A}" destId="{8FBD0D24-4C2E-47C7-8C31-B9A744FFFF62}" srcOrd="0" destOrd="0" presId="urn:microsoft.com/office/officeart/2005/8/layout/process3"/>
    <dgm:cxn modelId="{E8C94512-40AD-495E-8D06-68BC113E455C}" type="presOf" srcId="{8F40F8FF-6D4D-4E46-BB77-115787C9E784}" destId="{C0B15F14-F8F4-487F-B1EA-98C3323BD590}" srcOrd="1" destOrd="0" presId="urn:microsoft.com/office/officeart/2005/8/layout/process3"/>
    <dgm:cxn modelId="{85DD8C03-E9F3-479A-A41C-BB954E39B558}" type="presOf" srcId="{DE40E8D3-8EF8-43F6-AC1F-6349A8F1D2C9}" destId="{22AEDA1A-6466-4A62-8451-90B46BADB1D7}" srcOrd="1" destOrd="0" presId="urn:microsoft.com/office/officeart/2005/8/layout/process3"/>
    <dgm:cxn modelId="{995E5C70-B3D9-44DD-86FC-01AECAEA275B}" type="presOf" srcId="{DDE1BBC2-B0DF-4617-A3E3-8D29C8E2BFB6}" destId="{5A52ACE8-30D5-49BF-8BCA-F81FFC21B557}" srcOrd="0" destOrd="0" presId="urn:microsoft.com/office/officeart/2005/8/layout/process3"/>
    <dgm:cxn modelId="{CD7EDA45-0F17-4547-A30D-783A4D709355}" type="presOf" srcId="{DDE1BBC2-B0DF-4617-A3E3-8D29C8E2BFB6}" destId="{6CD427E5-91B1-4C96-87E1-C722690F7DCC}" srcOrd="1" destOrd="0" presId="urn:microsoft.com/office/officeart/2005/8/layout/process3"/>
    <dgm:cxn modelId="{917506C4-3F7F-4DDC-A4C1-B74753A64B1D}" type="presOf" srcId="{164AD268-944F-4474-9199-C4ACD1C1E674}" destId="{8D4AB01A-B799-498A-844D-4D757B811556}" srcOrd="0" destOrd="0" presId="urn:microsoft.com/office/officeart/2005/8/layout/process3"/>
    <dgm:cxn modelId="{B307CF9D-5E2C-445F-9AC6-8842F1BADC6C}" srcId="{DDE1BBC2-B0DF-4617-A3E3-8D29C8E2BFB6}" destId="{E0F12D08-BDC4-4FC5-B5F4-1945DEAF9A32}" srcOrd="0" destOrd="0" parTransId="{13240F4D-4882-4BDF-AB72-FFC66165B565}" sibTransId="{E42AB04B-312B-46FD-A9D7-8C8A3BA2A83A}"/>
    <dgm:cxn modelId="{8DB82BCC-E1DC-4F6A-8B58-C66D7E297D0F}" type="presOf" srcId="{2F36BD44-62BD-42F6-87B9-BEFF8D1B44D2}" destId="{36B0A886-045F-47E7-B2F1-2349956F19EE}" srcOrd="0" destOrd="0" presId="urn:microsoft.com/office/officeart/2005/8/layout/process3"/>
    <dgm:cxn modelId="{06B86422-7CE9-4686-8453-D49FB824F63F}" type="presOf" srcId="{82876193-F414-48E7-BCBB-F59D2D968FE8}" destId="{9B185B8D-74F5-4E23-ABDD-93C821261AC9}" srcOrd="0" destOrd="0" presId="urn:microsoft.com/office/officeart/2005/8/layout/process3"/>
    <dgm:cxn modelId="{A28294CE-F077-4E85-A7D1-8F1AC601AC4E}" srcId="{6642988F-9B6B-46D1-9093-6B58D465943A}" destId="{BB9D69F4-800E-4AD5-9B54-F6427E85514F}" srcOrd="0" destOrd="0" parTransId="{9AF3FFF3-F895-43C9-BD06-43C9EFC5AD4F}" sibTransId="{CD30D726-1465-4F4B-9A4E-B8B8FDAB361A}"/>
    <dgm:cxn modelId="{215D3A6A-779D-416B-AC42-BA23F7631106}" srcId="{2F36BD44-62BD-42F6-87B9-BEFF8D1B44D2}" destId="{8F40F8FF-6D4D-4E46-BB77-115787C9E784}" srcOrd="0" destOrd="0" parTransId="{2D28E7AC-8D40-4C06-9EA9-5CBE4612F2EC}" sibTransId="{82876193-F414-48E7-BCBB-F59D2D968FE8}"/>
    <dgm:cxn modelId="{7B43D5D0-2314-4A63-8D41-523995F9B5E6}" type="presOf" srcId="{6642988F-9B6B-46D1-9093-6B58D465943A}" destId="{8B87C0B2-D968-4B70-B116-2D6A18041C6A}" srcOrd="1" destOrd="0" presId="urn:microsoft.com/office/officeart/2005/8/layout/process3"/>
    <dgm:cxn modelId="{B60697CE-BB61-4D65-9D32-14C9AF80851E}" type="presOf" srcId="{E0F12D08-BDC4-4FC5-B5F4-1945DEAF9A32}" destId="{90ECC09C-7130-4C42-85EE-19A90391129B}" srcOrd="0" destOrd="0" presId="urn:microsoft.com/office/officeart/2005/8/layout/process3"/>
    <dgm:cxn modelId="{0820E32D-2721-4181-BAA2-8BB569002CC5}" type="presOf" srcId="{82876193-F414-48E7-BCBB-F59D2D968FE8}" destId="{EAAB8BFF-8A7F-452D-911B-8299B013975C}" srcOrd="1" destOrd="0" presId="urn:microsoft.com/office/officeart/2005/8/layout/process3"/>
    <dgm:cxn modelId="{08DF82A3-B33F-472E-B676-6C8D35787954}" srcId="{2F36BD44-62BD-42F6-87B9-BEFF8D1B44D2}" destId="{DDE1BBC2-B0DF-4617-A3E3-8D29C8E2BFB6}" srcOrd="2" destOrd="0" parTransId="{EF4C08CD-D233-44AB-B71B-164B129521A6}" sibTransId="{D6411D2A-0C47-405F-A833-A8EE2F459CBB}"/>
    <dgm:cxn modelId="{5EB070E3-76A1-42C1-BD0F-5D50279803DF}" srcId="{8F40F8FF-6D4D-4E46-BB77-115787C9E784}" destId="{164AD268-944F-4474-9199-C4ACD1C1E674}" srcOrd="0" destOrd="0" parTransId="{B9FB0A16-D51C-4E3A-A55C-E6D2374CEF02}" sibTransId="{3F330681-8CAE-4F65-ABEF-8BDB3F05FE80}"/>
    <dgm:cxn modelId="{D421B1E1-F75D-464D-9CE8-FF1104DC8E6E}" type="presOf" srcId="{DE40E8D3-8EF8-43F6-AC1F-6349A8F1D2C9}" destId="{37013A42-7F4E-4E48-A8E9-2E7A92893DAC}" srcOrd="0" destOrd="0" presId="urn:microsoft.com/office/officeart/2005/8/layout/process3"/>
    <dgm:cxn modelId="{64283C6E-9EFF-4E73-B402-C499227A1CDF}" srcId="{2F36BD44-62BD-42F6-87B9-BEFF8D1B44D2}" destId="{6642988F-9B6B-46D1-9093-6B58D465943A}" srcOrd="1" destOrd="0" parTransId="{C9DD32AA-F2D7-454C-8F4F-3A789119AE6A}" sibTransId="{DE40E8D3-8EF8-43F6-AC1F-6349A8F1D2C9}"/>
    <dgm:cxn modelId="{EEEB7962-121F-4B3B-BDDB-5DAF98D1453B}" type="presOf" srcId="{8F40F8FF-6D4D-4E46-BB77-115787C9E784}" destId="{248EC7B5-6A1B-4CCA-95D7-B827E45382DC}" srcOrd="0" destOrd="0" presId="urn:microsoft.com/office/officeart/2005/8/layout/process3"/>
    <dgm:cxn modelId="{95B60481-4182-4A6E-8BC5-8FB99FEEB111}" type="presParOf" srcId="{36B0A886-045F-47E7-B2F1-2349956F19EE}" destId="{4B9E8E60-41B6-434D-AF80-C4551D9CF244}" srcOrd="0" destOrd="0" presId="urn:microsoft.com/office/officeart/2005/8/layout/process3"/>
    <dgm:cxn modelId="{4FAA2CCE-379C-4A97-8084-C7744192481F}" type="presParOf" srcId="{4B9E8E60-41B6-434D-AF80-C4551D9CF244}" destId="{248EC7B5-6A1B-4CCA-95D7-B827E45382DC}" srcOrd="0" destOrd="0" presId="urn:microsoft.com/office/officeart/2005/8/layout/process3"/>
    <dgm:cxn modelId="{0F41E32C-A006-41E2-9621-FA426EC85111}" type="presParOf" srcId="{4B9E8E60-41B6-434D-AF80-C4551D9CF244}" destId="{C0B15F14-F8F4-487F-B1EA-98C3323BD590}" srcOrd="1" destOrd="0" presId="urn:microsoft.com/office/officeart/2005/8/layout/process3"/>
    <dgm:cxn modelId="{A497B822-936E-4BC6-BD2C-E71C4C6389FC}" type="presParOf" srcId="{4B9E8E60-41B6-434D-AF80-C4551D9CF244}" destId="{8D4AB01A-B799-498A-844D-4D757B811556}" srcOrd="2" destOrd="0" presId="urn:microsoft.com/office/officeart/2005/8/layout/process3"/>
    <dgm:cxn modelId="{50AD53F4-F3EF-46DC-9547-3452BEE0490D}" type="presParOf" srcId="{36B0A886-045F-47E7-B2F1-2349956F19EE}" destId="{9B185B8D-74F5-4E23-ABDD-93C821261AC9}" srcOrd="1" destOrd="0" presId="urn:microsoft.com/office/officeart/2005/8/layout/process3"/>
    <dgm:cxn modelId="{838D6D9E-F3FD-4E2B-ADBB-CA709DD05C25}" type="presParOf" srcId="{9B185B8D-74F5-4E23-ABDD-93C821261AC9}" destId="{EAAB8BFF-8A7F-452D-911B-8299B013975C}" srcOrd="0" destOrd="0" presId="urn:microsoft.com/office/officeart/2005/8/layout/process3"/>
    <dgm:cxn modelId="{E9D003E8-5982-48AC-BB3E-5D14472EC030}" type="presParOf" srcId="{36B0A886-045F-47E7-B2F1-2349956F19EE}" destId="{BF1414CF-0C20-42EE-A332-80AD875D45E3}" srcOrd="2" destOrd="0" presId="urn:microsoft.com/office/officeart/2005/8/layout/process3"/>
    <dgm:cxn modelId="{D028E61A-783A-4B2D-87E5-8031E0404BFF}" type="presParOf" srcId="{BF1414CF-0C20-42EE-A332-80AD875D45E3}" destId="{8FBD0D24-4C2E-47C7-8C31-B9A744FFFF62}" srcOrd="0" destOrd="0" presId="urn:microsoft.com/office/officeart/2005/8/layout/process3"/>
    <dgm:cxn modelId="{95B55C93-3940-4585-B37E-34BC1F1F73D6}" type="presParOf" srcId="{BF1414CF-0C20-42EE-A332-80AD875D45E3}" destId="{8B87C0B2-D968-4B70-B116-2D6A18041C6A}" srcOrd="1" destOrd="0" presId="urn:microsoft.com/office/officeart/2005/8/layout/process3"/>
    <dgm:cxn modelId="{5E53B8D6-2B8E-46CC-837F-A46D924EE7DC}" type="presParOf" srcId="{BF1414CF-0C20-42EE-A332-80AD875D45E3}" destId="{1C549272-55BC-4972-A346-5C9CCFAD6FA2}" srcOrd="2" destOrd="0" presId="urn:microsoft.com/office/officeart/2005/8/layout/process3"/>
    <dgm:cxn modelId="{CB103974-B31C-412B-BDC1-893FEBC386FF}" type="presParOf" srcId="{36B0A886-045F-47E7-B2F1-2349956F19EE}" destId="{37013A42-7F4E-4E48-A8E9-2E7A92893DAC}" srcOrd="3" destOrd="0" presId="urn:microsoft.com/office/officeart/2005/8/layout/process3"/>
    <dgm:cxn modelId="{401BF764-7B8F-4058-90A9-F483728434F2}" type="presParOf" srcId="{37013A42-7F4E-4E48-A8E9-2E7A92893DAC}" destId="{22AEDA1A-6466-4A62-8451-90B46BADB1D7}" srcOrd="0" destOrd="0" presId="urn:microsoft.com/office/officeart/2005/8/layout/process3"/>
    <dgm:cxn modelId="{3B5746C6-ED70-48FB-9243-9B13CC5B5C5C}" type="presParOf" srcId="{36B0A886-045F-47E7-B2F1-2349956F19EE}" destId="{20E71847-EB92-4B25-8931-31562BCC058D}" srcOrd="4" destOrd="0" presId="urn:microsoft.com/office/officeart/2005/8/layout/process3"/>
    <dgm:cxn modelId="{2DC2324E-F0E9-4108-81C7-3C137B9DE74F}" type="presParOf" srcId="{20E71847-EB92-4B25-8931-31562BCC058D}" destId="{5A52ACE8-30D5-49BF-8BCA-F81FFC21B557}" srcOrd="0" destOrd="0" presId="urn:microsoft.com/office/officeart/2005/8/layout/process3"/>
    <dgm:cxn modelId="{541F5B79-CF99-4E3E-96C5-7B81E5346E12}" type="presParOf" srcId="{20E71847-EB92-4B25-8931-31562BCC058D}" destId="{6CD427E5-91B1-4C96-87E1-C722690F7DCC}" srcOrd="1" destOrd="0" presId="urn:microsoft.com/office/officeart/2005/8/layout/process3"/>
    <dgm:cxn modelId="{2AFAC895-6C1B-4BD1-AAAB-5B45A3AF32C4}" type="presParOf" srcId="{20E71847-EB92-4B25-8931-31562BCC058D}" destId="{90ECC09C-7130-4C42-85EE-19A90391129B}" srcOrd="2" destOrd="0" presId="urn:microsoft.com/office/officeart/2005/8/layout/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B1A9541-3D59-4E77-9E3F-C23B770FAC9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284133D5-E22F-4A8E-B541-390884CD5543}">
      <dgm:prSet phldrT="[文本]"/>
      <dgm:spPr/>
      <dgm:t>
        <a:bodyPr/>
        <a:lstStyle/>
        <a:p>
          <a:r>
            <a:rPr lang="en-US" altLang="zh-CN" dirty="0" smtClean="0">
              <a:latin typeface="微软雅黑" pitchFamily="34" charset="-122"/>
              <a:ea typeface="微软雅黑" pitchFamily="34" charset="-122"/>
            </a:rPr>
            <a:t>Collecting  medical data on disaster site</a:t>
          </a:r>
          <a:endParaRPr lang="zh-CN" altLang="en-US" dirty="0">
            <a:latin typeface="微软雅黑" pitchFamily="34" charset="-122"/>
            <a:ea typeface="微软雅黑" pitchFamily="34" charset="-122"/>
          </a:endParaRPr>
        </a:p>
      </dgm:t>
    </dgm:pt>
    <dgm:pt modelId="{734F6EC1-0B00-4BBF-8945-3CD362AE3F82}" type="parTrans" cxnId="{1F3AF3B7-38FE-48F5-B65A-0546FD14913A}">
      <dgm:prSet/>
      <dgm:spPr/>
      <dgm:t>
        <a:bodyPr/>
        <a:lstStyle/>
        <a:p>
          <a:endParaRPr lang="zh-CN" altLang="en-US">
            <a:latin typeface="微软雅黑" pitchFamily="34" charset="-122"/>
            <a:ea typeface="微软雅黑" pitchFamily="34" charset="-122"/>
          </a:endParaRPr>
        </a:p>
      </dgm:t>
    </dgm:pt>
    <dgm:pt modelId="{D87C5480-BE02-4C67-ABF6-9BA80ABF9D06}" type="sibTrans" cxnId="{1F3AF3B7-38FE-48F5-B65A-0546FD14913A}">
      <dgm:prSet/>
      <dgm:spPr/>
      <dgm:t>
        <a:bodyPr/>
        <a:lstStyle/>
        <a:p>
          <a:endParaRPr lang="zh-CN" altLang="en-US">
            <a:latin typeface="微软雅黑" pitchFamily="34" charset="-122"/>
            <a:ea typeface="微软雅黑" pitchFamily="34" charset="-122"/>
          </a:endParaRPr>
        </a:p>
      </dgm:t>
    </dgm:pt>
    <dgm:pt modelId="{5731D604-7E65-40A5-AD15-1CE7CE566FC2}">
      <dgm:prSet phldrT="[文本]"/>
      <dgm:spPr/>
      <dgm:t>
        <a:bodyPr/>
        <a:lstStyle/>
        <a:p>
          <a:r>
            <a:rPr lang="en-US" altLang="zh-CN" dirty="0" smtClean="0">
              <a:latin typeface="微软雅黑" pitchFamily="34" charset="-122"/>
              <a:ea typeface="微软雅黑" pitchFamily="34" charset="-122"/>
            </a:rPr>
            <a:t>General  Commanding all of Medical Resources</a:t>
          </a:r>
          <a:endParaRPr lang="zh-CN" altLang="en-US" dirty="0">
            <a:latin typeface="微软雅黑" pitchFamily="34" charset="-122"/>
            <a:ea typeface="微软雅黑" pitchFamily="34" charset="-122"/>
          </a:endParaRPr>
        </a:p>
      </dgm:t>
    </dgm:pt>
    <dgm:pt modelId="{2C7A1EDA-11FA-4C1C-AC9B-97B98F4B3196}" type="parTrans" cxnId="{95ACDC69-05A1-4A3E-AB5D-B5BBED9FC29D}">
      <dgm:prSet/>
      <dgm:spPr/>
      <dgm:t>
        <a:bodyPr/>
        <a:lstStyle/>
        <a:p>
          <a:endParaRPr lang="zh-CN" altLang="en-US">
            <a:latin typeface="微软雅黑" pitchFamily="34" charset="-122"/>
            <a:ea typeface="微软雅黑" pitchFamily="34" charset="-122"/>
          </a:endParaRPr>
        </a:p>
      </dgm:t>
    </dgm:pt>
    <dgm:pt modelId="{3823C9DA-385D-4B58-A44E-AA92317EC6CF}" type="sibTrans" cxnId="{95ACDC69-05A1-4A3E-AB5D-B5BBED9FC29D}">
      <dgm:prSet/>
      <dgm:spPr/>
      <dgm:t>
        <a:bodyPr/>
        <a:lstStyle/>
        <a:p>
          <a:endParaRPr lang="zh-CN" altLang="en-US">
            <a:latin typeface="微软雅黑" pitchFamily="34" charset="-122"/>
            <a:ea typeface="微软雅黑" pitchFamily="34" charset="-122"/>
          </a:endParaRPr>
        </a:p>
      </dgm:t>
    </dgm:pt>
    <dgm:pt modelId="{4BB0A928-3099-45B1-A126-5BA943674D07}">
      <dgm:prSet phldrT="[文本]"/>
      <dgm:spPr/>
      <dgm:t>
        <a:bodyPr/>
        <a:lstStyle/>
        <a:p>
          <a:r>
            <a:rPr lang="en-US" altLang="zh-CN" dirty="0" smtClean="0">
              <a:latin typeface="微软雅黑" pitchFamily="34" charset="-122"/>
              <a:ea typeface="微软雅黑" pitchFamily="34" charset="-122"/>
            </a:rPr>
            <a:t>Cooperation of IOT and Rescue   </a:t>
          </a:r>
          <a:endParaRPr lang="zh-CN" altLang="en-US" dirty="0">
            <a:latin typeface="微软雅黑" pitchFamily="34" charset="-122"/>
            <a:ea typeface="微软雅黑" pitchFamily="34" charset="-122"/>
          </a:endParaRPr>
        </a:p>
      </dgm:t>
    </dgm:pt>
    <dgm:pt modelId="{5732D065-0D50-40D3-871F-A6197635D73B}" type="parTrans" cxnId="{8D292ECF-A3A7-4700-92DA-E6428B2AC633}">
      <dgm:prSet/>
      <dgm:spPr/>
      <dgm:t>
        <a:bodyPr/>
        <a:lstStyle/>
        <a:p>
          <a:endParaRPr lang="zh-CN" altLang="en-US">
            <a:latin typeface="微软雅黑" pitchFamily="34" charset="-122"/>
            <a:ea typeface="微软雅黑" pitchFamily="34" charset="-122"/>
          </a:endParaRPr>
        </a:p>
      </dgm:t>
    </dgm:pt>
    <dgm:pt modelId="{D1D21C7B-8D4F-4936-B2BD-DDF64E9B7EF5}" type="sibTrans" cxnId="{8D292ECF-A3A7-4700-92DA-E6428B2AC633}">
      <dgm:prSet/>
      <dgm:spPr/>
      <dgm:t>
        <a:bodyPr/>
        <a:lstStyle/>
        <a:p>
          <a:endParaRPr lang="zh-CN" altLang="en-US">
            <a:latin typeface="微软雅黑" pitchFamily="34" charset="-122"/>
            <a:ea typeface="微软雅黑" pitchFamily="34" charset="-122"/>
          </a:endParaRPr>
        </a:p>
      </dgm:t>
    </dgm:pt>
    <dgm:pt modelId="{E0B2779C-8EA4-4AFF-A828-A161D67B62EC}">
      <dgm:prSet phldrT="[文本]"/>
      <dgm:spPr/>
      <dgm:t>
        <a:bodyPr/>
        <a:lstStyle/>
        <a:p>
          <a:r>
            <a:rPr lang="en-US" altLang="zh-CN" dirty="0" smtClean="0">
              <a:latin typeface="微软雅黑" pitchFamily="34" charset="-122"/>
              <a:ea typeface="微软雅黑" pitchFamily="34" charset="-122"/>
            </a:rPr>
            <a:t>Including Networking multiple medical devices</a:t>
          </a:r>
          <a:endParaRPr lang="zh-CN" altLang="en-US" dirty="0">
            <a:latin typeface="微软雅黑" pitchFamily="34" charset="-122"/>
            <a:ea typeface="微软雅黑" pitchFamily="34" charset="-122"/>
          </a:endParaRPr>
        </a:p>
      </dgm:t>
    </dgm:pt>
    <dgm:pt modelId="{34ED06AB-AFAD-43EA-BF68-1B8B6D12559C}" type="parTrans" cxnId="{0954B2E3-9F98-41FC-A9C4-BEB30BD1B17D}">
      <dgm:prSet/>
      <dgm:spPr/>
      <dgm:t>
        <a:bodyPr/>
        <a:lstStyle/>
        <a:p>
          <a:endParaRPr lang="zh-CN" altLang="en-US">
            <a:latin typeface="微软雅黑" pitchFamily="34" charset="-122"/>
            <a:ea typeface="微软雅黑" pitchFamily="34" charset="-122"/>
          </a:endParaRPr>
        </a:p>
      </dgm:t>
    </dgm:pt>
    <dgm:pt modelId="{AE827BAA-2867-475C-B809-931E9DD846BA}" type="sibTrans" cxnId="{0954B2E3-9F98-41FC-A9C4-BEB30BD1B17D}">
      <dgm:prSet/>
      <dgm:spPr/>
      <dgm:t>
        <a:bodyPr/>
        <a:lstStyle/>
        <a:p>
          <a:endParaRPr lang="zh-CN" altLang="en-US">
            <a:latin typeface="微软雅黑" pitchFamily="34" charset="-122"/>
            <a:ea typeface="微软雅黑" pitchFamily="34" charset="-122"/>
          </a:endParaRPr>
        </a:p>
      </dgm:t>
    </dgm:pt>
    <dgm:pt modelId="{A3BFA450-9D4E-4FC7-BF50-82EC3AA94FAB}">
      <dgm:prSet phldrT="[文本]"/>
      <dgm:spPr/>
      <dgm:t>
        <a:bodyPr/>
        <a:lstStyle/>
        <a:p>
          <a:r>
            <a:rPr lang="en-US" altLang="zh-CN" dirty="0" smtClean="0">
              <a:latin typeface="微软雅黑" pitchFamily="34" charset="-122"/>
              <a:ea typeface="微软雅黑" pitchFamily="34" charset="-122"/>
            </a:rPr>
            <a:t>Including locating medical devices and rescuers   </a:t>
          </a:r>
          <a:endParaRPr lang="zh-CN" altLang="en-US" dirty="0">
            <a:latin typeface="微软雅黑" pitchFamily="34" charset="-122"/>
            <a:ea typeface="微软雅黑" pitchFamily="34" charset="-122"/>
          </a:endParaRPr>
        </a:p>
      </dgm:t>
    </dgm:pt>
    <dgm:pt modelId="{1B47A6CA-0AF9-4C4A-B7D8-29F0862CD52B}" type="parTrans" cxnId="{C3781EC8-F68B-4E39-8BA0-62502E11D472}">
      <dgm:prSet/>
      <dgm:spPr/>
      <dgm:t>
        <a:bodyPr/>
        <a:lstStyle/>
        <a:p>
          <a:endParaRPr lang="zh-CN" altLang="en-US">
            <a:latin typeface="微软雅黑" pitchFamily="34" charset="-122"/>
            <a:ea typeface="微软雅黑" pitchFamily="34" charset="-122"/>
          </a:endParaRPr>
        </a:p>
      </dgm:t>
    </dgm:pt>
    <dgm:pt modelId="{8DC509A5-57B0-47B5-94C7-6BBACE0024BF}" type="sibTrans" cxnId="{C3781EC8-F68B-4E39-8BA0-62502E11D472}">
      <dgm:prSet/>
      <dgm:spPr/>
      <dgm:t>
        <a:bodyPr/>
        <a:lstStyle/>
        <a:p>
          <a:endParaRPr lang="zh-CN" altLang="en-US">
            <a:latin typeface="微软雅黑" pitchFamily="34" charset="-122"/>
            <a:ea typeface="微软雅黑" pitchFamily="34" charset="-122"/>
          </a:endParaRPr>
        </a:p>
      </dgm:t>
    </dgm:pt>
    <dgm:pt modelId="{BB72307B-CF2E-4CD4-A5AF-594AF3BC707F}">
      <dgm:prSet phldrT="[文本]"/>
      <dgm:spPr/>
      <dgm:t>
        <a:bodyPr/>
        <a:lstStyle/>
        <a:p>
          <a:endParaRPr lang="zh-CN" altLang="en-US" dirty="0">
            <a:latin typeface="微软雅黑" pitchFamily="34" charset="-122"/>
            <a:ea typeface="微软雅黑" pitchFamily="34" charset="-122"/>
          </a:endParaRPr>
        </a:p>
      </dgm:t>
    </dgm:pt>
    <dgm:pt modelId="{73A8B1F4-5361-454B-A715-D383C07C3EB2}" type="parTrans" cxnId="{22414FC2-20CD-411D-B071-08AA07CB1DEE}">
      <dgm:prSet/>
      <dgm:spPr/>
      <dgm:t>
        <a:bodyPr/>
        <a:lstStyle/>
        <a:p>
          <a:endParaRPr lang="zh-CN" altLang="en-US">
            <a:latin typeface="微软雅黑" pitchFamily="34" charset="-122"/>
            <a:ea typeface="微软雅黑" pitchFamily="34" charset="-122"/>
          </a:endParaRPr>
        </a:p>
      </dgm:t>
    </dgm:pt>
    <dgm:pt modelId="{FF355104-22FB-4DF7-A4E6-218E46DDF6E0}" type="sibTrans" cxnId="{22414FC2-20CD-411D-B071-08AA07CB1DEE}">
      <dgm:prSet/>
      <dgm:spPr/>
      <dgm:t>
        <a:bodyPr/>
        <a:lstStyle/>
        <a:p>
          <a:endParaRPr lang="zh-CN" altLang="en-US">
            <a:latin typeface="微软雅黑" pitchFamily="34" charset="-122"/>
            <a:ea typeface="微软雅黑" pitchFamily="34" charset="-122"/>
          </a:endParaRPr>
        </a:p>
      </dgm:t>
    </dgm:pt>
    <dgm:pt modelId="{23D86EAD-3870-40BD-B7F6-DD78DA6F8EC9}" type="pres">
      <dgm:prSet presAssocID="{0B1A9541-3D59-4E77-9E3F-C23B770FAC93}" presName="linear" presStyleCnt="0">
        <dgm:presLayoutVars>
          <dgm:dir/>
          <dgm:animLvl val="lvl"/>
          <dgm:resizeHandles val="exact"/>
        </dgm:presLayoutVars>
      </dgm:prSet>
      <dgm:spPr/>
      <dgm:t>
        <a:bodyPr/>
        <a:lstStyle/>
        <a:p>
          <a:endParaRPr lang="zh-CN" altLang="en-US"/>
        </a:p>
      </dgm:t>
    </dgm:pt>
    <dgm:pt modelId="{7D176859-D641-4D33-83A0-BE945E107627}" type="pres">
      <dgm:prSet presAssocID="{284133D5-E22F-4A8E-B541-390884CD5543}" presName="parentLin" presStyleCnt="0"/>
      <dgm:spPr/>
    </dgm:pt>
    <dgm:pt modelId="{21649463-EEE9-45F9-86C9-6FD01AE65D77}" type="pres">
      <dgm:prSet presAssocID="{284133D5-E22F-4A8E-B541-390884CD5543}" presName="parentLeftMargin" presStyleLbl="node1" presStyleIdx="0" presStyleCnt="3"/>
      <dgm:spPr/>
      <dgm:t>
        <a:bodyPr/>
        <a:lstStyle/>
        <a:p>
          <a:endParaRPr lang="zh-CN" altLang="en-US"/>
        </a:p>
      </dgm:t>
    </dgm:pt>
    <dgm:pt modelId="{2A9B70B2-EE2A-4477-9A4A-8771336DC717}" type="pres">
      <dgm:prSet presAssocID="{284133D5-E22F-4A8E-B541-390884CD5543}" presName="parentText" presStyleLbl="node1" presStyleIdx="0" presStyleCnt="3" custScaleY="155509">
        <dgm:presLayoutVars>
          <dgm:chMax val="0"/>
          <dgm:bulletEnabled val="1"/>
        </dgm:presLayoutVars>
      </dgm:prSet>
      <dgm:spPr/>
      <dgm:t>
        <a:bodyPr/>
        <a:lstStyle/>
        <a:p>
          <a:endParaRPr lang="zh-CN" altLang="en-US"/>
        </a:p>
      </dgm:t>
    </dgm:pt>
    <dgm:pt modelId="{7FBFF1A7-C2AD-412E-96DA-CDD7EC5889F2}" type="pres">
      <dgm:prSet presAssocID="{284133D5-E22F-4A8E-B541-390884CD5543}" presName="negativeSpace" presStyleCnt="0"/>
      <dgm:spPr/>
    </dgm:pt>
    <dgm:pt modelId="{0572218F-E16D-4517-AF4F-3FED33CD7D13}" type="pres">
      <dgm:prSet presAssocID="{284133D5-E22F-4A8E-B541-390884CD5543}" presName="childText" presStyleLbl="conFgAcc1" presStyleIdx="0" presStyleCnt="3" custScaleY="124902">
        <dgm:presLayoutVars>
          <dgm:bulletEnabled val="1"/>
        </dgm:presLayoutVars>
      </dgm:prSet>
      <dgm:spPr/>
      <dgm:t>
        <a:bodyPr/>
        <a:lstStyle/>
        <a:p>
          <a:endParaRPr lang="zh-CN" altLang="en-US"/>
        </a:p>
      </dgm:t>
    </dgm:pt>
    <dgm:pt modelId="{95914DB7-4EBE-4438-A324-DDE301DEAEB7}" type="pres">
      <dgm:prSet presAssocID="{D87C5480-BE02-4C67-ABF6-9BA80ABF9D06}" presName="spaceBetweenRectangles" presStyleCnt="0"/>
      <dgm:spPr/>
    </dgm:pt>
    <dgm:pt modelId="{A4B78939-CA9E-4FC5-BD1C-3DAF373B2ADE}" type="pres">
      <dgm:prSet presAssocID="{5731D604-7E65-40A5-AD15-1CE7CE566FC2}" presName="parentLin" presStyleCnt="0"/>
      <dgm:spPr/>
    </dgm:pt>
    <dgm:pt modelId="{C27DDFD2-1CAB-441B-B4B1-0BCD5A948969}" type="pres">
      <dgm:prSet presAssocID="{5731D604-7E65-40A5-AD15-1CE7CE566FC2}" presName="parentLeftMargin" presStyleLbl="node1" presStyleIdx="0" presStyleCnt="3"/>
      <dgm:spPr/>
      <dgm:t>
        <a:bodyPr/>
        <a:lstStyle/>
        <a:p>
          <a:endParaRPr lang="zh-CN" altLang="en-US"/>
        </a:p>
      </dgm:t>
    </dgm:pt>
    <dgm:pt modelId="{4408D494-2DDF-4485-8E73-6D963975DD33}" type="pres">
      <dgm:prSet presAssocID="{5731D604-7E65-40A5-AD15-1CE7CE566FC2}" presName="parentText" presStyleLbl="node1" presStyleIdx="1" presStyleCnt="3" custScaleY="136728">
        <dgm:presLayoutVars>
          <dgm:chMax val="0"/>
          <dgm:bulletEnabled val="1"/>
        </dgm:presLayoutVars>
      </dgm:prSet>
      <dgm:spPr/>
      <dgm:t>
        <a:bodyPr/>
        <a:lstStyle/>
        <a:p>
          <a:endParaRPr lang="zh-CN" altLang="en-US"/>
        </a:p>
      </dgm:t>
    </dgm:pt>
    <dgm:pt modelId="{D1E885AE-E215-4DE4-8CF3-B2464F98E400}" type="pres">
      <dgm:prSet presAssocID="{5731D604-7E65-40A5-AD15-1CE7CE566FC2}" presName="negativeSpace" presStyleCnt="0"/>
      <dgm:spPr/>
    </dgm:pt>
    <dgm:pt modelId="{CF15D58D-CEBC-4C69-A369-DE496D5138FD}" type="pres">
      <dgm:prSet presAssocID="{5731D604-7E65-40A5-AD15-1CE7CE566FC2}" presName="childText" presStyleLbl="conFgAcc1" presStyleIdx="1" presStyleCnt="3" custScaleY="129409">
        <dgm:presLayoutVars>
          <dgm:bulletEnabled val="1"/>
        </dgm:presLayoutVars>
      </dgm:prSet>
      <dgm:spPr/>
      <dgm:t>
        <a:bodyPr/>
        <a:lstStyle/>
        <a:p>
          <a:endParaRPr lang="zh-CN" altLang="en-US"/>
        </a:p>
      </dgm:t>
    </dgm:pt>
    <dgm:pt modelId="{DC5F8EE6-0B02-4508-8EC8-CFDC4E0E9B95}" type="pres">
      <dgm:prSet presAssocID="{3823C9DA-385D-4B58-A44E-AA92317EC6CF}" presName="spaceBetweenRectangles" presStyleCnt="0"/>
      <dgm:spPr/>
    </dgm:pt>
    <dgm:pt modelId="{86075922-B06F-4CDB-9120-35E98822B8DE}" type="pres">
      <dgm:prSet presAssocID="{4BB0A928-3099-45B1-A126-5BA943674D07}" presName="parentLin" presStyleCnt="0"/>
      <dgm:spPr/>
    </dgm:pt>
    <dgm:pt modelId="{EB5DC2D5-1B3B-459E-A31E-829911E86616}" type="pres">
      <dgm:prSet presAssocID="{4BB0A928-3099-45B1-A126-5BA943674D07}" presName="parentLeftMargin" presStyleLbl="node1" presStyleIdx="1" presStyleCnt="3"/>
      <dgm:spPr/>
      <dgm:t>
        <a:bodyPr/>
        <a:lstStyle/>
        <a:p>
          <a:endParaRPr lang="zh-CN" altLang="en-US"/>
        </a:p>
      </dgm:t>
    </dgm:pt>
    <dgm:pt modelId="{F0B76353-40A8-48F2-B9E6-DB0815B32472}" type="pres">
      <dgm:prSet presAssocID="{4BB0A928-3099-45B1-A126-5BA943674D07}" presName="parentText" presStyleLbl="node1" presStyleIdx="2" presStyleCnt="3" custScaleY="167097">
        <dgm:presLayoutVars>
          <dgm:chMax val="0"/>
          <dgm:bulletEnabled val="1"/>
        </dgm:presLayoutVars>
      </dgm:prSet>
      <dgm:spPr/>
      <dgm:t>
        <a:bodyPr/>
        <a:lstStyle/>
        <a:p>
          <a:endParaRPr lang="zh-CN" altLang="en-US"/>
        </a:p>
      </dgm:t>
    </dgm:pt>
    <dgm:pt modelId="{C980F186-DDDF-4B69-A617-FDDDF315A301}" type="pres">
      <dgm:prSet presAssocID="{4BB0A928-3099-45B1-A126-5BA943674D07}" presName="negativeSpace" presStyleCnt="0"/>
      <dgm:spPr/>
    </dgm:pt>
    <dgm:pt modelId="{9E1EFE39-CE00-4FAB-BEFB-23345B014C6C}" type="pres">
      <dgm:prSet presAssocID="{4BB0A928-3099-45B1-A126-5BA943674D07}" presName="childText" presStyleLbl="conFgAcc1" presStyleIdx="2" presStyleCnt="3" custScaleY="159440">
        <dgm:presLayoutVars>
          <dgm:bulletEnabled val="1"/>
        </dgm:presLayoutVars>
      </dgm:prSet>
      <dgm:spPr/>
      <dgm:t>
        <a:bodyPr/>
        <a:lstStyle/>
        <a:p>
          <a:endParaRPr lang="zh-CN" altLang="en-US"/>
        </a:p>
      </dgm:t>
    </dgm:pt>
  </dgm:ptLst>
  <dgm:cxnLst>
    <dgm:cxn modelId="{4E516657-EA75-40D2-B91A-A4CCC39968C9}" type="presOf" srcId="{5731D604-7E65-40A5-AD15-1CE7CE566FC2}" destId="{4408D494-2DDF-4485-8E73-6D963975DD33}" srcOrd="1" destOrd="0" presId="urn:microsoft.com/office/officeart/2005/8/layout/list1"/>
    <dgm:cxn modelId="{A06D5A01-B7B7-4E4A-8B6E-F6431E9D29E4}" type="presOf" srcId="{E0B2779C-8EA4-4AFF-A828-A161D67B62EC}" destId="{0572218F-E16D-4517-AF4F-3FED33CD7D13}" srcOrd="0" destOrd="0" presId="urn:microsoft.com/office/officeart/2005/8/layout/list1"/>
    <dgm:cxn modelId="{75EE66D8-777B-4D53-A0DC-6A78D04AEE97}" type="presOf" srcId="{5731D604-7E65-40A5-AD15-1CE7CE566FC2}" destId="{C27DDFD2-1CAB-441B-B4B1-0BCD5A948969}" srcOrd="0" destOrd="0" presId="urn:microsoft.com/office/officeart/2005/8/layout/list1"/>
    <dgm:cxn modelId="{1F3AF3B7-38FE-48F5-B65A-0546FD14913A}" srcId="{0B1A9541-3D59-4E77-9E3F-C23B770FAC93}" destId="{284133D5-E22F-4A8E-B541-390884CD5543}" srcOrd="0" destOrd="0" parTransId="{734F6EC1-0B00-4BBF-8945-3CD362AE3F82}" sibTransId="{D87C5480-BE02-4C67-ABF6-9BA80ABF9D06}"/>
    <dgm:cxn modelId="{8D292ECF-A3A7-4700-92DA-E6428B2AC633}" srcId="{0B1A9541-3D59-4E77-9E3F-C23B770FAC93}" destId="{4BB0A928-3099-45B1-A126-5BA943674D07}" srcOrd="2" destOrd="0" parTransId="{5732D065-0D50-40D3-871F-A6197635D73B}" sibTransId="{D1D21C7B-8D4F-4936-B2BD-DDF64E9B7EF5}"/>
    <dgm:cxn modelId="{002BD25C-60BC-40C9-A7CE-536F9A74377E}" type="presOf" srcId="{284133D5-E22F-4A8E-B541-390884CD5543}" destId="{2A9B70B2-EE2A-4477-9A4A-8771336DC717}" srcOrd="1" destOrd="0" presId="urn:microsoft.com/office/officeart/2005/8/layout/list1"/>
    <dgm:cxn modelId="{0954B2E3-9F98-41FC-A9C4-BEB30BD1B17D}" srcId="{284133D5-E22F-4A8E-B541-390884CD5543}" destId="{E0B2779C-8EA4-4AFF-A828-A161D67B62EC}" srcOrd="0" destOrd="0" parTransId="{34ED06AB-AFAD-43EA-BF68-1B8B6D12559C}" sibTransId="{AE827BAA-2867-475C-B809-931E9DD846BA}"/>
    <dgm:cxn modelId="{992F94CE-A5A0-4539-8FE2-508185C80F5B}" type="presOf" srcId="{A3BFA450-9D4E-4FC7-BF50-82EC3AA94FAB}" destId="{CF15D58D-CEBC-4C69-A369-DE496D5138FD}" srcOrd="0" destOrd="0" presId="urn:microsoft.com/office/officeart/2005/8/layout/list1"/>
    <dgm:cxn modelId="{2517011F-8DC6-431C-A46C-00CE44B71D2B}" type="presOf" srcId="{4BB0A928-3099-45B1-A126-5BA943674D07}" destId="{F0B76353-40A8-48F2-B9E6-DB0815B32472}" srcOrd="1" destOrd="0" presId="urn:microsoft.com/office/officeart/2005/8/layout/list1"/>
    <dgm:cxn modelId="{7FACFE19-3146-412B-AC37-E2703A16A856}" type="presOf" srcId="{0B1A9541-3D59-4E77-9E3F-C23B770FAC93}" destId="{23D86EAD-3870-40BD-B7F6-DD78DA6F8EC9}" srcOrd="0" destOrd="0" presId="urn:microsoft.com/office/officeart/2005/8/layout/list1"/>
    <dgm:cxn modelId="{15A4EC77-D4CE-444A-A7AA-C586D825EFD7}" type="presOf" srcId="{4BB0A928-3099-45B1-A126-5BA943674D07}" destId="{EB5DC2D5-1B3B-459E-A31E-829911E86616}" srcOrd="0" destOrd="0" presId="urn:microsoft.com/office/officeart/2005/8/layout/list1"/>
    <dgm:cxn modelId="{2B306771-AA10-409E-890E-A1C566828A58}" type="presOf" srcId="{BB72307B-CF2E-4CD4-A5AF-594AF3BC707F}" destId="{9E1EFE39-CE00-4FAB-BEFB-23345B014C6C}" srcOrd="0" destOrd="0" presId="urn:microsoft.com/office/officeart/2005/8/layout/list1"/>
    <dgm:cxn modelId="{22414FC2-20CD-411D-B071-08AA07CB1DEE}" srcId="{4BB0A928-3099-45B1-A126-5BA943674D07}" destId="{BB72307B-CF2E-4CD4-A5AF-594AF3BC707F}" srcOrd="0" destOrd="0" parTransId="{73A8B1F4-5361-454B-A715-D383C07C3EB2}" sibTransId="{FF355104-22FB-4DF7-A4E6-218E46DDF6E0}"/>
    <dgm:cxn modelId="{95ACDC69-05A1-4A3E-AB5D-B5BBED9FC29D}" srcId="{0B1A9541-3D59-4E77-9E3F-C23B770FAC93}" destId="{5731D604-7E65-40A5-AD15-1CE7CE566FC2}" srcOrd="1" destOrd="0" parTransId="{2C7A1EDA-11FA-4C1C-AC9B-97B98F4B3196}" sibTransId="{3823C9DA-385D-4B58-A44E-AA92317EC6CF}"/>
    <dgm:cxn modelId="{4027235C-1732-4C3D-9D99-81CE2314798A}" type="presOf" srcId="{284133D5-E22F-4A8E-B541-390884CD5543}" destId="{21649463-EEE9-45F9-86C9-6FD01AE65D77}" srcOrd="0" destOrd="0" presId="urn:microsoft.com/office/officeart/2005/8/layout/list1"/>
    <dgm:cxn modelId="{C3781EC8-F68B-4E39-8BA0-62502E11D472}" srcId="{5731D604-7E65-40A5-AD15-1CE7CE566FC2}" destId="{A3BFA450-9D4E-4FC7-BF50-82EC3AA94FAB}" srcOrd="0" destOrd="0" parTransId="{1B47A6CA-0AF9-4C4A-B7D8-29F0862CD52B}" sibTransId="{8DC509A5-57B0-47B5-94C7-6BBACE0024BF}"/>
    <dgm:cxn modelId="{9B242521-B204-4014-B0A6-C1970ED34613}" type="presParOf" srcId="{23D86EAD-3870-40BD-B7F6-DD78DA6F8EC9}" destId="{7D176859-D641-4D33-83A0-BE945E107627}" srcOrd="0" destOrd="0" presId="urn:microsoft.com/office/officeart/2005/8/layout/list1"/>
    <dgm:cxn modelId="{1620BBF6-67B0-4AEF-A521-CD3EAD177A0E}" type="presParOf" srcId="{7D176859-D641-4D33-83A0-BE945E107627}" destId="{21649463-EEE9-45F9-86C9-6FD01AE65D77}" srcOrd="0" destOrd="0" presId="urn:microsoft.com/office/officeart/2005/8/layout/list1"/>
    <dgm:cxn modelId="{559CABF5-E735-443B-99CF-B31C91CE3E74}" type="presParOf" srcId="{7D176859-D641-4D33-83A0-BE945E107627}" destId="{2A9B70B2-EE2A-4477-9A4A-8771336DC717}" srcOrd="1" destOrd="0" presId="urn:microsoft.com/office/officeart/2005/8/layout/list1"/>
    <dgm:cxn modelId="{CB10A225-A000-454D-B6CB-E80A37443D26}" type="presParOf" srcId="{23D86EAD-3870-40BD-B7F6-DD78DA6F8EC9}" destId="{7FBFF1A7-C2AD-412E-96DA-CDD7EC5889F2}" srcOrd="1" destOrd="0" presId="urn:microsoft.com/office/officeart/2005/8/layout/list1"/>
    <dgm:cxn modelId="{C00283A7-2629-4CF1-A3A7-3547B3638E9B}" type="presParOf" srcId="{23D86EAD-3870-40BD-B7F6-DD78DA6F8EC9}" destId="{0572218F-E16D-4517-AF4F-3FED33CD7D13}" srcOrd="2" destOrd="0" presId="urn:microsoft.com/office/officeart/2005/8/layout/list1"/>
    <dgm:cxn modelId="{A3A24EE0-524C-42CB-8CFB-83667C08C6D9}" type="presParOf" srcId="{23D86EAD-3870-40BD-B7F6-DD78DA6F8EC9}" destId="{95914DB7-4EBE-4438-A324-DDE301DEAEB7}" srcOrd="3" destOrd="0" presId="urn:microsoft.com/office/officeart/2005/8/layout/list1"/>
    <dgm:cxn modelId="{A475D346-50AC-487F-8387-F36D2523610A}" type="presParOf" srcId="{23D86EAD-3870-40BD-B7F6-DD78DA6F8EC9}" destId="{A4B78939-CA9E-4FC5-BD1C-3DAF373B2ADE}" srcOrd="4" destOrd="0" presId="urn:microsoft.com/office/officeart/2005/8/layout/list1"/>
    <dgm:cxn modelId="{D7A46F24-ADF1-4446-BB84-DB8FA2BB0541}" type="presParOf" srcId="{A4B78939-CA9E-4FC5-BD1C-3DAF373B2ADE}" destId="{C27DDFD2-1CAB-441B-B4B1-0BCD5A948969}" srcOrd="0" destOrd="0" presId="urn:microsoft.com/office/officeart/2005/8/layout/list1"/>
    <dgm:cxn modelId="{A7CC1E67-6623-4982-97E6-B20D4CBD326A}" type="presParOf" srcId="{A4B78939-CA9E-4FC5-BD1C-3DAF373B2ADE}" destId="{4408D494-2DDF-4485-8E73-6D963975DD33}" srcOrd="1" destOrd="0" presId="urn:microsoft.com/office/officeart/2005/8/layout/list1"/>
    <dgm:cxn modelId="{877F26FB-2C11-4D4F-94AB-B68392E57678}" type="presParOf" srcId="{23D86EAD-3870-40BD-B7F6-DD78DA6F8EC9}" destId="{D1E885AE-E215-4DE4-8CF3-B2464F98E400}" srcOrd="5" destOrd="0" presId="urn:microsoft.com/office/officeart/2005/8/layout/list1"/>
    <dgm:cxn modelId="{AEEB2958-7798-4796-B007-367E8F572D15}" type="presParOf" srcId="{23D86EAD-3870-40BD-B7F6-DD78DA6F8EC9}" destId="{CF15D58D-CEBC-4C69-A369-DE496D5138FD}" srcOrd="6" destOrd="0" presId="urn:microsoft.com/office/officeart/2005/8/layout/list1"/>
    <dgm:cxn modelId="{3C1AEDA9-C62F-4A2C-A258-828C3B4F7596}" type="presParOf" srcId="{23D86EAD-3870-40BD-B7F6-DD78DA6F8EC9}" destId="{DC5F8EE6-0B02-4508-8EC8-CFDC4E0E9B95}" srcOrd="7" destOrd="0" presId="urn:microsoft.com/office/officeart/2005/8/layout/list1"/>
    <dgm:cxn modelId="{339413B9-CABD-4C63-A116-14C28731A87D}" type="presParOf" srcId="{23D86EAD-3870-40BD-B7F6-DD78DA6F8EC9}" destId="{86075922-B06F-4CDB-9120-35E98822B8DE}" srcOrd="8" destOrd="0" presId="urn:microsoft.com/office/officeart/2005/8/layout/list1"/>
    <dgm:cxn modelId="{A0E2FA55-AF8A-4F88-A8CC-D60E8EE87381}" type="presParOf" srcId="{86075922-B06F-4CDB-9120-35E98822B8DE}" destId="{EB5DC2D5-1B3B-459E-A31E-829911E86616}" srcOrd="0" destOrd="0" presId="urn:microsoft.com/office/officeart/2005/8/layout/list1"/>
    <dgm:cxn modelId="{AAF5AB66-0B21-42A6-BDE2-8152DE4FA656}" type="presParOf" srcId="{86075922-B06F-4CDB-9120-35E98822B8DE}" destId="{F0B76353-40A8-48F2-B9E6-DB0815B32472}" srcOrd="1" destOrd="0" presId="urn:microsoft.com/office/officeart/2005/8/layout/list1"/>
    <dgm:cxn modelId="{F11F7FF3-4B53-4735-AABF-40DF74CE0A28}" type="presParOf" srcId="{23D86EAD-3870-40BD-B7F6-DD78DA6F8EC9}" destId="{C980F186-DDDF-4B69-A617-FDDDF315A301}" srcOrd="9" destOrd="0" presId="urn:microsoft.com/office/officeart/2005/8/layout/list1"/>
    <dgm:cxn modelId="{F002DF54-D530-456E-9262-39D75FBD9DA1}" type="presParOf" srcId="{23D86EAD-3870-40BD-B7F6-DD78DA6F8EC9}" destId="{9E1EFE39-CE00-4FAB-BEFB-23345B014C6C}"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EB03C3F-9C86-4945-B19B-F38D9F75A62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21C5FAF0-2AF1-45EF-861E-18FBA8A1E512}">
      <dgm:prSet phldrT="[文本]" custT="1"/>
      <dgm:spPr/>
      <dgm:t>
        <a:bodyPr/>
        <a:lstStyle/>
        <a:p>
          <a:r>
            <a:rPr lang="en-US" altLang="zh-CN" sz="1800" b="1" dirty="0" smtClean="0">
              <a:solidFill>
                <a:schemeClr val="bg1"/>
              </a:solidFill>
              <a:latin typeface="微软雅黑" pitchFamily="34" charset="-122"/>
              <a:ea typeface="微软雅黑" pitchFamily="34" charset="-122"/>
            </a:rPr>
            <a:t>Functions of Medical Info Special Networks</a:t>
          </a:r>
          <a:endParaRPr lang="zh-CN" altLang="en-US" sz="1800" b="1" dirty="0">
            <a:solidFill>
              <a:schemeClr val="bg1"/>
            </a:solidFill>
            <a:latin typeface="微软雅黑" pitchFamily="34" charset="-122"/>
            <a:ea typeface="微软雅黑" pitchFamily="34" charset="-122"/>
          </a:endParaRPr>
        </a:p>
      </dgm:t>
    </dgm:pt>
    <dgm:pt modelId="{2CB297C8-1252-4E16-8058-2F5917DE20BC}" type="parTrans" cxnId="{35218837-CEF8-41A9-A9E6-565D9A32AAC3}">
      <dgm:prSet/>
      <dgm:spPr/>
      <dgm:t>
        <a:bodyPr/>
        <a:lstStyle/>
        <a:p>
          <a:endParaRPr lang="zh-CN" altLang="en-US" sz="1600">
            <a:latin typeface="微软雅黑" pitchFamily="34" charset="-122"/>
            <a:ea typeface="微软雅黑" pitchFamily="34" charset="-122"/>
          </a:endParaRPr>
        </a:p>
      </dgm:t>
    </dgm:pt>
    <dgm:pt modelId="{43D74F98-696F-410F-8CB5-D4B11938A33E}" type="sibTrans" cxnId="{35218837-CEF8-41A9-A9E6-565D9A32AAC3}">
      <dgm:prSet/>
      <dgm:spPr/>
      <dgm:t>
        <a:bodyPr/>
        <a:lstStyle/>
        <a:p>
          <a:endParaRPr lang="zh-CN" altLang="en-US" sz="1600">
            <a:latin typeface="微软雅黑" pitchFamily="34" charset="-122"/>
            <a:ea typeface="微软雅黑" pitchFamily="34" charset="-122"/>
          </a:endParaRPr>
        </a:p>
      </dgm:t>
    </dgm:pt>
    <dgm:pt modelId="{77CCE9CD-6D8F-4EB5-8C7B-97DF69E655FE}">
      <dgm:prSet phldrT="[文本]" custT="1"/>
      <dgm:spPr/>
      <dgm:t>
        <a:bodyPr/>
        <a:lstStyle/>
        <a:p>
          <a:r>
            <a:rPr lang="en-US" altLang="zh-CN" sz="1600" dirty="0" smtClean="0">
              <a:latin typeface="微软雅黑" pitchFamily="34" charset="-122"/>
              <a:ea typeface="微软雅黑" pitchFamily="34" charset="-122"/>
            </a:rPr>
            <a:t>A high-speed , stable network </a:t>
          </a:r>
          <a:r>
            <a:rPr lang="en-US" altLang="zh-CN" sz="1600" dirty="0" smtClean="0">
              <a:latin typeface="微软雅黑" pitchFamily="34" charset="-122"/>
              <a:ea typeface="微软雅黑" pitchFamily="34" charset="-122"/>
            </a:rPr>
            <a:t>provides </a:t>
          </a:r>
          <a:r>
            <a:rPr lang="en-US" altLang="zh-CN" sz="1600" dirty="0" smtClean="0">
              <a:latin typeface="微软雅黑" pitchFamily="34" charset="-122"/>
              <a:ea typeface="微软雅黑" pitchFamily="34" charset="-122"/>
            </a:rPr>
            <a:t>the possibilities </a:t>
          </a:r>
          <a:r>
            <a:rPr lang="en-US" altLang="zh-CN" sz="1600" dirty="0" smtClean="0">
              <a:latin typeface="微软雅黑" pitchFamily="34" charset="-122"/>
              <a:ea typeface="微软雅黑" pitchFamily="34" charset="-122"/>
            </a:rPr>
            <a:t>for </a:t>
          </a:r>
          <a:r>
            <a:rPr lang="en-US" sz="1600" dirty="0" smtClean="0">
              <a:latin typeface="微软雅黑" pitchFamily="34" charset="-122"/>
              <a:ea typeface="微软雅黑" pitchFamily="34" charset="-122"/>
            </a:rPr>
            <a:t>Clinical management and remote diagnostics. </a:t>
          </a:r>
          <a:endParaRPr lang="zh-CN" altLang="en-US" sz="1600" dirty="0">
            <a:latin typeface="微软雅黑" pitchFamily="34" charset="-122"/>
            <a:ea typeface="微软雅黑" pitchFamily="34" charset="-122"/>
          </a:endParaRPr>
        </a:p>
      </dgm:t>
    </dgm:pt>
    <dgm:pt modelId="{74AC8CDD-E923-4E72-997B-B8C413EF52DA}" type="parTrans" cxnId="{F83715B1-2213-4BE5-86C8-C7C189CC109D}">
      <dgm:prSet/>
      <dgm:spPr/>
      <dgm:t>
        <a:bodyPr/>
        <a:lstStyle/>
        <a:p>
          <a:endParaRPr lang="zh-CN" altLang="en-US" sz="1600">
            <a:latin typeface="微软雅黑" pitchFamily="34" charset="-122"/>
            <a:ea typeface="微软雅黑" pitchFamily="34" charset="-122"/>
          </a:endParaRPr>
        </a:p>
      </dgm:t>
    </dgm:pt>
    <dgm:pt modelId="{B730602C-450E-4637-809D-C472CB4D35C8}" type="sibTrans" cxnId="{F83715B1-2213-4BE5-86C8-C7C189CC109D}">
      <dgm:prSet/>
      <dgm:spPr/>
      <dgm:t>
        <a:bodyPr/>
        <a:lstStyle/>
        <a:p>
          <a:endParaRPr lang="zh-CN" altLang="en-US" sz="1600">
            <a:latin typeface="微软雅黑" pitchFamily="34" charset="-122"/>
            <a:ea typeface="微软雅黑" pitchFamily="34" charset="-122"/>
          </a:endParaRPr>
        </a:p>
      </dgm:t>
    </dgm:pt>
    <dgm:pt modelId="{13868036-4156-44CB-9563-FB711E53FE11}">
      <dgm:prSet phldrT="[文本]" custT="1"/>
      <dgm:spPr/>
      <dgm:t>
        <a:bodyPr/>
        <a:lstStyle/>
        <a:p>
          <a:r>
            <a:rPr lang="en-US" altLang="zh-CN" sz="1600" dirty="0" smtClean="0">
              <a:latin typeface="微软雅黑" pitchFamily="34" charset="-122"/>
              <a:ea typeface="微软雅黑" pitchFamily="34" charset="-122"/>
            </a:rPr>
            <a:t>Tele-medicine family </a:t>
          </a:r>
          <a:r>
            <a:rPr lang="en-US" altLang="zh-CN" sz="1600" dirty="0" smtClean="0">
              <a:latin typeface="微软雅黑" pitchFamily="34" charset="-122"/>
              <a:ea typeface="微软雅黑" pitchFamily="34" charset="-122"/>
            </a:rPr>
            <a:t>care </a:t>
          </a:r>
          <a:r>
            <a:rPr lang="en-US" altLang="zh-CN" sz="1600" dirty="0" smtClean="0">
              <a:latin typeface="微软雅黑" pitchFamily="34" charset="-122"/>
              <a:ea typeface="微软雅黑" pitchFamily="34" charset="-122"/>
            </a:rPr>
            <a:t>and reduce </a:t>
          </a:r>
          <a:r>
            <a:rPr lang="en-US" altLang="zh-CN" sz="1600" dirty="0" smtClean="0">
              <a:latin typeface="微软雅黑" pitchFamily="34" charset="-122"/>
              <a:ea typeface="微软雅黑" pitchFamily="34" charset="-122"/>
            </a:rPr>
            <a:t>hospital </a:t>
          </a:r>
          <a:r>
            <a:rPr lang="en-US" altLang="zh-CN" sz="1600" dirty="0" smtClean="0">
              <a:latin typeface="微软雅黑" pitchFamily="34" charset="-122"/>
              <a:ea typeface="微软雅黑" pitchFamily="34" charset="-122"/>
            </a:rPr>
            <a:t>loads.  </a:t>
          </a:r>
          <a:endParaRPr lang="zh-CN" altLang="en-US" sz="1600" dirty="0">
            <a:latin typeface="微软雅黑" pitchFamily="34" charset="-122"/>
            <a:ea typeface="微软雅黑" pitchFamily="34" charset="-122"/>
          </a:endParaRPr>
        </a:p>
      </dgm:t>
    </dgm:pt>
    <dgm:pt modelId="{EF42EA7A-DFD1-4BE7-8959-09FAB3984EBE}" type="parTrans" cxnId="{3E9BEEE0-3B8D-4267-8908-9EA0BED78EE5}">
      <dgm:prSet/>
      <dgm:spPr/>
      <dgm:t>
        <a:bodyPr/>
        <a:lstStyle/>
        <a:p>
          <a:endParaRPr lang="zh-CN" altLang="en-US" sz="1600">
            <a:latin typeface="微软雅黑" pitchFamily="34" charset="-122"/>
            <a:ea typeface="微软雅黑" pitchFamily="34" charset="-122"/>
          </a:endParaRPr>
        </a:p>
      </dgm:t>
    </dgm:pt>
    <dgm:pt modelId="{77F1C4E3-FEAF-4385-99C5-6B460154BC95}" type="sibTrans" cxnId="{3E9BEEE0-3B8D-4267-8908-9EA0BED78EE5}">
      <dgm:prSet/>
      <dgm:spPr/>
      <dgm:t>
        <a:bodyPr/>
        <a:lstStyle/>
        <a:p>
          <a:endParaRPr lang="zh-CN" altLang="en-US" sz="1600">
            <a:latin typeface="微软雅黑" pitchFamily="34" charset="-122"/>
            <a:ea typeface="微软雅黑" pitchFamily="34" charset="-122"/>
          </a:endParaRPr>
        </a:p>
      </dgm:t>
    </dgm:pt>
    <dgm:pt modelId="{4CDFCE9A-1D00-4B55-9360-9BBF91BB10C2}">
      <dgm:prSet phldrT="[文本]" custT="1"/>
      <dgm:spPr/>
      <dgm:t>
        <a:bodyPr/>
        <a:lstStyle/>
        <a:p>
          <a:r>
            <a:rPr lang="en-US" altLang="zh-CN" sz="1800" b="1" dirty="0" smtClean="0">
              <a:solidFill>
                <a:schemeClr val="bg1"/>
              </a:solidFill>
              <a:latin typeface="微软雅黑" pitchFamily="34" charset="-122"/>
              <a:ea typeface="微软雅黑" pitchFamily="34" charset="-122"/>
            </a:rPr>
            <a:t>Protecting Transmission of Critical Disease Control Data</a:t>
          </a:r>
          <a:endParaRPr lang="zh-CN" altLang="en-US" sz="1800" b="1" dirty="0">
            <a:solidFill>
              <a:schemeClr val="bg1"/>
            </a:solidFill>
            <a:latin typeface="微软雅黑" pitchFamily="34" charset="-122"/>
            <a:ea typeface="微软雅黑" pitchFamily="34" charset="-122"/>
          </a:endParaRPr>
        </a:p>
      </dgm:t>
    </dgm:pt>
    <dgm:pt modelId="{4132288D-A945-46C9-9BD0-7ACA74547DC3}" type="parTrans" cxnId="{762B9072-B56E-4295-99E4-865168F92B25}">
      <dgm:prSet/>
      <dgm:spPr/>
      <dgm:t>
        <a:bodyPr/>
        <a:lstStyle/>
        <a:p>
          <a:endParaRPr lang="zh-CN" altLang="en-US" sz="1600">
            <a:latin typeface="微软雅黑" pitchFamily="34" charset="-122"/>
            <a:ea typeface="微软雅黑" pitchFamily="34" charset="-122"/>
          </a:endParaRPr>
        </a:p>
      </dgm:t>
    </dgm:pt>
    <dgm:pt modelId="{C30FC4B8-65C0-4193-8569-6B92164751F7}" type="sibTrans" cxnId="{762B9072-B56E-4295-99E4-865168F92B25}">
      <dgm:prSet/>
      <dgm:spPr/>
      <dgm:t>
        <a:bodyPr/>
        <a:lstStyle/>
        <a:p>
          <a:endParaRPr lang="zh-CN" altLang="en-US" sz="1600">
            <a:latin typeface="微软雅黑" pitchFamily="34" charset="-122"/>
            <a:ea typeface="微软雅黑" pitchFamily="34" charset="-122"/>
          </a:endParaRPr>
        </a:p>
      </dgm:t>
    </dgm:pt>
    <dgm:pt modelId="{CE5414BF-4876-4E2A-B1E4-68EC4B4FF41D}">
      <dgm:prSet phldrT="[文本]" custT="1"/>
      <dgm:spPr/>
      <dgm:t>
        <a:bodyPr/>
        <a:lstStyle/>
        <a:p>
          <a:r>
            <a:rPr lang="en-US" altLang="zh-CN" sz="1600" dirty="0" smtClean="0">
              <a:latin typeface="微软雅黑" pitchFamily="34" charset="-122"/>
              <a:ea typeface="微软雅黑" pitchFamily="34" charset="-122"/>
            </a:rPr>
            <a:t>Including on-site data transmission for disease control, national emergent rescues  </a:t>
          </a:r>
          <a:endParaRPr lang="zh-CN" altLang="en-US" sz="1600" dirty="0">
            <a:latin typeface="微软雅黑" pitchFamily="34" charset="-122"/>
            <a:ea typeface="微软雅黑" pitchFamily="34" charset="-122"/>
          </a:endParaRPr>
        </a:p>
      </dgm:t>
    </dgm:pt>
    <dgm:pt modelId="{2460CE15-BFF7-45EA-8CE7-A1DB1B37908B}" type="parTrans" cxnId="{B2FACF9A-458F-465C-A317-C06B29CFD97C}">
      <dgm:prSet/>
      <dgm:spPr/>
      <dgm:t>
        <a:bodyPr/>
        <a:lstStyle/>
        <a:p>
          <a:endParaRPr lang="zh-CN" altLang="en-US" sz="1600">
            <a:latin typeface="微软雅黑" pitchFamily="34" charset="-122"/>
            <a:ea typeface="微软雅黑" pitchFamily="34" charset="-122"/>
          </a:endParaRPr>
        </a:p>
      </dgm:t>
    </dgm:pt>
    <dgm:pt modelId="{FF7B7B3C-8F67-418C-9BCD-0964D952279A}" type="sibTrans" cxnId="{B2FACF9A-458F-465C-A317-C06B29CFD97C}">
      <dgm:prSet/>
      <dgm:spPr/>
      <dgm:t>
        <a:bodyPr/>
        <a:lstStyle/>
        <a:p>
          <a:endParaRPr lang="zh-CN" altLang="en-US" sz="1600">
            <a:latin typeface="微软雅黑" pitchFamily="34" charset="-122"/>
            <a:ea typeface="微软雅黑" pitchFamily="34" charset="-122"/>
          </a:endParaRPr>
        </a:p>
      </dgm:t>
    </dgm:pt>
    <dgm:pt modelId="{479DF6E7-75E6-4736-97E1-BC2C14AAD3AF}">
      <dgm:prSet phldrT="[文本]" custT="1"/>
      <dgm:spPr/>
      <dgm:t>
        <a:bodyPr/>
        <a:lstStyle/>
        <a:p>
          <a:r>
            <a:rPr lang="en-US" altLang="zh-CN" sz="1800" b="1" dirty="0" smtClean="0">
              <a:solidFill>
                <a:schemeClr val="bg1"/>
              </a:solidFill>
              <a:latin typeface="微软雅黑" pitchFamily="34" charset="-122"/>
              <a:ea typeface="微软雅黑" pitchFamily="34" charset="-122"/>
            </a:rPr>
            <a:t>On-time Search and Access Disease info and Data</a:t>
          </a:r>
          <a:endParaRPr lang="zh-CN" altLang="en-US" sz="1800" b="1" dirty="0">
            <a:solidFill>
              <a:schemeClr val="bg1"/>
            </a:solidFill>
            <a:latin typeface="微软雅黑" pitchFamily="34" charset="-122"/>
            <a:ea typeface="微软雅黑" pitchFamily="34" charset="-122"/>
          </a:endParaRPr>
        </a:p>
      </dgm:t>
    </dgm:pt>
    <dgm:pt modelId="{B1765AD4-96E7-43D5-86B8-63826745ED52}" type="parTrans" cxnId="{0B13D9A4-60C6-4264-9011-CF3C58AF5DB4}">
      <dgm:prSet/>
      <dgm:spPr/>
      <dgm:t>
        <a:bodyPr/>
        <a:lstStyle/>
        <a:p>
          <a:endParaRPr lang="zh-CN" altLang="en-US" sz="1600">
            <a:latin typeface="微软雅黑" pitchFamily="34" charset="-122"/>
            <a:ea typeface="微软雅黑" pitchFamily="34" charset="-122"/>
          </a:endParaRPr>
        </a:p>
      </dgm:t>
    </dgm:pt>
    <dgm:pt modelId="{B71DAF7B-B252-4E3F-A57F-2A8184DF7065}" type="sibTrans" cxnId="{0B13D9A4-60C6-4264-9011-CF3C58AF5DB4}">
      <dgm:prSet/>
      <dgm:spPr/>
      <dgm:t>
        <a:bodyPr/>
        <a:lstStyle/>
        <a:p>
          <a:endParaRPr lang="zh-CN" altLang="en-US" sz="1600">
            <a:latin typeface="微软雅黑" pitchFamily="34" charset="-122"/>
            <a:ea typeface="微软雅黑" pitchFamily="34" charset="-122"/>
          </a:endParaRPr>
        </a:p>
      </dgm:t>
    </dgm:pt>
    <dgm:pt modelId="{CE3B1C85-9024-4807-BD06-AFBBDC91622C}" type="pres">
      <dgm:prSet presAssocID="{5EB03C3F-9C86-4945-B19B-F38D9F75A627}" presName="linear" presStyleCnt="0">
        <dgm:presLayoutVars>
          <dgm:dir/>
          <dgm:animLvl val="lvl"/>
          <dgm:resizeHandles val="exact"/>
        </dgm:presLayoutVars>
      </dgm:prSet>
      <dgm:spPr/>
      <dgm:t>
        <a:bodyPr/>
        <a:lstStyle/>
        <a:p>
          <a:endParaRPr lang="zh-CN" altLang="en-US"/>
        </a:p>
      </dgm:t>
    </dgm:pt>
    <dgm:pt modelId="{35133B9E-7744-4047-8A65-C1A7DEE07504}" type="pres">
      <dgm:prSet presAssocID="{21C5FAF0-2AF1-45EF-861E-18FBA8A1E512}" presName="parentLin" presStyleCnt="0"/>
      <dgm:spPr/>
    </dgm:pt>
    <dgm:pt modelId="{AA8DF12E-44C6-4B5E-96AF-D299EED2E4AF}" type="pres">
      <dgm:prSet presAssocID="{21C5FAF0-2AF1-45EF-861E-18FBA8A1E512}" presName="parentLeftMargin" presStyleLbl="node1" presStyleIdx="0" presStyleCnt="3"/>
      <dgm:spPr/>
      <dgm:t>
        <a:bodyPr/>
        <a:lstStyle/>
        <a:p>
          <a:endParaRPr lang="zh-CN" altLang="en-US"/>
        </a:p>
      </dgm:t>
    </dgm:pt>
    <dgm:pt modelId="{7C0DF098-8E61-438A-811B-B5107D2EB971}" type="pres">
      <dgm:prSet presAssocID="{21C5FAF0-2AF1-45EF-861E-18FBA8A1E512}" presName="parentText" presStyleLbl="node1" presStyleIdx="0" presStyleCnt="3" custLinFactNeighborX="13208" custLinFactNeighborY="5109">
        <dgm:presLayoutVars>
          <dgm:chMax val="0"/>
          <dgm:bulletEnabled val="1"/>
        </dgm:presLayoutVars>
      </dgm:prSet>
      <dgm:spPr/>
      <dgm:t>
        <a:bodyPr/>
        <a:lstStyle/>
        <a:p>
          <a:endParaRPr lang="zh-CN" altLang="en-US"/>
        </a:p>
      </dgm:t>
    </dgm:pt>
    <dgm:pt modelId="{AC833AFF-818A-4A51-A2B9-0EBD6E53F312}" type="pres">
      <dgm:prSet presAssocID="{21C5FAF0-2AF1-45EF-861E-18FBA8A1E512}" presName="negativeSpace" presStyleCnt="0"/>
      <dgm:spPr/>
    </dgm:pt>
    <dgm:pt modelId="{E097D486-75D9-4B30-9CFC-13FDDDB2AA6B}" type="pres">
      <dgm:prSet presAssocID="{21C5FAF0-2AF1-45EF-861E-18FBA8A1E512}" presName="childText" presStyleLbl="conFgAcc1" presStyleIdx="0" presStyleCnt="3">
        <dgm:presLayoutVars>
          <dgm:bulletEnabled val="1"/>
        </dgm:presLayoutVars>
      </dgm:prSet>
      <dgm:spPr/>
      <dgm:t>
        <a:bodyPr/>
        <a:lstStyle/>
        <a:p>
          <a:endParaRPr lang="zh-CN" altLang="en-US"/>
        </a:p>
      </dgm:t>
    </dgm:pt>
    <dgm:pt modelId="{CED823F9-188F-4F4F-AF16-E6445ACE60E1}" type="pres">
      <dgm:prSet presAssocID="{43D74F98-696F-410F-8CB5-D4B11938A33E}" presName="spaceBetweenRectangles" presStyleCnt="0"/>
      <dgm:spPr/>
    </dgm:pt>
    <dgm:pt modelId="{E2E2BA22-193E-41BA-AA8E-C66B53AFD299}" type="pres">
      <dgm:prSet presAssocID="{4CDFCE9A-1D00-4B55-9360-9BBF91BB10C2}" presName="parentLin" presStyleCnt="0"/>
      <dgm:spPr/>
    </dgm:pt>
    <dgm:pt modelId="{4EB7E17D-D732-43CF-B701-C9E7DFC5A287}" type="pres">
      <dgm:prSet presAssocID="{4CDFCE9A-1D00-4B55-9360-9BBF91BB10C2}" presName="parentLeftMargin" presStyleLbl="node1" presStyleIdx="0" presStyleCnt="3"/>
      <dgm:spPr/>
      <dgm:t>
        <a:bodyPr/>
        <a:lstStyle/>
        <a:p>
          <a:endParaRPr lang="zh-CN" altLang="en-US"/>
        </a:p>
      </dgm:t>
    </dgm:pt>
    <dgm:pt modelId="{D0F2C033-10B6-4CEA-B71C-E76B4489B797}" type="pres">
      <dgm:prSet presAssocID="{4CDFCE9A-1D00-4B55-9360-9BBF91BB10C2}" presName="parentText" presStyleLbl="node1" presStyleIdx="1" presStyleCnt="3">
        <dgm:presLayoutVars>
          <dgm:chMax val="0"/>
          <dgm:bulletEnabled val="1"/>
        </dgm:presLayoutVars>
      </dgm:prSet>
      <dgm:spPr/>
      <dgm:t>
        <a:bodyPr/>
        <a:lstStyle/>
        <a:p>
          <a:endParaRPr lang="zh-CN" altLang="en-US"/>
        </a:p>
      </dgm:t>
    </dgm:pt>
    <dgm:pt modelId="{4E79C215-BB72-45E5-A7FA-EE5B77262147}" type="pres">
      <dgm:prSet presAssocID="{4CDFCE9A-1D00-4B55-9360-9BBF91BB10C2}" presName="negativeSpace" presStyleCnt="0"/>
      <dgm:spPr/>
    </dgm:pt>
    <dgm:pt modelId="{F03BD722-ACCA-4EF8-BCE7-9DF3C6CA976D}" type="pres">
      <dgm:prSet presAssocID="{4CDFCE9A-1D00-4B55-9360-9BBF91BB10C2}" presName="childText" presStyleLbl="conFgAcc1" presStyleIdx="1" presStyleCnt="3">
        <dgm:presLayoutVars>
          <dgm:bulletEnabled val="1"/>
        </dgm:presLayoutVars>
      </dgm:prSet>
      <dgm:spPr/>
      <dgm:t>
        <a:bodyPr/>
        <a:lstStyle/>
        <a:p>
          <a:endParaRPr lang="zh-CN" altLang="en-US"/>
        </a:p>
      </dgm:t>
    </dgm:pt>
    <dgm:pt modelId="{766F4B9B-F7BA-4033-83F0-46D2C2CF23FD}" type="pres">
      <dgm:prSet presAssocID="{C30FC4B8-65C0-4193-8569-6B92164751F7}" presName="spaceBetweenRectangles" presStyleCnt="0"/>
      <dgm:spPr/>
    </dgm:pt>
    <dgm:pt modelId="{CC95D82E-6A8B-41E4-872B-ECBBAAF1B489}" type="pres">
      <dgm:prSet presAssocID="{479DF6E7-75E6-4736-97E1-BC2C14AAD3AF}" presName="parentLin" presStyleCnt="0"/>
      <dgm:spPr/>
    </dgm:pt>
    <dgm:pt modelId="{52FE50BF-CC6E-4BFC-8B5F-41E06AAE34F0}" type="pres">
      <dgm:prSet presAssocID="{479DF6E7-75E6-4736-97E1-BC2C14AAD3AF}" presName="parentLeftMargin" presStyleLbl="node1" presStyleIdx="1" presStyleCnt="3"/>
      <dgm:spPr/>
      <dgm:t>
        <a:bodyPr/>
        <a:lstStyle/>
        <a:p>
          <a:endParaRPr lang="zh-CN" altLang="en-US"/>
        </a:p>
      </dgm:t>
    </dgm:pt>
    <dgm:pt modelId="{9BF8E5EA-CC40-4EDC-A1DE-AC8C55BF7517}" type="pres">
      <dgm:prSet presAssocID="{479DF6E7-75E6-4736-97E1-BC2C14AAD3AF}" presName="parentText" presStyleLbl="node1" presStyleIdx="2" presStyleCnt="3">
        <dgm:presLayoutVars>
          <dgm:chMax val="0"/>
          <dgm:bulletEnabled val="1"/>
        </dgm:presLayoutVars>
      </dgm:prSet>
      <dgm:spPr/>
      <dgm:t>
        <a:bodyPr/>
        <a:lstStyle/>
        <a:p>
          <a:endParaRPr lang="zh-CN" altLang="en-US"/>
        </a:p>
      </dgm:t>
    </dgm:pt>
    <dgm:pt modelId="{8DEB970A-6373-40D4-A1AD-E6200CF8BC1F}" type="pres">
      <dgm:prSet presAssocID="{479DF6E7-75E6-4736-97E1-BC2C14AAD3AF}" presName="negativeSpace" presStyleCnt="0"/>
      <dgm:spPr/>
    </dgm:pt>
    <dgm:pt modelId="{BEFFF589-D098-4060-9B91-0BC85216432B}" type="pres">
      <dgm:prSet presAssocID="{479DF6E7-75E6-4736-97E1-BC2C14AAD3AF}" presName="childText" presStyleLbl="conFgAcc1" presStyleIdx="2" presStyleCnt="3">
        <dgm:presLayoutVars>
          <dgm:bulletEnabled val="1"/>
        </dgm:presLayoutVars>
      </dgm:prSet>
      <dgm:spPr/>
    </dgm:pt>
  </dgm:ptLst>
  <dgm:cxnLst>
    <dgm:cxn modelId="{B8EF3137-F6BC-487E-9775-9B7B4561A099}" type="presOf" srcId="{5EB03C3F-9C86-4945-B19B-F38D9F75A627}" destId="{CE3B1C85-9024-4807-BD06-AFBBDC91622C}" srcOrd="0" destOrd="0" presId="urn:microsoft.com/office/officeart/2005/8/layout/list1"/>
    <dgm:cxn modelId="{0AF6F779-B177-43A2-B349-7BE44C9472B5}" type="presOf" srcId="{21C5FAF0-2AF1-45EF-861E-18FBA8A1E512}" destId="{AA8DF12E-44C6-4B5E-96AF-D299EED2E4AF}" srcOrd="0" destOrd="0" presId="urn:microsoft.com/office/officeart/2005/8/layout/list1"/>
    <dgm:cxn modelId="{DF2E3741-1117-4A9C-B51B-BF8E950C8A2C}" type="presOf" srcId="{4CDFCE9A-1D00-4B55-9360-9BBF91BB10C2}" destId="{D0F2C033-10B6-4CEA-B71C-E76B4489B797}" srcOrd="1" destOrd="0" presId="urn:microsoft.com/office/officeart/2005/8/layout/list1"/>
    <dgm:cxn modelId="{F83715B1-2213-4BE5-86C8-C7C189CC109D}" srcId="{21C5FAF0-2AF1-45EF-861E-18FBA8A1E512}" destId="{77CCE9CD-6D8F-4EB5-8C7B-97DF69E655FE}" srcOrd="0" destOrd="0" parTransId="{74AC8CDD-E923-4E72-997B-B8C413EF52DA}" sibTransId="{B730602C-450E-4637-809D-C472CB4D35C8}"/>
    <dgm:cxn modelId="{13EE33D0-3A86-43B5-B23E-E087A508FD80}" type="presOf" srcId="{21C5FAF0-2AF1-45EF-861E-18FBA8A1E512}" destId="{7C0DF098-8E61-438A-811B-B5107D2EB971}" srcOrd="1" destOrd="0" presId="urn:microsoft.com/office/officeart/2005/8/layout/list1"/>
    <dgm:cxn modelId="{B2FACF9A-458F-465C-A317-C06B29CFD97C}" srcId="{4CDFCE9A-1D00-4B55-9360-9BBF91BB10C2}" destId="{CE5414BF-4876-4E2A-B1E4-68EC4B4FF41D}" srcOrd="0" destOrd="0" parTransId="{2460CE15-BFF7-45EA-8CE7-A1DB1B37908B}" sibTransId="{FF7B7B3C-8F67-418C-9BCD-0964D952279A}"/>
    <dgm:cxn modelId="{B1195665-08B4-44FA-97A1-F046F4750DBD}" type="presOf" srcId="{4CDFCE9A-1D00-4B55-9360-9BBF91BB10C2}" destId="{4EB7E17D-D732-43CF-B701-C9E7DFC5A287}" srcOrd="0" destOrd="0" presId="urn:microsoft.com/office/officeart/2005/8/layout/list1"/>
    <dgm:cxn modelId="{D0F5D7B1-9BE2-4DE3-A3B7-646A68D73C6C}" type="presOf" srcId="{479DF6E7-75E6-4736-97E1-BC2C14AAD3AF}" destId="{9BF8E5EA-CC40-4EDC-A1DE-AC8C55BF7517}" srcOrd="1" destOrd="0" presId="urn:microsoft.com/office/officeart/2005/8/layout/list1"/>
    <dgm:cxn modelId="{CDDCAE13-D66C-4F47-9153-24408CAB79C6}" type="presOf" srcId="{CE5414BF-4876-4E2A-B1E4-68EC4B4FF41D}" destId="{F03BD722-ACCA-4EF8-BCE7-9DF3C6CA976D}" srcOrd="0" destOrd="0" presId="urn:microsoft.com/office/officeart/2005/8/layout/list1"/>
    <dgm:cxn modelId="{0B13D9A4-60C6-4264-9011-CF3C58AF5DB4}" srcId="{5EB03C3F-9C86-4945-B19B-F38D9F75A627}" destId="{479DF6E7-75E6-4736-97E1-BC2C14AAD3AF}" srcOrd="2" destOrd="0" parTransId="{B1765AD4-96E7-43D5-86B8-63826745ED52}" sibTransId="{B71DAF7B-B252-4E3F-A57F-2A8184DF7065}"/>
    <dgm:cxn modelId="{9EE8DB97-22F2-442E-82B4-23DB11D04B37}" type="presOf" srcId="{13868036-4156-44CB-9563-FB711E53FE11}" destId="{E097D486-75D9-4B30-9CFC-13FDDDB2AA6B}" srcOrd="0" destOrd="1" presId="urn:microsoft.com/office/officeart/2005/8/layout/list1"/>
    <dgm:cxn modelId="{3559F581-75BE-4A35-A2D2-26BC4004B027}" type="presOf" srcId="{479DF6E7-75E6-4736-97E1-BC2C14AAD3AF}" destId="{52FE50BF-CC6E-4BFC-8B5F-41E06AAE34F0}" srcOrd="0" destOrd="0" presId="urn:microsoft.com/office/officeart/2005/8/layout/list1"/>
    <dgm:cxn modelId="{35218837-CEF8-41A9-A9E6-565D9A32AAC3}" srcId="{5EB03C3F-9C86-4945-B19B-F38D9F75A627}" destId="{21C5FAF0-2AF1-45EF-861E-18FBA8A1E512}" srcOrd="0" destOrd="0" parTransId="{2CB297C8-1252-4E16-8058-2F5917DE20BC}" sibTransId="{43D74F98-696F-410F-8CB5-D4B11938A33E}"/>
    <dgm:cxn modelId="{B9903F26-415B-437E-A617-F4223C48B33A}" type="presOf" srcId="{77CCE9CD-6D8F-4EB5-8C7B-97DF69E655FE}" destId="{E097D486-75D9-4B30-9CFC-13FDDDB2AA6B}" srcOrd="0" destOrd="0" presId="urn:microsoft.com/office/officeart/2005/8/layout/list1"/>
    <dgm:cxn modelId="{3E9BEEE0-3B8D-4267-8908-9EA0BED78EE5}" srcId="{21C5FAF0-2AF1-45EF-861E-18FBA8A1E512}" destId="{13868036-4156-44CB-9563-FB711E53FE11}" srcOrd="1" destOrd="0" parTransId="{EF42EA7A-DFD1-4BE7-8959-09FAB3984EBE}" sibTransId="{77F1C4E3-FEAF-4385-99C5-6B460154BC95}"/>
    <dgm:cxn modelId="{762B9072-B56E-4295-99E4-865168F92B25}" srcId="{5EB03C3F-9C86-4945-B19B-F38D9F75A627}" destId="{4CDFCE9A-1D00-4B55-9360-9BBF91BB10C2}" srcOrd="1" destOrd="0" parTransId="{4132288D-A945-46C9-9BD0-7ACA74547DC3}" sibTransId="{C30FC4B8-65C0-4193-8569-6B92164751F7}"/>
    <dgm:cxn modelId="{07F273BE-A467-4A63-823B-DB3EF753CDB7}" type="presParOf" srcId="{CE3B1C85-9024-4807-BD06-AFBBDC91622C}" destId="{35133B9E-7744-4047-8A65-C1A7DEE07504}" srcOrd="0" destOrd="0" presId="urn:microsoft.com/office/officeart/2005/8/layout/list1"/>
    <dgm:cxn modelId="{A8BC42FD-8176-4EDE-9445-1D0734B72E5D}" type="presParOf" srcId="{35133B9E-7744-4047-8A65-C1A7DEE07504}" destId="{AA8DF12E-44C6-4B5E-96AF-D299EED2E4AF}" srcOrd="0" destOrd="0" presId="urn:microsoft.com/office/officeart/2005/8/layout/list1"/>
    <dgm:cxn modelId="{622A6F3E-6403-4F74-BFF5-6FE58F3DDD75}" type="presParOf" srcId="{35133B9E-7744-4047-8A65-C1A7DEE07504}" destId="{7C0DF098-8E61-438A-811B-B5107D2EB971}" srcOrd="1" destOrd="0" presId="urn:microsoft.com/office/officeart/2005/8/layout/list1"/>
    <dgm:cxn modelId="{C17E59F9-D5A0-45EF-B13C-4C830D64DC73}" type="presParOf" srcId="{CE3B1C85-9024-4807-BD06-AFBBDC91622C}" destId="{AC833AFF-818A-4A51-A2B9-0EBD6E53F312}" srcOrd="1" destOrd="0" presId="urn:microsoft.com/office/officeart/2005/8/layout/list1"/>
    <dgm:cxn modelId="{670A1B85-604C-440C-9D45-17645557B87A}" type="presParOf" srcId="{CE3B1C85-9024-4807-BD06-AFBBDC91622C}" destId="{E097D486-75D9-4B30-9CFC-13FDDDB2AA6B}" srcOrd="2" destOrd="0" presId="urn:microsoft.com/office/officeart/2005/8/layout/list1"/>
    <dgm:cxn modelId="{351B7486-9A54-4AFC-9FE5-D39C407B7F75}" type="presParOf" srcId="{CE3B1C85-9024-4807-BD06-AFBBDC91622C}" destId="{CED823F9-188F-4F4F-AF16-E6445ACE60E1}" srcOrd="3" destOrd="0" presId="urn:microsoft.com/office/officeart/2005/8/layout/list1"/>
    <dgm:cxn modelId="{9B5D0C22-A4CA-42E0-981D-8C5C7C0A664B}" type="presParOf" srcId="{CE3B1C85-9024-4807-BD06-AFBBDC91622C}" destId="{E2E2BA22-193E-41BA-AA8E-C66B53AFD299}" srcOrd="4" destOrd="0" presId="urn:microsoft.com/office/officeart/2005/8/layout/list1"/>
    <dgm:cxn modelId="{74354280-A45D-493D-90F2-A06EA4AA0ACB}" type="presParOf" srcId="{E2E2BA22-193E-41BA-AA8E-C66B53AFD299}" destId="{4EB7E17D-D732-43CF-B701-C9E7DFC5A287}" srcOrd="0" destOrd="0" presId="urn:microsoft.com/office/officeart/2005/8/layout/list1"/>
    <dgm:cxn modelId="{48F7B97D-0348-46D1-9082-3D2BEDDCB68F}" type="presParOf" srcId="{E2E2BA22-193E-41BA-AA8E-C66B53AFD299}" destId="{D0F2C033-10B6-4CEA-B71C-E76B4489B797}" srcOrd="1" destOrd="0" presId="urn:microsoft.com/office/officeart/2005/8/layout/list1"/>
    <dgm:cxn modelId="{018FA901-3F2C-46E0-88BD-AC7281B0864D}" type="presParOf" srcId="{CE3B1C85-9024-4807-BD06-AFBBDC91622C}" destId="{4E79C215-BB72-45E5-A7FA-EE5B77262147}" srcOrd="5" destOrd="0" presId="urn:microsoft.com/office/officeart/2005/8/layout/list1"/>
    <dgm:cxn modelId="{5E11173A-AEB9-44B2-A153-7E75B345ED4E}" type="presParOf" srcId="{CE3B1C85-9024-4807-BD06-AFBBDC91622C}" destId="{F03BD722-ACCA-4EF8-BCE7-9DF3C6CA976D}" srcOrd="6" destOrd="0" presId="urn:microsoft.com/office/officeart/2005/8/layout/list1"/>
    <dgm:cxn modelId="{79CC772D-63BE-4B59-80EB-98E18336FB86}" type="presParOf" srcId="{CE3B1C85-9024-4807-BD06-AFBBDC91622C}" destId="{766F4B9B-F7BA-4033-83F0-46D2C2CF23FD}" srcOrd="7" destOrd="0" presId="urn:microsoft.com/office/officeart/2005/8/layout/list1"/>
    <dgm:cxn modelId="{BA7C113D-0682-4901-99F4-D4D2E78F0B8E}" type="presParOf" srcId="{CE3B1C85-9024-4807-BD06-AFBBDC91622C}" destId="{CC95D82E-6A8B-41E4-872B-ECBBAAF1B489}" srcOrd="8" destOrd="0" presId="urn:microsoft.com/office/officeart/2005/8/layout/list1"/>
    <dgm:cxn modelId="{A3149E64-1D36-4F5A-8E5D-0BB3B8306F72}" type="presParOf" srcId="{CC95D82E-6A8B-41E4-872B-ECBBAAF1B489}" destId="{52FE50BF-CC6E-4BFC-8B5F-41E06AAE34F0}" srcOrd="0" destOrd="0" presId="urn:microsoft.com/office/officeart/2005/8/layout/list1"/>
    <dgm:cxn modelId="{31CAB432-EFE4-4A16-99AB-6658340F3E27}" type="presParOf" srcId="{CC95D82E-6A8B-41E4-872B-ECBBAAF1B489}" destId="{9BF8E5EA-CC40-4EDC-A1DE-AC8C55BF7517}" srcOrd="1" destOrd="0" presId="urn:microsoft.com/office/officeart/2005/8/layout/list1"/>
    <dgm:cxn modelId="{3C17F11B-1062-4D55-A9C4-C1B127E1F35C}" type="presParOf" srcId="{CE3B1C85-9024-4807-BD06-AFBBDC91622C}" destId="{8DEB970A-6373-40D4-A1AD-E6200CF8BC1F}" srcOrd="9" destOrd="0" presId="urn:microsoft.com/office/officeart/2005/8/layout/list1"/>
    <dgm:cxn modelId="{1FD92A12-BE54-4DA7-97DE-D26E0BF3DCFA}" type="presParOf" srcId="{CE3B1C85-9024-4807-BD06-AFBBDC91622C}" destId="{BEFFF589-D098-4060-9B91-0BC85216432B}"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3C76FA-CFB5-468C-A05F-BF14453C6C86}" type="doc">
      <dgm:prSet loTypeId="urn:microsoft.com/office/officeart/2005/8/layout/radial1" loCatId="cycle" qsTypeId="urn:microsoft.com/office/officeart/2005/8/quickstyle/simple3" qsCatId="simple" csTypeId="urn:microsoft.com/office/officeart/2005/8/colors/colorful4" csCatId="colorful" phldr="1"/>
      <dgm:spPr/>
      <dgm:t>
        <a:bodyPr/>
        <a:lstStyle/>
        <a:p>
          <a:endParaRPr lang="zh-CN" altLang="en-US"/>
        </a:p>
      </dgm:t>
    </dgm:pt>
    <dgm:pt modelId="{EE921A0A-3D48-432F-A7E6-409D6E9033C4}">
      <dgm:prSet phldrT="[文本]" custT="1"/>
      <dgm:spPr/>
      <dgm:t>
        <a:bodyPr/>
        <a:lstStyle/>
        <a:p>
          <a:r>
            <a:rPr lang="en-US" altLang="zh-CN" sz="2000" b="1" dirty="0" smtClean="0">
              <a:solidFill>
                <a:srgbClr val="FF0000"/>
              </a:solidFill>
              <a:latin typeface="微软雅黑" pitchFamily="34" charset="-122"/>
              <a:ea typeface="微软雅黑" pitchFamily="34" charset="-122"/>
            </a:rPr>
            <a:t>Values</a:t>
          </a:r>
          <a:endParaRPr lang="zh-CN" altLang="en-US" sz="2000" b="1" dirty="0">
            <a:solidFill>
              <a:srgbClr val="FF0000"/>
            </a:solidFill>
            <a:latin typeface="微软雅黑" pitchFamily="34" charset="-122"/>
            <a:ea typeface="微软雅黑" pitchFamily="34" charset="-122"/>
          </a:endParaRPr>
        </a:p>
      </dgm:t>
    </dgm:pt>
    <dgm:pt modelId="{1C58E095-C1F8-4801-B40B-CF2525ADBEBA}" type="parTrans" cxnId="{ED45264F-5917-4836-A3E9-D0C86645426F}">
      <dgm:prSet/>
      <dgm:spPr/>
      <dgm:t>
        <a:bodyPr/>
        <a:lstStyle/>
        <a:p>
          <a:endParaRPr lang="zh-CN" altLang="en-US" sz="1800">
            <a:latin typeface="微软雅黑" pitchFamily="34" charset="-122"/>
            <a:ea typeface="微软雅黑" pitchFamily="34" charset="-122"/>
          </a:endParaRPr>
        </a:p>
      </dgm:t>
    </dgm:pt>
    <dgm:pt modelId="{03A8F9BA-A496-457C-8541-450C12483351}" type="sibTrans" cxnId="{ED45264F-5917-4836-A3E9-D0C86645426F}">
      <dgm:prSet/>
      <dgm:spPr/>
      <dgm:t>
        <a:bodyPr/>
        <a:lstStyle/>
        <a:p>
          <a:endParaRPr lang="zh-CN" altLang="en-US" sz="1800">
            <a:latin typeface="微软雅黑" pitchFamily="34" charset="-122"/>
            <a:ea typeface="微软雅黑" pitchFamily="34" charset="-122"/>
          </a:endParaRPr>
        </a:p>
      </dgm:t>
    </dgm:pt>
    <dgm:pt modelId="{D25982ED-FDE7-44B0-AF15-F74DBB2C2990}">
      <dgm:prSet phldrT="[文本]" custT="1"/>
      <dgm:spPr/>
      <dgm:t>
        <a:bodyPr/>
        <a:lstStyle/>
        <a:p>
          <a:r>
            <a:rPr lang="en-US" sz="1600" b="1" dirty="0" smtClean="0">
              <a:latin typeface="+mn-lt"/>
              <a:cs typeface="Arial" pitchFamily="34" charset="0"/>
            </a:rPr>
            <a:t>Work efficiency</a:t>
          </a:r>
          <a:endParaRPr lang="zh-CN" altLang="en-US" sz="1600" b="1" dirty="0">
            <a:latin typeface="+mn-lt"/>
            <a:ea typeface="微软雅黑" pitchFamily="34" charset="-122"/>
            <a:cs typeface="Arial" pitchFamily="34" charset="0"/>
          </a:endParaRPr>
        </a:p>
      </dgm:t>
    </dgm:pt>
    <dgm:pt modelId="{46F1A188-16EB-41E7-A561-432218E2206B}" type="parTrans" cxnId="{5D9EADC3-11F7-48FA-9254-8DA50B4D8D68}">
      <dgm:prSet custT="1"/>
      <dgm:spPr/>
      <dgm:t>
        <a:bodyPr/>
        <a:lstStyle/>
        <a:p>
          <a:endParaRPr lang="zh-CN" altLang="en-US" sz="1800">
            <a:latin typeface="微软雅黑" pitchFamily="34" charset="-122"/>
            <a:ea typeface="微软雅黑" pitchFamily="34" charset="-122"/>
          </a:endParaRPr>
        </a:p>
      </dgm:t>
    </dgm:pt>
    <dgm:pt modelId="{D4C23CA5-4E26-4728-8A04-73DF233DD74E}" type="sibTrans" cxnId="{5D9EADC3-11F7-48FA-9254-8DA50B4D8D68}">
      <dgm:prSet/>
      <dgm:spPr/>
      <dgm:t>
        <a:bodyPr/>
        <a:lstStyle/>
        <a:p>
          <a:endParaRPr lang="zh-CN" altLang="en-US" sz="1800">
            <a:latin typeface="微软雅黑" pitchFamily="34" charset="-122"/>
            <a:ea typeface="微软雅黑" pitchFamily="34" charset="-122"/>
          </a:endParaRPr>
        </a:p>
      </dgm:t>
    </dgm:pt>
    <dgm:pt modelId="{635C3D72-FFDC-412A-8D62-484890789B0E}">
      <dgm:prSet phldrT="[文本]" custT="1"/>
      <dgm:spPr/>
      <dgm:t>
        <a:bodyPr/>
        <a:lstStyle/>
        <a:p>
          <a:r>
            <a:rPr lang="en-US" sz="1800" b="1" dirty="0" smtClean="0">
              <a:latin typeface="+mn-lt"/>
            </a:rPr>
            <a:t>Improve service quality</a:t>
          </a:r>
          <a:endParaRPr lang="zh-CN" altLang="en-US" sz="1800" b="1" dirty="0">
            <a:latin typeface="+mn-lt"/>
            <a:ea typeface="微软雅黑" pitchFamily="34" charset="-122"/>
          </a:endParaRPr>
        </a:p>
      </dgm:t>
    </dgm:pt>
    <dgm:pt modelId="{41209A7F-E31A-4C83-A70B-07B4061C48E8}" type="parTrans" cxnId="{2F603C3C-3689-4762-9D3D-2EAEC24EC400}">
      <dgm:prSet custT="1"/>
      <dgm:spPr/>
      <dgm:t>
        <a:bodyPr/>
        <a:lstStyle/>
        <a:p>
          <a:endParaRPr lang="zh-CN" altLang="en-US" sz="1800">
            <a:latin typeface="微软雅黑" pitchFamily="34" charset="-122"/>
            <a:ea typeface="微软雅黑" pitchFamily="34" charset="-122"/>
          </a:endParaRPr>
        </a:p>
      </dgm:t>
    </dgm:pt>
    <dgm:pt modelId="{DA532880-F0FE-404A-A76D-8A22A8522790}" type="sibTrans" cxnId="{2F603C3C-3689-4762-9D3D-2EAEC24EC400}">
      <dgm:prSet/>
      <dgm:spPr/>
      <dgm:t>
        <a:bodyPr/>
        <a:lstStyle/>
        <a:p>
          <a:endParaRPr lang="zh-CN" altLang="en-US" sz="1800">
            <a:latin typeface="微软雅黑" pitchFamily="34" charset="-122"/>
            <a:ea typeface="微软雅黑" pitchFamily="34" charset="-122"/>
          </a:endParaRPr>
        </a:p>
      </dgm:t>
    </dgm:pt>
    <dgm:pt modelId="{79333C97-3C2A-4D8E-BF69-E119929443D4}">
      <dgm:prSet phldrT="[文本]" custT="1"/>
      <dgm:spPr/>
      <dgm:t>
        <a:bodyPr/>
        <a:lstStyle/>
        <a:p>
          <a:r>
            <a:rPr lang="en-US" sz="1600" b="1" dirty="0" smtClean="0">
              <a:latin typeface="+mn-lt"/>
            </a:rPr>
            <a:t>Innovative service models</a:t>
          </a:r>
          <a:endParaRPr lang="zh-CN" altLang="en-US" sz="1600" b="1" dirty="0">
            <a:latin typeface="+mn-lt"/>
            <a:ea typeface="微软雅黑" pitchFamily="34" charset="-122"/>
          </a:endParaRPr>
        </a:p>
      </dgm:t>
    </dgm:pt>
    <dgm:pt modelId="{9B377318-70DD-443C-A211-450F6976320A}" type="parTrans" cxnId="{FF723E7A-3AF1-4E3A-99B7-DF30E27DF3AE}">
      <dgm:prSet custT="1"/>
      <dgm:spPr/>
      <dgm:t>
        <a:bodyPr/>
        <a:lstStyle/>
        <a:p>
          <a:endParaRPr lang="zh-CN" altLang="en-US" sz="1800">
            <a:latin typeface="微软雅黑" pitchFamily="34" charset="-122"/>
            <a:ea typeface="微软雅黑" pitchFamily="34" charset="-122"/>
          </a:endParaRPr>
        </a:p>
      </dgm:t>
    </dgm:pt>
    <dgm:pt modelId="{ECD64958-DB11-4209-B003-AA22B5A103B2}" type="sibTrans" cxnId="{FF723E7A-3AF1-4E3A-99B7-DF30E27DF3AE}">
      <dgm:prSet/>
      <dgm:spPr/>
      <dgm:t>
        <a:bodyPr/>
        <a:lstStyle/>
        <a:p>
          <a:endParaRPr lang="zh-CN" altLang="en-US" sz="1800">
            <a:latin typeface="微软雅黑" pitchFamily="34" charset="-122"/>
            <a:ea typeface="微软雅黑" pitchFamily="34" charset="-122"/>
          </a:endParaRPr>
        </a:p>
      </dgm:t>
    </dgm:pt>
    <dgm:pt modelId="{379EA73D-F792-4E48-9D4D-14AA83DB3FDA}">
      <dgm:prSet phldrT="[文本]" custT="1"/>
      <dgm:spPr/>
      <dgm:t>
        <a:bodyPr/>
        <a:lstStyle/>
        <a:p>
          <a:r>
            <a:rPr lang="en-US" sz="1600" b="1" dirty="0" smtClean="0">
              <a:latin typeface="+mn-lt"/>
            </a:rPr>
            <a:t>Control of medical defects</a:t>
          </a:r>
          <a:endParaRPr lang="zh-CN" altLang="en-US" sz="1600" b="1" dirty="0">
            <a:latin typeface="+mn-lt"/>
            <a:ea typeface="微软雅黑" pitchFamily="34" charset="-122"/>
          </a:endParaRPr>
        </a:p>
      </dgm:t>
    </dgm:pt>
    <dgm:pt modelId="{D0FA4098-7759-49C7-88BC-44CFD734EE85}" type="parTrans" cxnId="{91166D03-9F30-4F58-BA62-D1070C0D3E9F}">
      <dgm:prSet custT="1"/>
      <dgm:spPr/>
      <dgm:t>
        <a:bodyPr/>
        <a:lstStyle/>
        <a:p>
          <a:endParaRPr lang="zh-CN" altLang="en-US" sz="1800">
            <a:latin typeface="微软雅黑" pitchFamily="34" charset="-122"/>
            <a:ea typeface="微软雅黑" pitchFamily="34" charset="-122"/>
          </a:endParaRPr>
        </a:p>
      </dgm:t>
    </dgm:pt>
    <dgm:pt modelId="{D36B6AEB-B57C-4F02-8F23-B227ED89733B}" type="sibTrans" cxnId="{91166D03-9F30-4F58-BA62-D1070C0D3E9F}">
      <dgm:prSet/>
      <dgm:spPr/>
      <dgm:t>
        <a:bodyPr/>
        <a:lstStyle/>
        <a:p>
          <a:endParaRPr lang="zh-CN" altLang="en-US" sz="1800">
            <a:latin typeface="微软雅黑" pitchFamily="34" charset="-122"/>
            <a:ea typeface="微软雅黑" pitchFamily="34" charset="-122"/>
          </a:endParaRPr>
        </a:p>
      </dgm:t>
    </dgm:pt>
    <dgm:pt modelId="{62A13F95-D936-472F-9A26-BD29519EF326}">
      <dgm:prSet phldrT="[文本]" custT="1"/>
      <dgm:spPr/>
      <dgm:t>
        <a:bodyPr/>
        <a:lstStyle/>
        <a:p>
          <a:r>
            <a:rPr lang="en-US" sz="1800" b="1" dirty="0" smtClean="0">
              <a:latin typeface="+mn-lt"/>
            </a:rPr>
            <a:t>Protect the health safety</a:t>
          </a:r>
          <a:endParaRPr lang="zh-CN" altLang="en-US" sz="1800" b="1" dirty="0">
            <a:latin typeface="+mn-lt"/>
            <a:ea typeface="微软雅黑" pitchFamily="34" charset="-122"/>
          </a:endParaRPr>
        </a:p>
      </dgm:t>
    </dgm:pt>
    <dgm:pt modelId="{CA631220-AF9A-4FA6-8170-36AB4BB0E7B6}" type="parTrans" cxnId="{5B64F90E-BC64-4BBB-BADF-81C3D9FE0FB6}">
      <dgm:prSet custT="1"/>
      <dgm:spPr/>
      <dgm:t>
        <a:bodyPr/>
        <a:lstStyle/>
        <a:p>
          <a:endParaRPr lang="zh-CN" altLang="en-US" sz="1800">
            <a:latin typeface="微软雅黑" pitchFamily="34" charset="-122"/>
            <a:ea typeface="微软雅黑" pitchFamily="34" charset="-122"/>
          </a:endParaRPr>
        </a:p>
      </dgm:t>
    </dgm:pt>
    <dgm:pt modelId="{D965E46A-3AC1-44A8-BC74-00247E85890F}" type="sibTrans" cxnId="{5B64F90E-BC64-4BBB-BADF-81C3D9FE0FB6}">
      <dgm:prSet/>
      <dgm:spPr/>
      <dgm:t>
        <a:bodyPr/>
        <a:lstStyle/>
        <a:p>
          <a:endParaRPr lang="zh-CN" altLang="en-US" sz="1800">
            <a:latin typeface="微软雅黑" pitchFamily="34" charset="-122"/>
            <a:ea typeface="微软雅黑" pitchFamily="34" charset="-122"/>
          </a:endParaRPr>
        </a:p>
      </dgm:t>
    </dgm:pt>
    <dgm:pt modelId="{216042B1-C1F0-4276-98D9-7F8F7944D11B}">
      <dgm:prSet phldrT="[文本]" custT="1"/>
      <dgm:spPr/>
      <dgm:t>
        <a:bodyPr/>
        <a:lstStyle/>
        <a:p>
          <a:r>
            <a:rPr lang="en-US" sz="1800" b="1" dirty="0" smtClean="0">
              <a:latin typeface="+mn-lt"/>
            </a:rPr>
            <a:t>Management to achieve fine</a:t>
          </a:r>
          <a:endParaRPr lang="zh-CN" altLang="en-US" sz="1800" b="1" dirty="0">
            <a:latin typeface="+mn-lt"/>
            <a:ea typeface="微软雅黑" pitchFamily="34" charset="-122"/>
          </a:endParaRPr>
        </a:p>
      </dgm:t>
    </dgm:pt>
    <dgm:pt modelId="{CAFF29B6-F651-4A72-8A8B-87491065AA99}" type="parTrans" cxnId="{EBD91810-F96F-4F3E-B5D0-67D7F3BFD856}">
      <dgm:prSet custT="1"/>
      <dgm:spPr/>
      <dgm:t>
        <a:bodyPr/>
        <a:lstStyle/>
        <a:p>
          <a:endParaRPr lang="zh-CN" altLang="en-US" sz="1800">
            <a:latin typeface="微软雅黑" pitchFamily="34" charset="-122"/>
            <a:ea typeface="微软雅黑" pitchFamily="34" charset="-122"/>
          </a:endParaRPr>
        </a:p>
      </dgm:t>
    </dgm:pt>
    <dgm:pt modelId="{0D2A6556-7030-4781-A8F1-3EC5F0C18B53}" type="sibTrans" cxnId="{EBD91810-F96F-4F3E-B5D0-67D7F3BFD856}">
      <dgm:prSet/>
      <dgm:spPr/>
      <dgm:t>
        <a:bodyPr/>
        <a:lstStyle/>
        <a:p>
          <a:endParaRPr lang="zh-CN" altLang="en-US" sz="1800">
            <a:latin typeface="微软雅黑" pitchFamily="34" charset="-122"/>
            <a:ea typeface="微软雅黑" pitchFamily="34" charset="-122"/>
          </a:endParaRPr>
        </a:p>
      </dgm:t>
    </dgm:pt>
    <dgm:pt modelId="{63B9D2C8-811F-4772-990E-A9B67D5BEB0C}">
      <dgm:prSet phldrT="[文本]"/>
      <dgm:spPr/>
      <dgm:t>
        <a:bodyPr/>
        <a:lstStyle/>
        <a:p>
          <a:endParaRPr lang="zh-CN" altLang="en-US" sz="1800" dirty="0">
            <a:latin typeface="微软雅黑" pitchFamily="34" charset="-122"/>
            <a:ea typeface="微软雅黑" pitchFamily="34" charset="-122"/>
          </a:endParaRPr>
        </a:p>
      </dgm:t>
    </dgm:pt>
    <dgm:pt modelId="{7D6485C0-E69E-4CA1-936C-8E65A8754AA1}" type="parTrans" cxnId="{90CB39E2-B949-4EA5-AAE9-2EBA8E4932D5}">
      <dgm:prSet/>
      <dgm:spPr/>
      <dgm:t>
        <a:bodyPr/>
        <a:lstStyle/>
        <a:p>
          <a:endParaRPr lang="zh-CN" altLang="en-US" sz="1800">
            <a:latin typeface="微软雅黑" pitchFamily="34" charset="-122"/>
            <a:ea typeface="微软雅黑" pitchFamily="34" charset="-122"/>
          </a:endParaRPr>
        </a:p>
      </dgm:t>
    </dgm:pt>
    <dgm:pt modelId="{CB8C5E15-09BE-4D36-902E-965768C7110E}" type="sibTrans" cxnId="{90CB39E2-B949-4EA5-AAE9-2EBA8E4932D5}">
      <dgm:prSet/>
      <dgm:spPr/>
      <dgm:t>
        <a:bodyPr/>
        <a:lstStyle/>
        <a:p>
          <a:endParaRPr lang="zh-CN" altLang="en-US" sz="1800">
            <a:latin typeface="微软雅黑" pitchFamily="34" charset="-122"/>
            <a:ea typeface="微软雅黑" pitchFamily="34" charset="-122"/>
          </a:endParaRPr>
        </a:p>
      </dgm:t>
    </dgm:pt>
    <dgm:pt modelId="{94758C43-EE16-40D2-84B8-B808FE0009E8}" type="pres">
      <dgm:prSet presAssocID="{423C76FA-CFB5-468C-A05F-BF14453C6C86}" presName="cycle" presStyleCnt="0">
        <dgm:presLayoutVars>
          <dgm:chMax val="1"/>
          <dgm:dir/>
          <dgm:animLvl val="ctr"/>
          <dgm:resizeHandles val="exact"/>
        </dgm:presLayoutVars>
      </dgm:prSet>
      <dgm:spPr/>
      <dgm:t>
        <a:bodyPr/>
        <a:lstStyle/>
        <a:p>
          <a:endParaRPr lang="zh-CN" altLang="en-US"/>
        </a:p>
      </dgm:t>
    </dgm:pt>
    <dgm:pt modelId="{63270F1F-EDE7-495D-8898-9B8FE06B952C}" type="pres">
      <dgm:prSet presAssocID="{EE921A0A-3D48-432F-A7E6-409D6E9033C4}" presName="centerShape" presStyleLbl="node0" presStyleIdx="0" presStyleCnt="1" custScaleX="125650"/>
      <dgm:spPr/>
      <dgm:t>
        <a:bodyPr/>
        <a:lstStyle/>
        <a:p>
          <a:endParaRPr lang="zh-CN" altLang="en-US"/>
        </a:p>
      </dgm:t>
    </dgm:pt>
    <dgm:pt modelId="{E31C705D-8F76-4DCD-95E4-70859BA83F05}" type="pres">
      <dgm:prSet presAssocID="{46F1A188-16EB-41E7-A561-432218E2206B}" presName="Name9" presStyleLbl="parChTrans1D2" presStyleIdx="0" presStyleCnt="6"/>
      <dgm:spPr/>
      <dgm:t>
        <a:bodyPr/>
        <a:lstStyle/>
        <a:p>
          <a:endParaRPr lang="zh-CN" altLang="en-US"/>
        </a:p>
      </dgm:t>
    </dgm:pt>
    <dgm:pt modelId="{3AB6B3F3-A9F1-4601-B833-AB8FE56F5FAE}" type="pres">
      <dgm:prSet presAssocID="{46F1A188-16EB-41E7-A561-432218E2206B}" presName="connTx" presStyleLbl="parChTrans1D2" presStyleIdx="0" presStyleCnt="6"/>
      <dgm:spPr/>
      <dgm:t>
        <a:bodyPr/>
        <a:lstStyle/>
        <a:p>
          <a:endParaRPr lang="zh-CN" altLang="en-US"/>
        </a:p>
      </dgm:t>
    </dgm:pt>
    <dgm:pt modelId="{84BEEDE2-90DA-4DCE-ACA1-C7F4B94948E4}" type="pres">
      <dgm:prSet presAssocID="{D25982ED-FDE7-44B0-AF15-F74DBB2C2990}" presName="node" presStyleLbl="node1" presStyleIdx="0" presStyleCnt="6" custScaleX="102965">
        <dgm:presLayoutVars>
          <dgm:bulletEnabled val="1"/>
        </dgm:presLayoutVars>
      </dgm:prSet>
      <dgm:spPr/>
      <dgm:t>
        <a:bodyPr/>
        <a:lstStyle/>
        <a:p>
          <a:endParaRPr lang="zh-CN" altLang="en-US"/>
        </a:p>
      </dgm:t>
    </dgm:pt>
    <dgm:pt modelId="{6F170597-13A8-48AB-8539-BF04057780A3}" type="pres">
      <dgm:prSet presAssocID="{41209A7F-E31A-4C83-A70B-07B4061C48E8}" presName="Name9" presStyleLbl="parChTrans1D2" presStyleIdx="1" presStyleCnt="6"/>
      <dgm:spPr/>
      <dgm:t>
        <a:bodyPr/>
        <a:lstStyle/>
        <a:p>
          <a:endParaRPr lang="zh-CN" altLang="en-US"/>
        </a:p>
      </dgm:t>
    </dgm:pt>
    <dgm:pt modelId="{CFC10C0D-26EC-4CC5-8CD1-361963A09F26}" type="pres">
      <dgm:prSet presAssocID="{41209A7F-E31A-4C83-A70B-07B4061C48E8}" presName="connTx" presStyleLbl="parChTrans1D2" presStyleIdx="1" presStyleCnt="6"/>
      <dgm:spPr/>
      <dgm:t>
        <a:bodyPr/>
        <a:lstStyle/>
        <a:p>
          <a:endParaRPr lang="zh-CN" altLang="en-US"/>
        </a:p>
      </dgm:t>
    </dgm:pt>
    <dgm:pt modelId="{4CCE4FA6-7F1A-4A89-A196-2D88DA32AD66}" type="pres">
      <dgm:prSet presAssocID="{635C3D72-FFDC-412A-8D62-484890789B0E}" presName="node" presStyleLbl="node1" presStyleIdx="1" presStyleCnt="6">
        <dgm:presLayoutVars>
          <dgm:bulletEnabled val="1"/>
        </dgm:presLayoutVars>
      </dgm:prSet>
      <dgm:spPr/>
      <dgm:t>
        <a:bodyPr/>
        <a:lstStyle/>
        <a:p>
          <a:endParaRPr lang="zh-CN" altLang="en-US"/>
        </a:p>
      </dgm:t>
    </dgm:pt>
    <dgm:pt modelId="{E48C1A21-2C5C-4F61-A1D6-BCF18DF2C490}" type="pres">
      <dgm:prSet presAssocID="{9B377318-70DD-443C-A211-450F6976320A}" presName="Name9" presStyleLbl="parChTrans1D2" presStyleIdx="2" presStyleCnt="6"/>
      <dgm:spPr/>
      <dgm:t>
        <a:bodyPr/>
        <a:lstStyle/>
        <a:p>
          <a:endParaRPr lang="zh-CN" altLang="en-US"/>
        </a:p>
      </dgm:t>
    </dgm:pt>
    <dgm:pt modelId="{A24D7230-0624-4437-9823-47BF35E51399}" type="pres">
      <dgm:prSet presAssocID="{9B377318-70DD-443C-A211-450F6976320A}" presName="connTx" presStyleLbl="parChTrans1D2" presStyleIdx="2" presStyleCnt="6"/>
      <dgm:spPr/>
      <dgm:t>
        <a:bodyPr/>
        <a:lstStyle/>
        <a:p>
          <a:endParaRPr lang="zh-CN" altLang="en-US"/>
        </a:p>
      </dgm:t>
    </dgm:pt>
    <dgm:pt modelId="{4847EC04-16F7-4EFC-AD9B-E6BA38833C2C}" type="pres">
      <dgm:prSet presAssocID="{79333C97-3C2A-4D8E-BF69-E119929443D4}" presName="node" presStyleLbl="node1" presStyleIdx="2" presStyleCnt="6">
        <dgm:presLayoutVars>
          <dgm:bulletEnabled val="1"/>
        </dgm:presLayoutVars>
      </dgm:prSet>
      <dgm:spPr/>
      <dgm:t>
        <a:bodyPr/>
        <a:lstStyle/>
        <a:p>
          <a:endParaRPr lang="zh-CN" altLang="en-US"/>
        </a:p>
      </dgm:t>
    </dgm:pt>
    <dgm:pt modelId="{213E8848-EAA2-45FC-9917-C8A18FBFCD82}" type="pres">
      <dgm:prSet presAssocID="{D0FA4098-7759-49C7-88BC-44CFD734EE85}" presName="Name9" presStyleLbl="parChTrans1D2" presStyleIdx="3" presStyleCnt="6"/>
      <dgm:spPr/>
      <dgm:t>
        <a:bodyPr/>
        <a:lstStyle/>
        <a:p>
          <a:endParaRPr lang="zh-CN" altLang="en-US"/>
        </a:p>
      </dgm:t>
    </dgm:pt>
    <dgm:pt modelId="{D9A22AE5-169D-4624-84F8-49C09C862859}" type="pres">
      <dgm:prSet presAssocID="{D0FA4098-7759-49C7-88BC-44CFD734EE85}" presName="connTx" presStyleLbl="parChTrans1D2" presStyleIdx="3" presStyleCnt="6"/>
      <dgm:spPr/>
      <dgm:t>
        <a:bodyPr/>
        <a:lstStyle/>
        <a:p>
          <a:endParaRPr lang="zh-CN" altLang="en-US"/>
        </a:p>
      </dgm:t>
    </dgm:pt>
    <dgm:pt modelId="{1F721ABD-F739-49F7-B9B4-D5EB3A0B24F8}" type="pres">
      <dgm:prSet presAssocID="{379EA73D-F792-4E48-9D4D-14AA83DB3FDA}" presName="node" presStyleLbl="node1" presStyleIdx="3" presStyleCnt="6">
        <dgm:presLayoutVars>
          <dgm:bulletEnabled val="1"/>
        </dgm:presLayoutVars>
      </dgm:prSet>
      <dgm:spPr/>
      <dgm:t>
        <a:bodyPr/>
        <a:lstStyle/>
        <a:p>
          <a:endParaRPr lang="zh-CN" altLang="en-US"/>
        </a:p>
      </dgm:t>
    </dgm:pt>
    <dgm:pt modelId="{401FA803-FC08-4260-92EE-18B940BA6B4A}" type="pres">
      <dgm:prSet presAssocID="{CA631220-AF9A-4FA6-8170-36AB4BB0E7B6}" presName="Name9" presStyleLbl="parChTrans1D2" presStyleIdx="4" presStyleCnt="6"/>
      <dgm:spPr/>
      <dgm:t>
        <a:bodyPr/>
        <a:lstStyle/>
        <a:p>
          <a:endParaRPr lang="zh-CN" altLang="en-US"/>
        </a:p>
      </dgm:t>
    </dgm:pt>
    <dgm:pt modelId="{5A1E3E6F-808E-4BA6-B3CF-CD1E3C8BD91D}" type="pres">
      <dgm:prSet presAssocID="{CA631220-AF9A-4FA6-8170-36AB4BB0E7B6}" presName="connTx" presStyleLbl="parChTrans1D2" presStyleIdx="4" presStyleCnt="6"/>
      <dgm:spPr/>
      <dgm:t>
        <a:bodyPr/>
        <a:lstStyle/>
        <a:p>
          <a:endParaRPr lang="zh-CN" altLang="en-US"/>
        </a:p>
      </dgm:t>
    </dgm:pt>
    <dgm:pt modelId="{0DA07736-A5D9-40C2-9622-95083BEC4D59}" type="pres">
      <dgm:prSet presAssocID="{62A13F95-D936-472F-9A26-BD29519EF326}" presName="node" presStyleLbl="node1" presStyleIdx="4" presStyleCnt="6">
        <dgm:presLayoutVars>
          <dgm:bulletEnabled val="1"/>
        </dgm:presLayoutVars>
      </dgm:prSet>
      <dgm:spPr/>
      <dgm:t>
        <a:bodyPr/>
        <a:lstStyle/>
        <a:p>
          <a:endParaRPr lang="zh-CN" altLang="en-US"/>
        </a:p>
      </dgm:t>
    </dgm:pt>
    <dgm:pt modelId="{C2D4D55A-3A8A-4943-B581-4417E9669C00}" type="pres">
      <dgm:prSet presAssocID="{CAFF29B6-F651-4A72-8A8B-87491065AA99}" presName="Name9" presStyleLbl="parChTrans1D2" presStyleIdx="5" presStyleCnt="6"/>
      <dgm:spPr/>
      <dgm:t>
        <a:bodyPr/>
        <a:lstStyle/>
        <a:p>
          <a:endParaRPr lang="zh-CN" altLang="en-US"/>
        </a:p>
      </dgm:t>
    </dgm:pt>
    <dgm:pt modelId="{29AAFB0A-ECFC-4904-843D-7CB36765FB8C}" type="pres">
      <dgm:prSet presAssocID="{CAFF29B6-F651-4A72-8A8B-87491065AA99}" presName="connTx" presStyleLbl="parChTrans1D2" presStyleIdx="5" presStyleCnt="6"/>
      <dgm:spPr/>
      <dgm:t>
        <a:bodyPr/>
        <a:lstStyle/>
        <a:p>
          <a:endParaRPr lang="zh-CN" altLang="en-US"/>
        </a:p>
      </dgm:t>
    </dgm:pt>
    <dgm:pt modelId="{BC1C7AD9-012E-494B-96E6-E9C772A79BFC}" type="pres">
      <dgm:prSet presAssocID="{216042B1-C1F0-4276-98D9-7F8F7944D11B}" presName="node" presStyleLbl="node1" presStyleIdx="5" presStyleCnt="6">
        <dgm:presLayoutVars>
          <dgm:bulletEnabled val="1"/>
        </dgm:presLayoutVars>
      </dgm:prSet>
      <dgm:spPr/>
      <dgm:t>
        <a:bodyPr/>
        <a:lstStyle/>
        <a:p>
          <a:endParaRPr lang="zh-CN" altLang="en-US"/>
        </a:p>
      </dgm:t>
    </dgm:pt>
  </dgm:ptLst>
  <dgm:cxnLst>
    <dgm:cxn modelId="{EBD91810-F96F-4F3E-B5D0-67D7F3BFD856}" srcId="{EE921A0A-3D48-432F-A7E6-409D6E9033C4}" destId="{216042B1-C1F0-4276-98D9-7F8F7944D11B}" srcOrd="5" destOrd="0" parTransId="{CAFF29B6-F651-4A72-8A8B-87491065AA99}" sibTransId="{0D2A6556-7030-4781-A8F1-3EC5F0C18B53}"/>
    <dgm:cxn modelId="{2F603C3C-3689-4762-9D3D-2EAEC24EC400}" srcId="{EE921A0A-3D48-432F-A7E6-409D6E9033C4}" destId="{635C3D72-FFDC-412A-8D62-484890789B0E}" srcOrd="1" destOrd="0" parTransId="{41209A7F-E31A-4C83-A70B-07B4061C48E8}" sibTransId="{DA532880-F0FE-404A-A76D-8A22A8522790}"/>
    <dgm:cxn modelId="{F82B7F8E-4F58-4828-A9CC-5DBB5ED47D0E}" type="presOf" srcId="{9B377318-70DD-443C-A211-450F6976320A}" destId="{E48C1A21-2C5C-4F61-A1D6-BCF18DF2C490}" srcOrd="0" destOrd="0" presId="urn:microsoft.com/office/officeart/2005/8/layout/radial1"/>
    <dgm:cxn modelId="{E4B7315F-AF3E-4C07-9C93-A7701F3E7387}" type="presOf" srcId="{EE921A0A-3D48-432F-A7E6-409D6E9033C4}" destId="{63270F1F-EDE7-495D-8898-9B8FE06B952C}" srcOrd="0" destOrd="0" presId="urn:microsoft.com/office/officeart/2005/8/layout/radial1"/>
    <dgm:cxn modelId="{91166D03-9F30-4F58-BA62-D1070C0D3E9F}" srcId="{EE921A0A-3D48-432F-A7E6-409D6E9033C4}" destId="{379EA73D-F792-4E48-9D4D-14AA83DB3FDA}" srcOrd="3" destOrd="0" parTransId="{D0FA4098-7759-49C7-88BC-44CFD734EE85}" sibTransId="{D36B6AEB-B57C-4F02-8F23-B227ED89733B}"/>
    <dgm:cxn modelId="{6B95056F-CC85-41ED-866E-2719EC47EFEB}" type="presOf" srcId="{CA631220-AF9A-4FA6-8170-36AB4BB0E7B6}" destId="{401FA803-FC08-4260-92EE-18B940BA6B4A}" srcOrd="0" destOrd="0" presId="urn:microsoft.com/office/officeart/2005/8/layout/radial1"/>
    <dgm:cxn modelId="{FF723E7A-3AF1-4E3A-99B7-DF30E27DF3AE}" srcId="{EE921A0A-3D48-432F-A7E6-409D6E9033C4}" destId="{79333C97-3C2A-4D8E-BF69-E119929443D4}" srcOrd="2" destOrd="0" parTransId="{9B377318-70DD-443C-A211-450F6976320A}" sibTransId="{ECD64958-DB11-4209-B003-AA22B5A103B2}"/>
    <dgm:cxn modelId="{5D9EADC3-11F7-48FA-9254-8DA50B4D8D68}" srcId="{EE921A0A-3D48-432F-A7E6-409D6E9033C4}" destId="{D25982ED-FDE7-44B0-AF15-F74DBB2C2990}" srcOrd="0" destOrd="0" parTransId="{46F1A188-16EB-41E7-A561-432218E2206B}" sibTransId="{D4C23CA5-4E26-4728-8A04-73DF233DD74E}"/>
    <dgm:cxn modelId="{755536C7-6E8E-4A2D-95C9-B3EFE857D9ED}" type="presOf" srcId="{CAFF29B6-F651-4A72-8A8B-87491065AA99}" destId="{C2D4D55A-3A8A-4943-B581-4417E9669C00}" srcOrd="0" destOrd="0" presId="urn:microsoft.com/office/officeart/2005/8/layout/radial1"/>
    <dgm:cxn modelId="{9647E009-8556-469D-9700-E2C0A5B9D363}" type="presOf" srcId="{CAFF29B6-F651-4A72-8A8B-87491065AA99}" destId="{29AAFB0A-ECFC-4904-843D-7CB36765FB8C}" srcOrd="1" destOrd="0" presId="urn:microsoft.com/office/officeart/2005/8/layout/radial1"/>
    <dgm:cxn modelId="{658EA9D0-2747-44E2-AE15-01397B36683E}" type="presOf" srcId="{635C3D72-FFDC-412A-8D62-484890789B0E}" destId="{4CCE4FA6-7F1A-4A89-A196-2D88DA32AD66}" srcOrd="0" destOrd="0" presId="urn:microsoft.com/office/officeart/2005/8/layout/radial1"/>
    <dgm:cxn modelId="{22247897-E55B-40BE-B394-61DA022917AC}" type="presOf" srcId="{79333C97-3C2A-4D8E-BF69-E119929443D4}" destId="{4847EC04-16F7-4EFC-AD9B-E6BA38833C2C}" srcOrd="0" destOrd="0" presId="urn:microsoft.com/office/officeart/2005/8/layout/radial1"/>
    <dgm:cxn modelId="{3ACE1728-8BA8-495E-B8D7-A4C89D5D73B1}" type="presOf" srcId="{46F1A188-16EB-41E7-A561-432218E2206B}" destId="{E31C705D-8F76-4DCD-95E4-70859BA83F05}" srcOrd="0" destOrd="0" presId="urn:microsoft.com/office/officeart/2005/8/layout/radial1"/>
    <dgm:cxn modelId="{0E526D8D-46FC-4B8D-814E-65EBAEF2C6AB}" type="presOf" srcId="{379EA73D-F792-4E48-9D4D-14AA83DB3FDA}" destId="{1F721ABD-F739-49F7-B9B4-D5EB3A0B24F8}" srcOrd="0" destOrd="0" presId="urn:microsoft.com/office/officeart/2005/8/layout/radial1"/>
    <dgm:cxn modelId="{5B64F90E-BC64-4BBB-BADF-81C3D9FE0FB6}" srcId="{EE921A0A-3D48-432F-A7E6-409D6E9033C4}" destId="{62A13F95-D936-472F-9A26-BD29519EF326}" srcOrd="4" destOrd="0" parTransId="{CA631220-AF9A-4FA6-8170-36AB4BB0E7B6}" sibTransId="{D965E46A-3AC1-44A8-BC74-00247E85890F}"/>
    <dgm:cxn modelId="{ED45264F-5917-4836-A3E9-D0C86645426F}" srcId="{423C76FA-CFB5-468C-A05F-BF14453C6C86}" destId="{EE921A0A-3D48-432F-A7E6-409D6E9033C4}" srcOrd="0" destOrd="0" parTransId="{1C58E095-C1F8-4801-B40B-CF2525ADBEBA}" sibTransId="{03A8F9BA-A496-457C-8541-450C12483351}"/>
    <dgm:cxn modelId="{94EC5151-9453-4654-BD38-AF1F4E60C3BE}" type="presOf" srcId="{CA631220-AF9A-4FA6-8170-36AB4BB0E7B6}" destId="{5A1E3E6F-808E-4BA6-B3CF-CD1E3C8BD91D}" srcOrd="1" destOrd="0" presId="urn:microsoft.com/office/officeart/2005/8/layout/radial1"/>
    <dgm:cxn modelId="{396D548B-4F7B-4AA7-987C-30C0AD018D68}" type="presOf" srcId="{D0FA4098-7759-49C7-88BC-44CFD734EE85}" destId="{D9A22AE5-169D-4624-84F8-49C09C862859}" srcOrd="1" destOrd="0" presId="urn:microsoft.com/office/officeart/2005/8/layout/radial1"/>
    <dgm:cxn modelId="{73BD79EF-F9B8-4477-8474-711E95340050}" type="presOf" srcId="{423C76FA-CFB5-468C-A05F-BF14453C6C86}" destId="{94758C43-EE16-40D2-84B8-B808FE0009E8}" srcOrd="0" destOrd="0" presId="urn:microsoft.com/office/officeart/2005/8/layout/radial1"/>
    <dgm:cxn modelId="{E1D2418E-222B-492E-ABE5-B2E7C1BC05D7}" type="presOf" srcId="{D25982ED-FDE7-44B0-AF15-F74DBB2C2990}" destId="{84BEEDE2-90DA-4DCE-ACA1-C7F4B94948E4}" srcOrd="0" destOrd="0" presId="urn:microsoft.com/office/officeart/2005/8/layout/radial1"/>
    <dgm:cxn modelId="{0A743B12-9816-40B4-AC46-E540C02131D5}" type="presOf" srcId="{216042B1-C1F0-4276-98D9-7F8F7944D11B}" destId="{BC1C7AD9-012E-494B-96E6-E9C772A79BFC}" srcOrd="0" destOrd="0" presId="urn:microsoft.com/office/officeart/2005/8/layout/radial1"/>
    <dgm:cxn modelId="{29FCE7D4-7217-4BC1-9B95-9707B7599652}" type="presOf" srcId="{46F1A188-16EB-41E7-A561-432218E2206B}" destId="{3AB6B3F3-A9F1-4601-B833-AB8FE56F5FAE}" srcOrd="1" destOrd="0" presId="urn:microsoft.com/office/officeart/2005/8/layout/radial1"/>
    <dgm:cxn modelId="{90CB39E2-B949-4EA5-AAE9-2EBA8E4932D5}" srcId="{423C76FA-CFB5-468C-A05F-BF14453C6C86}" destId="{63B9D2C8-811F-4772-990E-A9B67D5BEB0C}" srcOrd="1" destOrd="0" parTransId="{7D6485C0-E69E-4CA1-936C-8E65A8754AA1}" sibTransId="{CB8C5E15-09BE-4D36-902E-965768C7110E}"/>
    <dgm:cxn modelId="{CC57814E-B1F1-4426-A9F0-8820A9FDB211}" type="presOf" srcId="{62A13F95-D936-472F-9A26-BD29519EF326}" destId="{0DA07736-A5D9-40C2-9622-95083BEC4D59}" srcOrd="0" destOrd="0" presId="urn:microsoft.com/office/officeart/2005/8/layout/radial1"/>
    <dgm:cxn modelId="{39104CA8-73B5-4824-9B48-EA3961314397}" type="presOf" srcId="{41209A7F-E31A-4C83-A70B-07B4061C48E8}" destId="{CFC10C0D-26EC-4CC5-8CD1-361963A09F26}" srcOrd="1" destOrd="0" presId="urn:microsoft.com/office/officeart/2005/8/layout/radial1"/>
    <dgm:cxn modelId="{DBB92C32-5C2F-4A30-B93C-4F3582C0EDAF}" type="presOf" srcId="{9B377318-70DD-443C-A211-450F6976320A}" destId="{A24D7230-0624-4437-9823-47BF35E51399}" srcOrd="1" destOrd="0" presId="urn:microsoft.com/office/officeart/2005/8/layout/radial1"/>
    <dgm:cxn modelId="{56FDEE00-F02E-44EA-A492-EAD7463382A9}" type="presOf" srcId="{41209A7F-E31A-4C83-A70B-07B4061C48E8}" destId="{6F170597-13A8-48AB-8539-BF04057780A3}" srcOrd="0" destOrd="0" presId="urn:microsoft.com/office/officeart/2005/8/layout/radial1"/>
    <dgm:cxn modelId="{5AF24BCE-6C56-4916-B066-4E81889899E5}" type="presOf" srcId="{D0FA4098-7759-49C7-88BC-44CFD734EE85}" destId="{213E8848-EAA2-45FC-9917-C8A18FBFCD82}" srcOrd="0" destOrd="0" presId="urn:microsoft.com/office/officeart/2005/8/layout/radial1"/>
    <dgm:cxn modelId="{03983304-2941-444D-A3F2-120176B31D04}" type="presParOf" srcId="{94758C43-EE16-40D2-84B8-B808FE0009E8}" destId="{63270F1F-EDE7-495D-8898-9B8FE06B952C}" srcOrd="0" destOrd="0" presId="urn:microsoft.com/office/officeart/2005/8/layout/radial1"/>
    <dgm:cxn modelId="{72E092BB-FE9F-4677-998B-755D39E8FFDD}" type="presParOf" srcId="{94758C43-EE16-40D2-84B8-B808FE0009E8}" destId="{E31C705D-8F76-4DCD-95E4-70859BA83F05}" srcOrd="1" destOrd="0" presId="urn:microsoft.com/office/officeart/2005/8/layout/radial1"/>
    <dgm:cxn modelId="{27529DDD-8B06-4262-895A-C1D5995594BC}" type="presParOf" srcId="{E31C705D-8F76-4DCD-95E4-70859BA83F05}" destId="{3AB6B3F3-A9F1-4601-B833-AB8FE56F5FAE}" srcOrd="0" destOrd="0" presId="urn:microsoft.com/office/officeart/2005/8/layout/radial1"/>
    <dgm:cxn modelId="{569804CD-88EC-4D87-A6B9-868A4B9DDFAB}" type="presParOf" srcId="{94758C43-EE16-40D2-84B8-B808FE0009E8}" destId="{84BEEDE2-90DA-4DCE-ACA1-C7F4B94948E4}" srcOrd="2" destOrd="0" presId="urn:microsoft.com/office/officeart/2005/8/layout/radial1"/>
    <dgm:cxn modelId="{126A640F-410B-41A3-81C0-F52CE8EDCF0E}" type="presParOf" srcId="{94758C43-EE16-40D2-84B8-B808FE0009E8}" destId="{6F170597-13A8-48AB-8539-BF04057780A3}" srcOrd="3" destOrd="0" presId="urn:microsoft.com/office/officeart/2005/8/layout/radial1"/>
    <dgm:cxn modelId="{53A1D3B1-B171-4D9C-83DD-35ED5A08F084}" type="presParOf" srcId="{6F170597-13A8-48AB-8539-BF04057780A3}" destId="{CFC10C0D-26EC-4CC5-8CD1-361963A09F26}" srcOrd="0" destOrd="0" presId="urn:microsoft.com/office/officeart/2005/8/layout/radial1"/>
    <dgm:cxn modelId="{7118930D-0077-4FDB-8F99-066F5A83320A}" type="presParOf" srcId="{94758C43-EE16-40D2-84B8-B808FE0009E8}" destId="{4CCE4FA6-7F1A-4A89-A196-2D88DA32AD66}" srcOrd="4" destOrd="0" presId="urn:microsoft.com/office/officeart/2005/8/layout/radial1"/>
    <dgm:cxn modelId="{9727A77A-68F9-4F9B-ADF5-E02FD5715B09}" type="presParOf" srcId="{94758C43-EE16-40D2-84B8-B808FE0009E8}" destId="{E48C1A21-2C5C-4F61-A1D6-BCF18DF2C490}" srcOrd="5" destOrd="0" presId="urn:microsoft.com/office/officeart/2005/8/layout/radial1"/>
    <dgm:cxn modelId="{1EA05038-0B8F-447F-9263-5D43FFC19281}" type="presParOf" srcId="{E48C1A21-2C5C-4F61-A1D6-BCF18DF2C490}" destId="{A24D7230-0624-4437-9823-47BF35E51399}" srcOrd="0" destOrd="0" presId="urn:microsoft.com/office/officeart/2005/8/layout/radial1"/>
    <dgm:cxn modelId="{31872126-04B8-4C69-B449-ED7D49286E50}" type="presParOf" srcId="{94758C43-EE16-40D2-84B8-B808FE0009E8}" destId="{4847EC04-16F7-4EFC-AD9B-E6BA38833C2C}" srcOrd="6" destOrd="0" presId="urn:microsoft.com/office/officeart/2005/8/layout/radial1"/>
    <dgm:cxn modelId="{EFD51E20-3FF9-4D1A-9F6B-733582CC3AAB}" type="presParOf" srcId="{94758C43-EE16-40D2-84B8-B808FE0009E8}" destId="{213E8848-EAA2-45FC-9917-C8A18FBFCD82}" srcOrd="7" destOrd="0" presId="urn:microsoft.com/office/officeart/2005/8/layout/radial1"/>
    <dgm:cxn modelId="{53BF6BBE-3623-4E41-93F2-06986EAFB22B}" type="presParOf" srcId="{213E8848-EAA2-45FC-9917-C8A18FBFCD82}" destId="{D9A22AE5-169D-4624-84F8-49C09C862859}" srcOrd="0" destOrd="0" presId="urn:microsoft.com/office/officeart/2005/8/layout/radial1"/>
    <dgm:cxn modelId="{1ABC1759-01EA-4276-A0D8-62309BE88A79}" type="presParOf" srcId="{94758C43-EE16-40D2-84B8-B808FE0009E8}" destId="{1F721ABD-F739-49F7-B9B4-D5EB3A0B24F8}" srcOrd="8" destOrd="0" presId="urn:microsoft.com/office/officeart/2005/8/layout/radial1"/>
    <dgm:cxn modelId="{712DF339-82F6-4201-8591-D71FEC161AAB}" type="presParOf" srcId="{94758C43-EE16-40D2-84B8-B808FE0009E8}" destId="{401FA803-FC08-4260-92EE-18B940BA6B4A}" srcOrd="9" destOrd="0" presId="urn:microsoft.com/office/officeart/2005/8/layout/radial1"/>
    <dgm:cxn modelId="{625B15AC-7FB6-46CB-B6C0-FFB4F4C79047}" type="presParOf" srcId="{401FA803-FC08-4260-92EE-18B940BA6B4A}" destId="{5A1E3E6F-808E-4BA6-B3CF-CD1E3C8BD91D}" srcOrd="0" destOrd="0" presId="urn:microsoft.com/office/officeart/2005/8/layout/radial1"/>
    <dgm:cxn modelId="{4409DEF8-B16C-4A2A-A544-ECE469B026F9}" type="presParOf" srcId="{94758C43-EE16-40D2-84B8-B808FE0009E8}" destId="{0DA07736-A5D9-40C2-9622-95083BEC4D59}" srcOrd="10" destOrd="0" presId="urn:microsoft.com/office/officeart/2005/8/layout/radial1"/>
    <dgm:cxn modelId="{19BC2B9C-8C3C-4F63-B086-AA8332032681}" type="presParOf" srcId="{94758C43-EE16-40D2-84B8-B808FE0009E8}" destId="{C2D4D55A-3A8A-4943-B581-4417E9669C00}" srcOrd="11" destOrd="0" presId="urn:microsoft.com/office/officeart/2005/8/layout/radial1"/>
    <dgm:cxn modelId="{690BF223-782A-42E1-99CE-1314D4C4B50B}" type="presParOf" srcId="{C2D4D55A-3A8A-4943-B581-4417E9669C00}" destId="{29AAFB0A-ECFC-4904-843D-7CB36765FB8C}" srcOrd="0" destOrd="0" presId="urn:microsoft.com/office/officeart/2005/8/layout/radial1"/>
    <dgm:cxn modelId="{CFEF996C-0A85-4CA8-8F25-E479B7A891AA}" type="presParOf" srcId="{94758C43-EE16-40D2-84B8-B808FE0009E8}" destId="{BC1C7AD9-012E-494B-96E6-E9C772A79BFC}" srcOrd="12"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1496EA-A320-4F76-981D-C2FF730F969B}" type="doc">
      <dgm:prSet loTypeId="urn:microsoft.com/office/officeart/2005/8/layout/vList2" loCatId="list" qsTypeId="urn:microsoft.com/office/officeart/2005/8/quickstyle/3d4" qsCatId="3D" csTypeId="urn:microsoft.com/office/officeart/2005/8/colors/accent1_5" csCatId="accent1" phldr="1"/>
      <dgm:spPr/>
      <dgm:t>
        <a:bodyPr/>
        <a:lstStyle/>
        <a:p>
          <a:endParaRPr lang="zh-CN" altLang="en-US"/>
        </a:p>
      </dgm:t>
    </dgm:pt>
    <dgm:pt modelId="{59D8F1BD-137A-4F13-9055-FD374F550C11}">
      <dgm:prSet phldrT="[文本]" custT="1"/>
      <dgm:spPr/>
      <dgm:t>
        <a:bodyPr/>
        <a:lstStyle/>
        <a:p>
          <a:r>
            <a:rPr lang="en-US" altLang="zh-CN" sz="1800" b="1" dirty="0" smtClean="0">
              <a:solidFill>
                <a:schemeClr val="tx1"/>
              </a:solidFill>
              <a:latin typeface="微软雅黑" pitchFamily="34" charset="-122"/>
              <a:ea typeface="微软雅黑" pitchFamily="34" charset="-122"/>
            </a:rPr>
            <a:t>IOT Tech on Diagnostic  Processing Management</a:t>
          </a:r>
          <a:endParaRPr lang="zh-CN" altLang="en-US" sz="1800" b="1" dirty="0">
            <a:solidFill>
              <a:schemeClr val="tx1"/>
            </a:solidFill>
            <a:latin typeface="微软雅黑" pitchFamily="34" charset="-122"/>
            <a:ea typeface="微软雅黑" pitchFamily="34" charset="-122"/>
          </a:endParaRPr>
        </a:p>
      </dgm:t>
    </dgm:pt>
    <dgm:pt modelId="{CBCF3B42-B99D-490F-808A-EC59F80BB97B}" type="parTrans" cxnId="{679FFDE1-DE7D-4E8B-A80C-1AB5F8414682}">
      <dgm:prSet/>
      <dgm:spPr/>
      <dgm:t>
        <a:bodyPr/>
        <a:lstStyle/>
        <a:p>
          <a:endParaRPr lang="zh-CN" altLang="en-US" sz="1800" b="1">
            <a:solidFill>
              <a:schemeClr val="tx1"/>
            </a:solidFill>
            <a:latin typeface="微软雅黑" pitchFamily="34" charset="-122"/>
            <a:ea typeface="微软雅黑" pitchFamily="34" charset="-122"/>
          </a:endParaRPr>
        </a:p>
      </dgm:t>
    </dgm:pt>
    <dgm:pt modelId="{A19B0155-A50C-405E-A737-0552894EFD5D}" type="sibTrans" cxnId="{679FFDE1-DE7D-4E8B-A80C-1AB5F8414682}">
      <dgm:prSet/>
      <dgm:spPr/>
      <dgm:t>
        <a:bodyPr/>
        <a:lstStyle/>
        <a:p>
          <a:endParaRPr lang="zh-CN" altLang="en-US" sz="1800" b="1">
            <a:solidFill>
              <a:schemeClr val="tx1"/>
            </a:solidFill>
            <a:latin typeface="微软雅黑" pitchFamily="34" charset="-122"/>
            <a:ea typeface="微软雅黑" pitchFamily="34" charset="-122"/>
          </a:endParaRPr>
        </a:p>
      </dgm:t>
    </dgm:pt>
    <dgm:pt modelId="{0C0C7561-C702-4448-9B02-A80D41D1BC85}">
      <dgm:prSet phldrT="[文本]" custT="1"/>
      <dgm:spPr/>
      <dgm:t>
        <a:bodyPr/>
        <a:lstStyle/>
        <a:p>
          <a:r>
            <a:rPr lang="en-US" altLang="zh-CN" sz="1800" b="1" dirty="0" smtClean="0">
              <a:solidFill>
                <a:schemeClr val="tx1"/>
              </a:solidFill>
              <a:latin typeface="微软雅黑" pitchFamily="34" charset="-122"/>
              <a:ea typeface="微软雅黑" pitchFamily="34" charset="-122"/>
            </a:rPr>
            <a:t>IOT Tech on Hospital Pharmacy Management</a:t>
          </a:r>
          <a:endParaRPr lang="zh-CN" altLang="en-US" sz="1800" b="1" dirty="0">
            <a:solidFill>
              <a:schemeClr val="tx1"/>
            </a:solidFill>
            <a:latin typeface="微软雅黑" pitchFamily="34" charset="-122"/>
            <a:ea typeface="微软雅黑" pitchFamily="34" charset="-122"/>
          </a:endParaRPr>
        </a:p>
      </dgm:t>
    </dgm:pt>
    <dgm:pt modelId="{24D6EAFC-49A0-416A-88EC-8B243C2C519D}" type="parTrans" cxnId="{F2A06B02-8A8A-4700-98B3-624FCC1EF7EF}">
      <dgm:prSet/>
      <dgm:spPr/>
      <dgm:t>
        <a:bodyPr/>
        <a:lstStyle/>
        <a:p>
          <a:endParaRPr lang="zh-CN" altLang="en-US" sz="1800" b="1">
            <a:solidFill>
              <a:schemeClr val="tx1"/>
            </a:solidFill>
            <a:latin typeface="微软雅黑" pitchFamily="34" charset="-122"/>
            <a:ea typeface="微软雅黑" pitchFamily="34" charset="-122"/>
          </a:endParaRPr>
        </a:p>
      </dgm:t>
    </dgm:pt>
    <dgm:pt modelId="{E3D7836B-4A34-4A3F-894A-AACE90F2AE99}" type="sibTrans" cxnId="{F2A06B02-8A8A-4700-98B3-624FCC1EF7EF}">
      <dgm:prSet/>
      <dgm:spPr/>
      <dgm:t>
        <a:bodyPr/>
        <a:lstStyle/>
        <a:p>
          <a:endParaRPr lang="zh-CN" altLang="en-US" sz="1800" b="1">
            <a:solidFill>
              <a:schemeClr val="tx1"/>
            </a:solidFill>
            <a:latin typeface="微软雅黑" pitchFamily="34" charset="-122"/>
            <a:ea typeface="微软雅黑" pitchFamily="34" charset="-122"/>
          </a:endParaRPr>
        </a:p>
      </dgm:t>
    </dgm:pt>
    <dgm:pt modelId="{C03ABAD0-E182-4C19-B4DF-6D924DE6A051}">
      <dgm:prSet phldrT="[文本]" custT="1"/>
      <dgm:spPr/>
      <dgm:t>
        <a:bodyPr/>
        <a:lstStyle/>
        <a:p>
          <a:r>
            <a:rPr lang="en-US" altLang="zh-CN" sz="1800" b="1" dirty="0" smtClean="0">
              <a:solidFill>
                <a:schemeClr val="tx1"/>
              </a:solidFill>
              <a:latin typeface="微软雅黑" pitchFamily="34" charset="-122"/>
              <a:ea typeface="微软雅黑" pitchFamily="34" charset="-122"/>
            </a:rPr>
            <a:t>IOT Tech on Medical Safety   Information </a:t>
          </a:r>
          <a:endParaRPr lang="zh-CN" altLang="en-US" sz="1800" b="1" dirty="0">
            <a:solidFill>
              <a:schemeClr val="tx1"/>
            </a:solidFill>
            <a:latin typeface="微软雅黑" pitchFamily="34" charset="-122"/>
            <a:ea typeface="微软雅黑" pitchFamily="34" charset="-122"/>
          </a:endParaRPr>
        </a:p>
      </dgm:t>
    </dgm:pt>
    <dgm:pt modelId="{FA5376AC-1CEC-4A4F-9721-D0D011D3F373}" type="parTrans" cxnId="{AD226182-16A9-4011-A85B-186EDA7FFB42}">
      <dgm:prSet/>
      <dgm:spPr/>
      <dgm:t>
        <a:bodyPr/>
        <a:lstStyle/>
        <a:p>
          <a:endParaRPr lang="zh-CN" altLang="en-US"/>
        </a:p>
      </dgm:t>
    </dgm:pt>
    <dgm:pt modelId="{8D76EA87-1822-4395-A659-09BF72B545C0}" type="sibTrans" cxnId="{AD226182-16A9-4011-A85B-186EDA7FFB42}">
      <dgm:prSet/>
      <dgm:spPr/>
      <dgm:t>
        <a:bodyPr/>
        <a:lstStyle/>
        <a:p>
          <a:endParaRPr lang="zh-CN" altLang="en-US"/>
        </a:p>
      </dgm:t>
    </dgm:pt>
    <dgm:pt modelId="{3B6A5E0D-6E27-40C4-B26B-19FB91811843}">
      <dgm:prSet phldrT="[文本]" custT="1"/>
      <dgm:spPr/>
      <dgm:t>
        <a:bodyPr/>
        <a:lstStyle/>
        <a:p>
          <a:endParaRPr lang="zh-CN" altLang="en-US" sz="1800" b="1" dirty="0">
            <a:solidFill>
              <a:schemeClr val="tx1"/>
            </a:solidFill>
            <a:latin typeface="微软雅黑" pitchFamily="34" charset="-122"/>
            <a:ea typeface="微软雅黑" pitchFamily="34" charset="-122"/>
          </a:endParaRPr>
        </a:p>
      </dgm:t>
    </dgm:pt>
    <dgm:pt modelId="{05BD4A5A-48C4-4608-84BD-6F51584365F9}" type="parTrans" cxnId="{2C11B743-FC04-4586-835D-E24EAA101039}">
      <dgm:prSet/>
      <dgm:spPr/>
      <dgm:t>
        <a:bodyPr/>
        <a:lstStyle/>
        <a:p>
          <a:endParaRPr lang="zh-CN" altLang="en-US"/>
        </a:p>
      </dgm:t>
    </dgm:pt>
    <dgm:pt modelId="{1AA6A58F-3E64-4985-8EDD-E9CC91A61183}" type="sibTrans" cxnId="{2C11B743-FC04-4586-835D-E24EAA101039}">
      <dgm:prSet/>
      <dgm:spPr/>
      <dgm:t>
        <a:bodyPr/>
        <a:lstStyle/>
        <a:p>
          <a:endParaRPr lang="zh-CN" altLang="en-US"/>
        </a:p>
      </dgm:t>
    </dgm:pt>
    <dgm:pt modelId="{37794654-FE29-4BBC-BEEF-9DA1700A163A}" type="pres">
      <dgm:prSet presAssocID="{5F1496EA-A320-4F76-981D-C2FF730F969B}" presName="linear" presStyleCnt="0">
        <dgm:presLayoutVars>
          <dgm:animLvl val="lvl"/>
          <dgm:resizeHandles val="exact"/>
        </dgm:presLayoutVars>
      </dgm:prSet>
      <dgm:spPr/>
      <dgm:t>
        <a:bodyPr/>
        <a:lstStyle/>
        <a:p>
          <a:endParaRPr lang="zh-CN" altLang="en-US"/>
        </a:p>
      </dgm:t>
    </dgm:pt>
    <dgm:pt modelId="{C80AD46D-185B-4DFB-9C64-234F319A8D0A}" type="pres">
      <dgm:prSet presAssocID="{59D8F1BD-137A-4F13-9055-FD374F550C11}" presName="parentText" presStyleLbl="node1" presStyleIdx="0" presStyleCnt="3" custLinFactY="42529" custLinFactNeighborY="100000">
        <dgm:presLayoutVars>
          <dgm:chMax val="0"/>
          <dgm:bulletEnabled val="1"/>
        </dgm:presLayoutVars>
      </dgm:prSet>
      <dgm:spPr/>
      <dgm:t>
        <a:bodyPr/>
        <a:lstStyle/>
        <a:p>
          <a:endParaRPr lang="zh-CN" altLang="en-US"/>
        </a:p>
      </dgm:t>
    </dgm:pt>
    <dgm:pt modelId="{0C6A0816-C170-4329-B252-EC96AB909EFB}" type="pres">
      <dgm:prSet presAssocID="{A19B0155-A50C-405E-A737-0552894EFD5D}" presName="spacer" presStyleCnt="0"/>
      <dgm:spPr/>
      <dgm:t>
        <a:bodyPr/>
        <a:lstStyle/>
        <a:p>
          <a:endParaRPr lang="zh-CN" altLang="en-US"/>
        </a:p>
      </dgm:t>
    </dgm:pt>
    <dgm:pt modelId="{1CC247A5-7006-444E-BF21-D347A2E1961C}" type="pres">
      <dgm:prSet presAssocID="{0C0C7561-C702-4448-9B02-A80D41D1BC85}" presName="parentText" presStyleLbl="node1" presStyleIdx="1" presStyleCnt="3" custLinFactY="36983" custLinFactNeighborX="-931" custLinFactNeighborY="100000">
        <dgm:presLayoutVars>
          <dgm:chMax val="0"/>
          <dgm:bulletEnabled val="1"/>
        </dgm:presLayoutVars>
      </dgm:prSet>
      <dgm:spPr/>
      <dgm:t>
        <a:bodyPr/>
        <a:lstStyle/>
        <a:p>
          <a:endParaRPr lang="zh-CN" altLang="en-US"/>
        </a:p>
      </dgm:t>
    </dgm:pt>
    <dgm:pt modelId="{544FF00C-3F6A-404E-BFD8-61979B661320}" type="pres">
      <dgm:prSet presAssocID="{E3D7836B-4A34-4A3F-894A-AACE90F2AE99}" presName="spacer" presStyleCnt="0"/>
      <dgm:spPr/>
    </dgm:pt>
    <dgm:pt modelId="{48E8A7B4-3C50-433E-8F1D-D050F932C05E}" type="pres">
      <dgm:prSet presAssocID="{C03ABAD0-E182-4C19-B4DF-6D924DE6A051}" presName="parentText" presStyleLbl="node1" presStyleIdx="2" presStyleCnt="3" custLinFactNeighborY="60234">
        <dgm:presLayoutVars>
          <dgm:chMax val="0"/>
          <dgm:bulletEnabled val="1"/>
        </dgm:presLayoutVars>
      </dgm:prSet>
      <dgm:spPr/>
      <dgm:t>
        <a:bodyPr/>
        <a:lstStyle/>
        <a:p>
          <a:endParaRPr lang="zh-CN" altLang="en-US"/>
        </a:p>
      </dgm:t>
    </dgm:pt>
    <dgm:pt modelId="{A3006F6D-492C-4346-84F9-64E37BBC98F1}" type="pres">
      <dgm:prSet presAssocID="{C03ABAD0-E182-4C19-B4DF-6D924DE6A051}" presName="childText" presStyleLbl="revTx" presStyleIdx="0" presStyleCnt="1">
        <dgm:presLayoutVars>
          <dgm:bulletEnabled val="1"/>
        </dgm:presLayoutVars>
      </dgm:prSet>
      <dgm:spPr/>
      <dgm:t>
        <a:bodyPr/>
        <a:lstStyle/>
        <a:p>
          <a:endParaRPr lang="zh-CN" altLang="en-US"/>
        </a:p>
      </dgm:t>
    </dgm:pt>
  </dgm:ptLst>
  <dgm:cxnLst>
    <dgm:cxn modelId="{A8672275-9317-4E84-8E45-5711DD7E65C9}" type="presOf" srcId="{0C0C7561-C702-4448-9B02-A80D41D1BC85}" destId="{1CC247A5-7006-444E-BF21-D347A2E1961C}" srcOrd="0" destOrd="0" presId="urn:microsoft.com/office/officeart/2005/8/layout/vList2"/>
    <dgm:cxn modelId="{2C11B743-FC04-4586-835D-E24EAA101039}" srcId="{C03ABAD0-E182-4C19-B4DF-6D924DE6A051}" destId="{3B6A5E0D-6E27-40C4-B26B-19FB91811843}" srcOrd="0" destOrd="0" parTransId="{05BD4A5A-48C4-4608-84BD-6F51584365F9}" sibTransId="{1AA6A58F-3E64-4985-8EDD-E9CC91A61183}"/>
    <dgm:cxn modelId="{24AE437A-1B89-48E7-B590-2A39A40532B1}" type="presOf" srcId="{59D8F1BD-137A-4F13-9055-FD374F550C11}" destId="{C80AD46D-185B-4DFB-9C64-234F319A8D0A}" srcOrd="0" destOrd="0" presId="urn:microsoft.com/office/officeart/2005/8/layout/vList2"/>
    <dgm:cxn modelId="{AD226182-16A9-4011-A85B-186EDA7FFB42}" srcId="{5F1496EA-A320-4F76-981D-C2FF730F969B}" destId="{C03ABAD0-E182-4C19-B4DF-6D924DE6A051}" srcOrd="2" destOrd="0" parTransId="{FA5376AC-1CEC-4A4F-9721-D0D011D3F373}" sibTransId="{8D76EA87-1822-4395-A659-09BF72B545C0}"/>
    <dgm:cxn modelId="{F2A06B02-8A8A-4700-98B3-624FCC1EF7EF}" srcId="{5F1496EA-A320-4F76-981D-C2FF730F969B}" destId="{0C0C7561-C702-4448-9B02-A80D41D1BC85}" srcOrd="1" destOrd="0" parTransId="{24D6EAFC-49A0-416A-88EC-8B243C2C519D}" sibTransId="{E3D7836B-4A34-4A3F-894A-AACE90F2AE99}"/>
    <dgm:cxn modelId="{334842A3-38B2-462F-8E96-12D392F6A5AD}" type="presOf" srcId="{3B6A5E0D-6E27-40C4-B26B-19FB91811843}" destId="{A3006F6D-492C-4346-84F9-64E37BBC98F1}" srcOrd="0" destOrd="0" presId="urn:microsoft.com/office/officeart/2005/8/layout/vList2"/>
    <dgm:cxn modelId="{99267502-E5AD-48B4-BE55-040917301141}" type="presOf" srcId="{5F1496EA-A320-4F76-981D-C2FF730F969B}" destId="{37794654-FE29-4BBC-BEEF-9DA1700A163A}" srcOrd="0" destOrd="0" presId="urn:microsoft.com/office/officeart/2005/8/layout/vList2"/>
    <dgm:cxn modelId="{70F881F2-89EA-4AA5-B5BA-4360CA127099}" type="presOf" srcId="{C03ABAD0-E182-4C19-B4DF-6D924DE6A051}" destId="{48E8A7B4-3C50-433E-8F1D-D050F932C05E}" srcOrd="0" destOrd="0" presId="urn:microsoft.com/office/officeart/2005/8/layout/vList2"/>
    <dgm:cxn modelId="{679FFDE1-DE7D-4E8B-A80C-1AB5F8414682}" srcId="{5F1496EA-A320-4F76-981D-C2FF730F969B}" destId="{59D8F1BD-137A-4F13-9055-FD374F550C11}" srcOrd="0" destOrd="0" parTransId="{CBCF3B42-B99D-490F-808A-EC59F80BB97B}" sibTransId="{A19B0155-A50C-405E-A737-0552894EFD5D}"/>
    <dgm:cxn modelId="{39F12B24-7E49-48B8-A683-6FA7C389F948}" type="presParOf" srcId="{37794654-FE29-4BBC-BEEF-9DA1700A163A}" destId="{C80AD46D-185B-4DFB-9C64-234F319A8D0A}" srcOrd="0" destOrd="0" presId="urn:microsoft.com/office/officeart/2005/8/layout/vList2"/>
    <dgm:cxn modelId="{039428B4-16C9-4C11-A3CE-1709EE450A97}" type="presParOf" srcId="{37794654-FE29-4BBC-BEEF-9DA1700A163A}" destId="{0C6A0816-C170-4329-B252-EC96AB909EFB}" srcOrd="1" destOrd="0" presId="urn:microsoft.com/office/officeart/2005/8/layout/vList2"/>
    <dgm:cxn modelId="{8D42BEB0-792A-4AA9-9A46-EA11815EB17B}" type="presParOf" srcId="{37794654-FE29-4BBC-BEEF-9DA1700A163A}" destId="{1CC247A5-7006-444E-BF21-D347A2E1961C}" srcOrd="2" destOrd="0" presId="urn:microsoft.com/office/officeart/2005/8/layout/vList2"/>
    <dgm:cxn modelId="{012B6051-0D28-48B2-8737-523BB47439CE}" type="presParOf" srcId="{37794654-FE29-4BBC-BEEF-9DA1700A163A}" destId="{544FF00C-3F6A-404E-BFD8-61979B661320}" srcOrd="3" destOrd="0" presId="urn:microsoft.com/office/officeart/2005/8/layout/vList2"/>
    <dgm:cxn modelId="{F6AABE0B-976E-4B26-9695-0D9D2C5318F1}" type="presParOf" srcId="{37794654-FE29-4BBC-BEEF-9DA1700A163A}" destId="{48E8A7B4-3C50-433E-8F1D-D050F932C05E}" srcOrd="4" destOrd="0" presId="urn:microsoft.com/office/officeart/2005/8/layout/vList2"/>
    <dgm:cxn modelId="{FC9070A7-71C3-4EE5-AC2F-BA5F494463FC}" type="presParOf" srcId="{37794654-FE29-4BBC-BEEF-9DA1700A163A}" destId="{A3006F6D-492C-4346-84F9-64E37BBC98F1}" srcOrd="5"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D9982D-65BB-4899-A1A4-28389FBA6470}" type="doc">
      <dgm:prSet loTypeId="urn:microsoft.com/office/officeart/2005/8/layout/pyramid2" loCatId="pyramid" qsTypeId="urn:microsoft.com/office/officeart/2005/8/quickstyle/simple2" qsCatId="simple" csTypeId="urn:microsoft.com/office/officeart/2005/8/colors/accent1_2" csCatId="accent1" phldr="1"/>
      <dgm:spPr/>
    </dgm:pt>
    <dgm:pt modelId="{AFE81E71-8C4D-41C6-9A61-FEB33A0E01ED}">
      <dgm:prSet phldrT="[文本]" custT="1"/>
      <dgm:spPr/>
      <dgm:t>
        <a:bodyPr/>
        <a:lstStyle/>
        <a:p>
          <a:r>
            <a:rPr lang="en-US" altLang="zh-CN" sz="1600" b="1" dirty="0" smtClean="0">
              <a:latin typeface="+mn-lt"/>
              <a:ea typeface="微软雅黑" pitchFamily="34" charset="-122"/>
            </a:rPr>
            <a:t>Remote monitoring Chronic Disease continually </a:t>
          </a:r>
          <a:endParaRPr lang="zh-CN" altLang="en-US" sz="1600" b="1" dirty="0">
            <a:latin typeface="+mn-lt"/>
            <a:ea typeface="微软雅黑" pitchFamily="34" charset="-122"/>
          </a:endParaRPr>
        </a:p>
      </dgm:t>
    </dgm:pt>
    <dgm:pt modelId="{21E433D0-55EE-4938-B59C-F528EEABB2F1}" type="parTrans" cxnId="{A4BA6E24-4024-4E3C-BA09-F108595DD7C2}">
      <dgm:prSet/>
      <dgm:spPr/>
      <dgm:t>
        <a:bodyPr/>
        <a:lstStyle/>
        <a:p>
          <a:endParaRPr lang="zh-CN" altLang="en-US" b="1">
            <a:latin typeface="微软雅黑" pitchFamily="34" charset="-122"/>
            <a:ea typeface="微软雅黑" pitchFamily="34" charset="-122"/>
          </a:endParaRPr>
        </a:p>
      </dgm:t>
    </dgm:pt>
    <dgm:pt modelId="{37AE6D2D-11D3-4808-BD45-7BE15E9A876A}" type="sibTrans" cxnId="{A4BA6E24-4024-4E3C-BA09-F108595DD7C2}">
      <dgm:prSet/>
      <dgm:spPr/>
      <dgm:t>
        <a:bodyPr/>
        <a:lstStyle/>
        <a:p>
          <a:endParaRPr lang="zh-CN" altLang="en-US" b="1">
            <a:latin typeface="微软雅黑" pitchFamily="34" charset="-122"/>
            <a:ea typeface="微软雅黑" pitchFamily="34" charset="-122"/>
          </a:endParaRPr>
        </a:p>
      </dgm:t>
    </dgm:pt>
    <dgm:pt modelId="{90B705A8-3DEC-41D8-AFD4-153AFBCE2FF7}">
      <dgm:prSet phldrT="[文本]" custT="1"/>
      <dgm:spPr/>
      <dgm:t>
        <a:bodyPr/>
        <a:lstStyle/>
        <a:p>
          <a:r>
            <a:rPr lang="en-US" altLang="zh-CN" sz="1600" b="1" dirty="0" smtClean="0">
              <a:latin typeface="+mn-lt"/>
              <a:ea typeface="微软雅黑" pitchFamily="34" charset="-122"/>
            </a:rPr>
            <a:t>Monitoring and manage Acute infectious </a:t>
          </a:r>
          <a:endParaRPr lang="zh-CN" altLang="en-US" sz="1600" b="1" dirty="0">
            <a:latin typeface="+mn-lt"/>
            <a:ea typeface="微软雅黑" pitchFamily="34" charset="-122"/>
          </a:endParaRPr>
        </a:p>
      </dgm:t>
    </dgm:pt>
    <dgm:pt modelId="{17F697C7-1EC5-47C6-A1CC-A2F146CAD747}" type="parTrans" cxnId="{AB119DB2-283C-48E4-BB11-D4820A38741D}">
      <dgm:prSet/>
      <dgm:spPr/>
      <dgm:t>
        <a:bodyPr/>
        <a:lstStyle/>
        <a:p>
          <a:endParaRPr lang="zh-CN" altLang="en-US" b="1">
            <a:latin typeface="微软雅黑" pitchFamily="34" charset="-122"/>
            <a:ea typeface="微软雅黑" pitchFamily="34" charset="-122"/>
          </a:endParaRPr>
        </a:p>
      </dgm:t>
    </dgm:pt>
    <dgm:pt modelId="{4040FA7F-AF93-4C38-8A64-9C5A56F4CBEC}" type="sibTrans" cxnId="{AB119DB2-283C-48E4-BB11-D4820A38741D}">
      <dgm:prSet/>
      <dgm:spPr/>
      <dgm:t>
        <a:bodyPr/>
        <a:lstStyle/>
        <a:p>
          <a:endParaRPr lang="zh-CN" altLang="en-US" b="1">
            <a:latin typeface="微软雅黑" pitchFamily="34" charset="-122"/>
            <a:ea typeface="微软雅黑" pitchFamily="34" charset="-122"/>
          </a:endParaRPr>
        </a:p>
      </dgm:t>
    </dgm:pt>
    <dgm:pt modelId="{1F153056-90DB-40A3-8AC8-7340975BAC83}">
      <dgm:prSet phldrT="[文本]" custT="1"/>
      <dgm:spPr/>
      <dgm:t>
        <a:bodyPr/>
        <a:lstStyle/>
        <a:p>
          <a:r>
            <a:rPr lang="en-US" altLang="zh-CN" sz="1600" b="1" dirty="0" smtClean="0">
              <a:latin typeface="+mn-lt"/>
              <a:ea typeface="微软雅黑" pitchFamily="34" charset="-122"/>
            </a:rPr>
            <a:t>Monitoring of ECG, Vital Signs in Hospital</a:t>
          </a:r>
          <a:endParaRPr lang="zh-CN" altLang="en-US" sz="1600" b="1" dirty="0">
            <a:latin typeface="+mn-lt"/>
            <a:ea typeface="微软雅黑" pitchFamily="34" charset="-122"/>
          </a:endParaRPr>
        </a:p>
      </dgm:t>
    </dgm:pt>
    <dgm:pt modelId="{917F8591-B49B-4CDA-9B6F-CFDAB33C25C1}" type="parTrans" cxnId="{B352656E-16BD-48BE-8F22-13D56C8B1891}">
      <dgm:prSet/>
      <dgm:spPr/>
      <dgm:t>
        <a:bodyPr/>
        <a:lstStyle/>
        <a:p>
          <a:endParaRPr lang="zh-CN" altLang="en-US" b="1">
            <a:latin typeface="微软雅黑" pitchFamily="34" charset="-122"/>
            <a:ea typeface="微软雅黑" pitchFamily="34" charset="-122"/>
          </a:endParaRPr>
        </a:p>
      </dgm:t>
    </dgm:pt>
    <dgm:pt modelId="{F2861959-39A3-4755-A935-9781F83F1A54}" type="sibTrans" cxnId="{B352656E-16BD-48BE-8F22-13D56C8B1891}">
      <dgm:prSet/>
      <dgm:spPr/>
      <dgm:t>
        <a:bodyPr/>
        <a:lstStyle/>
        <a:p>
          <a:endParaRPr lang="zh-CN" altLang="en-US" b="1">
            <a:latin typeface="微软雅黑" pitchFamily="34" charset="-122"/>
            <a:ea typeface="微软雅黑" pitchFamily="34" charset="-122"/>
          </a:endParaRPr>
        </a:p>
      </dgm:t>
    </dgm:pt>
    <dgm:pt modelId="{FAFBF702-5C36-48FD-B66A-694FACB6DE84}" type="pres">
      <dgm:prSet presAssocID="{09D9982D-65BB-4899-A1A4-28389FBA6470}" presName="compositeShape" presStyleCnt="0">
        <dgm:presLayoutVars>
          <dgm:dir/>
          <dgm:resizeHandles/>
        </dgm:presLayoutVars>
      </dgm:prSet>
      <dgm:spPr/>
    </dgm:pt>
    <dgm:pt modelId="{93E3CACC-4D97-4F7C-BF56-76DF20CD87BA}" type="pres">
      <dgm:prSet presAssocID="{09D9982D-65BB-4899-A1A4-28389FBA6470}" presName="pyramid" presStyleLbl="node1" presStyleIdx="0" presStyleCnt="1" custLinFactNeighborX="18740" custLinFactNeighborY="-1820"/>
      <dgm:spPr/>
    </dgm:pt>
    <dgm:pt modelId="{FB0CA9E6-8225-439C-9B1D-7C763C83EA68}" type="pres">
      <dgm:prSet presAssocID="{09D9982D-65BB-4899-A1A4-28389FBA6470}" presName="theList" presStyleCnt="0"/>
      <dgm:spPr/>
    </dgm:pt>
    <dgm:pt modelId="{725B1AFE-B9EF-423E-94D5-8DEAE7109F61}" type="pres">
      <dgm:prSet presAssocID="{AFE81E71-8C4D-41C6-9A61-FEB33A0E01ED}" presName="aNode" presStyleLbl="fgAcc1" presStyleIdx="0" presStyleCnt="3" custLinFactNeighborX="38686" custLinFactNeighborY="-93797">
        <dgm:presLayoutVars>
          <dgm:bulletEnabled val="1"/>
        </dgm:presLayoutVars>
      </dgm:prSet>
      <dgm:spPr/>
      <dgm:t>
        <a:bodyPr/>
        <a:lstStyle/>
        <a:p>
          <a:endParaRPr lang="zh-CN" altLang="en-US"/>
        </a:p>
      </dgm:t>
    </dgm:pt>
    <dgm:pt modelId="{1E38534F-5562-4AD8-ABCB-34D2355E6430}" type="pres">
      <dgm:prSet presAssocID="{AFE81E71-8C4D-41C6-9A61-FEB33A0E01ED}" presName="aSpace" presStyleCnt="0"/>
      <dgm:spPr/>
    </dgm:pt>
    <dgm:pt modelId="{9A8151C5-E999-4702-AF89-9642A219EACD}" type="pres">
      <dgm:prSet presAssocID="{90B705A8-3DEC-41D8-AFD4-153AFBCE2FF7}" presName="aNode" presStyleLbl="fgAcc1" presStyleIdx="1" presStyleCnt="3" custLinFactNeighborX="38686" custLinFactNeighborY="51579">
        <dgm:presLayoutVars>
          <dgm:bulletEnabled val="1"/>
        </dgm:presLayoutVars>
      </dgm:prSet>
      <dgm:spPr/>
      <dgm:t>
        <a:bodyPr/>
        <a:lstStyle/>
        <a:p>
          <a:endParaRPr lang="zh-CN" altLang="en-US"/>
        </a:p>
      </dgm:t>
    </dgm:pt>
    <dgm:pt modelId="{686B992C-6BCC-4009-92BA-2222B74B9591}" type="pres">
      <dgm:prSet presAssocID="{90B705A8-3DEC-41D8-AFD4-153AFBCE2FF7}" presName="aSpace" presStyleCnt="0"/>
      <dgm:spPr/>
    </dgm:pt>
    <dgm:pt modelId="{6FA1E693-C15C-4A91-8733-3536A1E2B997}" type="pres">
      <dgm:prSet presAssocID="{1F153056-90DB-40A3-8AC8-7340975BAC83}" presName="aNode" presStyleLbl="fgAcc1" presStyleIdx="2" presStyleCnt="3" custLinFactY="4433" custLinFactNeighborX="38686" custLinFactNeighborY="100000">
        <dgm:presLayoutVars>
          <dgm:bulletEnabled val="1"/>
        </dgm:presLayoutVars>
      </dgm:prSet>
      <dgm:spPr/>
      <dgm:t>
        <a:bodyPr/>
        <a:lstStyle/>
        <a:p>
          <a:endParaRPr lang="zh-CN" altLang="en-US"/>
        </a:p>
      </dgm:t>
    </dgm:pt>
    <dgm:pt modelId="{AF392FAE-96DA-4ED4-B7D1-8FBAED9A6259}" type="pres">
      <dgm:prSet presAssocID="{1F153056-90DB-40A3-8AC8-7340975BAC83}" presName="aSpace" presStyleCnt="0"/>
      <dgm:spPr/>
    </dgm:pt>
  </dgm:ptLst>
  <dgm:cxnLst>
    <dgm:cxn modelId="{45BDC536-B21C-409E-AE5C-D130AF0779D5}" type="presOf" srcId="{90B705A8-3DEC-41D8-AFD4-153AFBCE2FF7}" destId="{9A8151C5-E999-4702-AF89-9642A219EACD}" srcOrd="0" destOrd="0" presId="urn:microsoft.com/office/officeart/2005/8/layout/pyramid2"/>
    <dgm:cxn modelId="{E6304F73-A460-40D2-BB41-74CFC0840DC6}" type="presOf" srcId="{1F153056-90DB-40A3-8AC8-7340975BAC83}" destId="{6FA1E693-C15C-4A91-8733-3536A1E2B997}" srcOrd="0" destOrd="0" presId="urn:microsoft.com/office/officeart/2005/8/layout/pyramid2"/>
    <dgm:cxn modelId="{E1E48EBE-3EC9-4EF1-8F9A-FE757B05921E}" type="presOf" srcId="{09D9982D-65BB-4899-A1A4-28389FBA6470}" destId="{FAFBF702-5C36-48FD-B66A-694FACB6DE84}" srcOrd="0" destOrd="0" presId="urn:microsoft.com/office/officeart/2005/8/layout/pyramid2"/>
    <dgm:cxn modelId="{B352656E-16BD-48BE-8F22-13D56C8B1891}" srcId="{09D9982D-65BB-4899-A1A4-28389FBA6470}" destId="{1F153056-90DB-40A3-8AC8-7340975BAC83}" srcOrd="2" destOrd="0" parTransId="{917F8591-B49B-4CDA-9B6F-CFDAB33C25C1}" sibTransId="{F2861959-39A3-4755-A935-9781F83F1A54}"/>
    <dgm:cxn modelId="{A4BA6E24-4024-4E3C-BA09-F108595DD7C2}" srcId="{09D9982D-65BB-4899-A1A4-28389FBA6470}" destId="{AFE81E71-8C4D-41C6-9A61-FEB33A0E01ED}" srcOrd="0" destOrd="0" parTransId="{21E433D0-55EE-4938-B59C-F528EEABB2F1}" sibTransId="{37AE6D2D-11D3-4808-BD45-7BE15E9A876A}"/>
    <dgm:cxn modelId="{AB119DB2-283C-48E4-BB11-D4820A38741D}" srcId="{09D9982D-65BB-4899-A1A4-28389FBA6470}" destId="{90B705A8-3DEC-41D8-AFD4-153AFBCE2FF7}" srcOrd="1" destOrd="0" parTransId="{17F697C7-1EC5-47C6-A1CC-A2F146CAD747}" sibTransId="{4040FA7F-AF93-4C38-8A64-9C5A56F4CBEC}"/>
    <dgm:cxn modelId="{20139A85-8A3D-49E9-BA31-A3EED3BAB439}" type="presOf" srcId="{AFE81E71-8C4D-41C6-9A61-FEB33A0E01ED}" destId="{725B1AFE-B9EF-423E-94D5-8DEAE7109F61}" srcOrd="0" destOrd="0" presId="urn:microsoft.com/office/officeart/2005/8/layout/pyramid2"/>
    <dgm:cxn modelId="{9D5EAF6F-E51C-43FA-A0E4-4408D275FC92}" type="presParOf" srcId="{FAFBF702-5C36-48FD-B66A-694FACB6DE84}" destId="{93E3CACC-4D97-4F7C-BF56-76DF20CD87BA}" srcOrd="0" destOrd="0" presId="urn:microsoft.com/office/officeart/2005/8/layout/pyramid2"/>
    <dgm:cxn modelId="{0674E595-8D99-463F-A379-8803282EF008}" type="presParOf" srcId="{FAFBF702-5C36-48FD-B66A-694FACB6DE84}" destId="{FB0CA9E6-8225-439C-9B1D-7C763C83EA68}" srcOrd="1" destOrd="0" presId="urn:microsoft.com/office/officeart/2005/8/layout/pyramid2"/>
    <dgm:cxn modelId="{C4F2AE2B-9885-4B55-AEE7-BFA190AC65F4}" type="presParOf" srcId="{FB0CA9E6-8225-439C-9B1D-7C763C83EA68}" destId="{725B1AFE-B9EF-423E-94D5-8DEAE7109F61}" srcOrd="0" destOrd="0" presId="urn:microsoft.com/office/officeart/2005/8/layout/pyramid2"/>
    <dgm:cxn modelId="{7FDA53F7-B397-4516-928A-8EDACF9CC3FE}" type="presParOf" srcId="{FB0CA9E6-8225-439C-9B1D-7C763C83EA68}" destId="{1E38534F-5562-4AD8-ABCB-34D2355E6430}" srcOrd="1" destOrd="0" presId="urn:microsoft.com/office/officeart/2005/8/layout/pyramid2"/>
    <dgm:cxn modelId="{DB1AE983-CDC0-43E7-A323-7918580D069B}" type="presParOf" srcId="{FB0CA9E6-8225-439C-9B1D-7C763C83EA68}" destId="{9A8151C5-E999-4702-AF89-9642A219EACD}" srcOrd="2" destOrd="0" presId="urn:microsoft.com/office/officeart/2005/8/layout/pyramid2"/>
    <dgm:cxn modelId="{253DDC3A-A0FF-4551-8ADC-3A3DAED9DD11}" type="presParOf" srcId="{FB0CA9E6-8225-439C-9B1D-7C763C83EA68}" destId="{686B992C-6BCC-4009-92BA-2222B74B9591}" srcOrd="3" destOrd="0" presId="urn:microsoft.com/office/officeart/2005/8/layout/pyramid2"/>
    <dgm:cxn modelId="{9ABC87D6-0399-4846-A8F2-E56B6DF233C7}" type="presParOf" srcId="{FB0CA9E6-8225-439C-9B1D-7C763C83EA68}" destId="{6FA1E693-C15C-4A91-8733-3536A1E2B997}" srcOrd="4" destOrd="0" presId="urn:microsoft.com/office/officeart/2005/8/layout/pyramid2"/>
    <dgm:cxn modelId="{8D16820B-FBE4-4B6C-8C35-3980962B7691}" type="presParOf" srcId="{FB0CA9E6-8225-439C-9B1D-7C763C83EA68}" destId="{AF392FAE-96DA-4ED4-B7D1-8FBAED9A6259}"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4E84AC7-1761-4634-9CDC-2941CF452905}" type="doc">
      <dgm:prSet loTypeId="urn:microsoft.com/office/officeart/2005/8/layout/list1" loCatId="list" qsTypeId="urn:microsoft.com/office/officeart/2005/8/quickstyle/simple3" qsCatId="simple" csTypeId="urn:microsoft.com/office/officeart/2005/8/colors/accent1_3" csCatId="accent1" phldr="1"/>
      <dgm:spPr/>
      <dgm:t>
        <a:bodyPr/>
        <a:lstStyle/>
        <a:p>
          <a:endParaRPr lang="zh-CN" altLang="en-US"/>
        </a:p>
      </dgm:t>
    </dgm:pt>
    <dgm:pt modelId="{2D2B551D-C3C5-4819-B60D-27C1A88E18D3}">
      <dgm:prSet phldrT="[文本]"/>
      <dgm:spPr/>
      <dgm:t>
        <a:bodyPr/>
        <a:lstStyle/>
        <a:p>
          <a:r>
            <a:rPr lang="en-US" altLang="zh-CN" dirty="0" smtClean="0">
              <a:latin typeface="微软雅黑" pitchFamily="34" charset="-122"/>
              <a:ea typeface="微软雅黑" pitchFamily="34" charset="-122"/>
            </a:rPr>
            <a:t>Hospital Property Management </a:t>
          </a:r>
          <a:endParaRPr lang="zh-CN" altLang="en-US" dirty="0">
            <a:latin typeface="微软雅黑" pitchFamily="34" charset="-122"/>
            <a:ea typeface="微软雅黑" pitchFamily="34" charset="-122"/>
          </a:endParaRPr>
        </a:p>
      </dgm:t>
    </dgm:pt>
    <dgm:pt modelId="{6999E254-7DE7-460F-9354-1E6987D1F7F7}" type="parTrans" cxnId="{CF51FFCF-164F-4EDD-89F2-D8FD702FECE1}">
      <dgm:prSet/>
      <dgm:spPr/>
      <dgm:t>
        <a:bodyPr/>
        <a:lstStyle/>
        <a:p>
          <a:endParaRPr lang="zh-CN" altLang="en-US">
            <a:solidFill>
              <a:schemeClr val="tx1"/>
            </a:solidFill>
            <a:latin typeface="微软雅黑" pitchFamily="34" charset="-122"/>
            <a:ea typeface="微软雅黑" pitchFamily="34" charset="-122"/>
          </a:endParaRPr>
        </a:p>
      </dgm:t>
    </dgm:pt>
    <dgm:pt modelId="{96C8E183-D6EB-4462-A3C0-E11212D11D71}" type="sibTrans" cxnId="{CF51FFCF-164F-4EDD-89F2-D8FD702FECE1}">
      <dgm:prSet/>
      <dgm:spPr/>
      <dgm:t>
        <a:bodyPr/>
        <a:lstStyle/>
        <a:p>
          <a:endParaRPr lang="zh-CN" altLang="en-US">
            <a:solidFill>
              <a:schemeClr val="tx1"/>
            </a:solidFill>
            <a:latin typeface="微软雅黑" pitchFamily="34" charset="-122"/>
            <a:ea typeface="微软雅黑" pitchFamily="34" charset="-122"/>
          </a:endParaRPr>
        </a:p>
      </dgm:t>
    </dgm:pt>
    <dgm:pt modelId="{00A39903-8F57-4620-9E56-8382207B8555}">
      <dgm:prSet phldrT="[文本]"/>
      <dgm:spPr/>
      <dgm:t>
        <a:bodyPr/>
        <a:lstStyle/>
        <a:p>
          <a:r>
            <a:rPr lang="en-US" altLang="zh-CN" dirty="0" smtClean="0">
              <a:latin typeface="微软雅黑" pitchFamily="34" charset="-122"/>
              <a:ea typeface="微软雅黑" pitchFamily="34" charset="-122"/>
            </a:rPr>
            <a:t>Blood Management</a:t>
          </a:r>
          <a:endParaRPr lang="zh-CN" altLang="en-US" dirty="0">
            <a:latin typeface="微软雅黑" pitchFamily="34" charset="-122"/>
            <a:ea typeface="微软雅黑" pitchFamily="34" charset="-122"/>
          </a:endParaRPr>
        </a:p>
      </dgm:t>
    </dgm:pt>
    <dgm:pt modelId="{3F89C86A-16AB-4E5B-9F08-3165F3504484}" type="parTrans" cxnId="{94759E20-976B-44C9-BDCE-60A39125C32E}">
      <dgm:prSet/>
      <dgm:spPr/>
      <dgm:t>
        <a:bodyPr/>
        <a:lstStyle/>
        <a:p>
          <a:endParaRPr lang="zh-CN" altLang="en-US">
            <a:solidFill>
              <a:schemeClr val="tx1"/>
            </a:solidFill>
            <a:latin typeface="微软雅黑" pitchFamily="34" charset="-122"/>
            <a:ea typeface="微软雅黑" pitchFamily="34" charset="-122"/>
          </a:endParaRPr>
        </a:p>
      </dgm:t>
    </dgm:pt>
    <dgm:pt modelId="{AC08307E-7B64-45EC-9628-DF6E0424AC92}" type="sibTrans" cxnId="{94759E20-976B-44C9-BDCE-60A39125C32E}">
      <dgm:prSet/>
      <dgm:spPr/>
      <dgm:t>
        <a:bodyPr/>
        <a:lstStyle/>
        <a:p>
          <a:endParaRPr lang="zh-CN" altLang="en-US">
            <a:solidFill>
              <a:schemeClr val="tx1"/>
            </a:solidFill>
            <a:latin typeface="微软雅黑" pitchFamily="34" charset="-122"/>
            <a:ea typeface="微软雅黑" pitchFamily="34" charset="-122"/>
          </a:endParaRPr>
        </a:p>
      </dgm:t>
    </dgm:pt>
    <dgm:pt modelId="{2D3EEA32-89F6-4B12-84B1-E13187E55F1A}">
      <dgm:prSet phldrT="[文本]"/>
      <dgm:spPr/>
      <dgm:t>
        <a:bodyPr/>
        <a:lstStyle/>
        <a:p>
          <a:r>
            <a:rPr lang="en-US" altLang="zh-CN" dirty="0" smtClean="0">
              <a:latin typeface="微软雅黑" pitchFamily="34" charset="-122"/>
              <a:ea typeface="微软雅黑" pitchFamily="34" charset="-122"/>
            </a:rPr>
            <a:t>Medical Waste Management</a:t>
          </a:r>
          <a:endParaRPr lang="zh-CN" altLang="en-US" dirty="0">
            <a:latin typeface="微软雅黑" pitchFamily="34" charset="-122"/>
            <a:ea typeface="微软雅黑" pitchFamily="34" charset="-122"/>
          </a:endParaRPr>
        </a:p>
      </dgm:t>
    </dgm:pt>
    <dgm:pt modelId="{C1801ACA-83A1-4449-A779-796FCD7C452C}" type="parTrans" cxnId="{F0382054-3CBA-4C4C-9F10-BE2BBC71FFAE}">
      <dgm:prSet/>
      <dgm:spPr/>
      <dgm:t>
        <a:bodyPr/>
        <a:lstStyle/>
        <a:p>
          <a:endParaRPr lang="zh-CN" altLang="en-US">
            <a:solidFill>
              <a:schemeClr val="tx1"/>
            </a:solidFill>
            <a:latin typeface="微软雅黑" pitchFamily="34" charset="-122"/>
            <a:ea typeface="微软雅黑" pitchFamily="34" charset="-122"/>
          </a:endParaRPr>
        </a:p>
      </dgm:t>
    </dgm:pt>
    <dgm:pt modelId="{041F3881-8ACF-46A0-801D-404EA50A438F}" type="sibTrans" cxnId="{F0382054-3CBA-4C4C-9F10-BE2BBC71FFAE}">
      <dgm:prSet/>
      <dgm:spPr/>
      <dgm:t>
        <a:bodyPr/>
        <a:lstStyle/>
        <a:p>
          <a:endParaRPr lang="zh-CN" altLang="en-US">
            <a:solidFill>
              <a:schemeClr val="tx1"/>
            </a:solidFill>
            <a:latin typeface="微软雅黑" pitchFamily="34" charset="-122"/>
            <a:ea typeface="微软雅黑" pitchFamily="34" charset="-122"/>
          </a:endParaRPr>
        </a:p>
      </dgm:t>
    </dgm:pt>
    <dgm:pt modelId="{4D5349D3-4CE0-4E7A-9772-34EE7F2B0F21}">
      <dgm:prSet phldrT="[文本]"/>
      <dgm:spPr/>
      <dgm:t>
        <a:bodyPr/>
        <a:lstStyle/>
        <a:p>
          <a:r>
            <a:rPr lang="en-US" dirty="0" smtClean="0">
              <a:latin typeface="微软雅黑" pitchFamily="34" charset="-122"/>
              <a:ea typeface="微软雅黑" pitchFamily="34" charset="-122"/>
            </a:rPr>
            <a:t>Hospital disinfection materials management</a:t>
          </a:r>
          <a:endParaRPr lang="zh-CN" altLang="en-US" dirty="0">
            <a:latin typeface="微软雅黑" pitchFamily="34" charset="-122"/>
            <a:ea typeface="微软雅黑" pitchFamily="34" charset="-122"/>
          </a:endParaRPr>
        </a:p>
      </dgm:t>
    </dgm:pt>
    <dgm:pt modelId="{E1FD0462-B805-4405-89CF-AA3D3549876B}" type="parTrans" cxnId="{F0F5529F-EE55-4070-B068-5A0BC2B7DFC2}">
      <dgm:prSet/>
      <dgm:spPr/>
      <dgm:t>
        <a:bodyPr/>
        <a:lstStyle/>
        <a:p>
          <a:endParaRPr lang="zh-CN" altLang="en-US">
            <a:solidFill>
              <a:schemeClr val="tx1"/>
            </a:solidFill>
            <a:latin typeface="微软雅黑" pitchFamily="34" charset="-122"/>
            <a:ea typeface="微软雅黑" pitchFamily="34" charset="-122"/>
          </a:endParaRPr>
        </a:p>
      </dgm:t>
    </dgm:pt>
    <dgm:pt modelId="{27EA9D1A-0E16-4A52-968A-61755E979C75}" type="sibTrans" cxnId="{F0F5529F-EE55-4070-B068-5A0BC2B7DFC2}">
      <dgm:prSet/>
      <dgm:spPr/>
      <dgm:t>
        <a:bodyPr/>
        <a:lstStyle/>
        <a:p>
          <a:endParaRPr lang="zh-CN" altLang="en-US">
            <a:solidFill>
              <a:schemeClr val="tx1"/>
            </a:solidFill>
            <a:latin typeface="微软雅黑" pitchFamily="34" charset="-122"/>
            <a:ea typeface="微软雅黑" pitchFamily="34" charset="-122"/>
          </a:endParaRPr>
        </a:p>
      </dgm:t>
    </dgm:pt>
    <dgm:pt modelId="{4AA11281-51E9-4F87-9A18-BCFACDE52673}" type="pres">
      <dgm:prSet presAssocID="{84E84AC7-1761-4634-9CDC-2941CF452905}" presName="linear" presStyleCnt="0">
        <dgm:presLayoutVars>
          <dgm:dir/>
          <dgm:animLvl val="lvl"/>
          <dgm:resizeHandles val="exact"/>
        </dgm:presLayoutVars>
      </dgm:prSet>
      <dgm:spPr/>
      <dgm:t>
        <a:bodyPr/>
        <a:lstStyle/>
        <a:p>
          <a:endParaRPr lang="zh-CN" altLang="en-US"/>
        </a:p>
      </dgm:t>
    </dgm:pt>
    <dgm:pt modelId="{BCE63E95-834F-478A-8194-B6CFFBB06E30}" type="pres">
      <dgm:prSet presAssocID="{2D2B551D-C3C5-4819-B60D-27C1A88E18D3}" presName="parentLin" presStyleCnt="0"/>
      <dgm:spPr/>
      <dgm:t>
        <a:bodyPr/>
        <a:lstStyle/>
        <a:p>
          <a:endParaRPr lang="zh-CN" altLang="en-US"/>
        </a:p>
      </dgm:t>
    </dgm:pt>
    <dgm:pt modelId="{18C61C7B-9C61-4716-B0B0-74F6328D6CF0}" type="pres">
      <dgm:prSet presAssocID="{2D2B551D-C3C5-4819-B60D-27C1A88E18D3}" presName="parentLeftMargin" presStyleLbl="node1" presStyleIdx="0" presStyleCnt="4"/>
      <dgm:spPr/>
      <dgm:t>
        <a:bodyPr/>
        <a:lstStyle/>
        <a:p>
          <a:endParaRPr lang="zh-CN" altLang="en-US"/>
        </a:p>
      </dgm:t>
    </dgm:pt>
    <dgm:pt modelId="{1467F01D-8F4F-4C40-9D3F-47F9DD45F74D}" type="pres">
      <dgm:prSet presAssocID="{2D2B551D-C3C5-4819-B60D-27C1A88E18D3}" presName="parentText" presStyleLbl="node1" presStyleIdx="0" presStyleCnt="4" custScaleY="122763">
        <dgm:presLayoutVars>
          <dgm:chMax val="0"/>
          <dgm:bulletEnabled val="1"/>
        </dgm:presLayoutVars>
      </dgm:prSet>
      <dgm:spPr/>
      <dgm:t>
        <a:bodyPr/>
        <a:lstStyle/>
        <a:p>
          <a:endParaRPr lang="zh-CN" altLang="en-US"/>
        </a:p>
      </dgm:t>
    </dgm:pt>
    <dgm:pt modelId="{062D6F5E-FF4D-4568-9C5B-F57B8338AB53}" type="pres">
      <dgm:prSet presAssocID="{2D2B551D-C3C5-4819-B60D-27C1A88E18D3}" presName="negativeSpace" presStyleCnt="0"/>
      <dgm:spPr/>
      <dgm:t>
        <a:bodyPr/>
        <a:lstStyle/>
        <a:p>
          <a:endParaRPr lang="zh-CN" altLang="en-US"/>
        </a:p>
      </dgm:t>
    </dgm:pt>
    <dgm:pt modelId="{80DE97A1-4EFD-4AAB-9034-1A16C2F48481}" type="pres">
      <dgm:prSet presAssocID="{2D2B551D-C3C5-4819-B60D-27C1A88E18D3}" presName="childText" presStyleLbl="conFgAcc1" presStyleIdx="0" presStyleCnt="4">
        <dgm:presLayoutVars>
          <dgm:bulletEnabled val="1"/>
        </dgm:presLayoutVars>
      </dgm:prSet>
      <dgm:spPr/>
      <dgm:t>
        <a:bodyPr/>
        <a:lstStyle/>
        <a:p>
          <a:endParaRPr lang="zh-CN" altLang="en-US"/>
        </a:p>
      </dgm:t>
    </dgm:pt>
    <dgm:pt modelId="{D584751F-91B9-44BC-9638-942860E35AC3}" type="pres">
      <dgm:prSet presAssocID="{96C8E183-D6EB-4462-A3C0-E11212D11D71}" presName="spaceBetweenRectangles" presStyleCnt="0"/>
      <dgm:spPr/>
      <dgm:t>
        <a:bodyPr/>
        <a:lstStyle/>
        <a:p>
          <a:endParaRPr lang="zh-CN" altLang="en-US"/>
        </a:p>
      </dgm:t>
    </dgm:pt>
    <dgm:pt modelId="{15226DA5-72B1-4223-A7EF-CEC035CA41FC}" type="pres">
      <dgm:prSet presAssocID="{00A39903-8F57-4620-9E56-8382207B8555}" presName="parentLin" presStyleCnt="0"/>
      <dgm:spPr/>
      <dgm:t>
        <a:bodyPr/>
        <a:lstStyle/>
        <a:p>
          <a:endParaRPr lang="zh-CN" altLang="en-US"/>
        </a:p>
      </dgm:t>
    </dgm:pt>
    <dgm:pt modelId="{B252C1F1-C6E3-495D-BB15-FBB4A6CD540A}" type="pres">
      <dgm:prSet presAssocID="{00A39903-8F57-4620-9E56-8382207B8555}" presName="parentLeftMargin" presStyleLbl="node1" presStyleIdx="0" presStyleCnt="4"/>
      <dgm:spPr/>
      <dgm:t>
        <a:bodyPr/>
        <a:lstStyle/>
        <a:p>
          <a:endParaRPr lang="zh-CN" altLang="en-US"/>
        </a:p>
      </dgm:t>
    </dgm:pt>
    <dgm:pt modelId="{3C965547-5DD1-47C1-B352-B03681E062F4}" type="pres">
      <dgm:prSet presAssocID="{00A39903-8F57-4620-9E56-8382207B8555}" presName="parentText" presStyleLbl="node1" presStyleIdx="1" presStyleCnt="4" custScaleX="67762" custScaleY="135976">
        <dgm:presLayoutVars>
          <dgm:chMax val="0"/>
          <dgm:bulletEnabled val="1"/>
        </dgm:presLayoutVars>
      </dgm:prSet>
      <dgm:spPr/>
      <dgm:t>
        <a:bodyPr/>
        <a:lstStyle/>
        <a:p>
          <a:endParaRPr lang="zh-CN" altLang="en-US"/>
        </a:p>
      </dgm:t>
    </dgm:pt>
    <dgm:pt modelId="{6E6E8B36-43AE-440A-852F-3B70AD4D248E}" type="pres">
      <dgm:prSet presAssocID="{00A39903-8F57-4620-9E56-8382207B8555}" presName="negativeSpace" presStyleCnt="0"/>
      <dgm:spPr/>
      <dgm:t>
        <a:bodyPr/>
        <a:lstStyle/>
        <a:p>
          <a:endParaRPr lang="zh-CN" altLang="en-US"/>
        </a:p>
      </dgm:t>
    </dgm:pt>
    <dgm:pt modelId="{D04C77F6-160D-496F-BD08-52CEF556BA86}" type="pres">
      <dgm:prSet presAssocID="{00A39903-8F57-4620-9E56-8382207B8555}" presName="childText" presStyleLbl="conFgAcc1" presStyleIdx="1" presStyleCnt="4">
        <dgm:presLayoutVars>
          <dgm:bulletEnabled val="1"/>
        </dgm:presLayoutVars>
      </dgm:prSet>
      <dgm:spPr/>
      <dgm:t>
        <a:bodyPr/>
        <a:lstStyle/>
        <a:p>
          <a:endParaRPr lang="zh-CN" altLang="en-US"/>
        </a:p>
      </dgm:t>
    </dgm:pt>
    <dgm:pt modelId="{622D9F41-57B4-403D-B0D0-E963B684FB54}" type="pres">
      <dgm:prSet presAssocID="{AC08307E-7B64-45EC-9628-DF6E0424AC92}" presName="spaceBetweenRectangles" presStyleCnt="0"/>
      <dgm:spPr/>
      <dgm:t>
        <a:bodyPr/>
        <a:lstStyle/>
        <a:p>
          <a:endParaRPr lang="zh-CN" altLang="en-US"/>
        </a:p>
      </dgm:t>
    </dgm:pt>
    <dgm:pt modelId="{FD904659-1746-49B1-AA0D-CB3D7FC4A795}" type="pres">
      <dgm:prSet presAssocID="{2D3EEA32-89F6-4B12-84B1-E13187E55F1A}" presName="parentLin" presStyleCnt="0"/>
      <dgm:spPr/>
      <dgm:t>
        <a:bodyPr/>
        <a:lstStyle/>
        <a:p>
          <a:endParaRPr lang="zh-CN" altLang="en-US"/>
        </a:p>
      </dgm:t>
    </dgm:pt>
    <dgm:pt modelId="{4C7393E3-2741-4C4C-8276-E518103C8A1C}" type="pres">
      <dgm:prSet presAssocID="{2D3EEA32-89F6-4B12-84B1-E13187E55F1A}" presName="parentLeftMargin" presStyleLbl="node1" presStyleIdx="1" presStyleCnt="4"/>
      <dgm:spPr/>
      <dgm:t>
        <a:bodyPr/>
        <a:lstStyle/>
        <a:p>
          <a:endParaRPr lang="zh-CN" altLang="en-US"/>
        </a:p>
      </dgm:t>
    </dgm:pt>
    <dgm:pt modelId="{5AE8257D-F09C-4BF2-A468-730AAFD07A78}" type="pres">
      <dgm:prSet presAssocID="{2D3EEA32-89F6-4B12-84B1-E13187E55F1A}" presName="parentText" presStyleLbl="node1" presStyleIdx="2" presStyleCnt="4" custScaleX="67130" custScaleY="120326">
        <dgm:presLayoutVars>
          <dgm:chMax val="0"/>
          <dgm:bulletEnabled val="1"/>
        </dgm:presLayoutVars>
      </dgm:prSet>
      <dgm:spPr/>
      <dgm:t>
        <a:bodyPr/>
        <a:lstStyle/>
        <a:p>
          <a:endParaRPr lang="zh-CN" altLang="en-US"/>
        </a:p>
      </dgm:t>
    </dgm:pt>
    <dgm:pt modelId="{308812D3-414A-4AB9-9B1B-9504DB0B173C}" type="pres">
      <dgm:prSet presAssocID="{2D3EEA32-89F6-4B12-84B1-E13187E55F1A}" presName="negativeSpace" presStyleCnt="0"/>
      <dgm:spPr/>
      <dgm:t>
        <a:bodyPr/>
        <a:lstStyle/>
        <a:p>
          <a:endParaRPr lang="zh-CN" altLang="en-US"/>
        </a:p>
      </dgm:t>
    </dgm:pt>
    <dgm:pt modelId="{51CB1C91-6833-494D-BCA2-CA0B32BD4CF3}" type="pres">
      <dgm:prSet presAssocID="{2D3EEA32-89F6-4B12-84B1-E13187E55F1A}" presName="childText" presStyleLbl="conFgAcc1" presStyleIdx="2" presStyleCnt="4">
        <dgm:presLayoutVars>
          <dgm:bulletEnabled val="1"/>
        </dgm:presLayoutVars>
      </dgm:prSet>
      <dgm:spPr/>
      <dgm:t>
        <a:bodyPr/>
        <a:lstStyle/>
        <a:p>
          <a:endParaRPr lang="zh-CN" altLang="en-US"/>
        </a:p>
      </dgm:t>
    </dgm:pt>
    <dgm:pt modelId="{7B260837-A60C-495D-8444-E2848BC16359}" type="pres">
      <dgm:prSet presAssocID="{041F3881-8ACF-46A0-801D-404EA50A438F}" presName="spaceBetweenRectangles" presStyleCnt="0"/>
      <dgm:spPr/>
      <dgm:t>
        <a:bodyPr/>
        <a:lstStyle/>
        <a:p>
          <a:endParaRPr lang="zh-CN" altLang="en-US"/>
        </a:p>
      </dgm:t>
    </dgm:pt>
    <dgm:pt modelId="{B244196D-55B5-426A-9F4F-33DB31F6715B}" type="pres">
      <dgm:prSet presAssocID="{4D5349D3-4CE0-4E7A-9772-34EE7F2B0F21}" presName="parentLin" presStyleCnt="0"/>
      <dgm:spPr/>
      <dgm:t>
        <a:bodyPr/>
        <a:lstStyle/>
        <a:p>
          <a:endParaRPr lang="zh-CN" altLang="en-US"/>
        </a:p>
      </dgm:t>
    </dgm:pt>
    <dgm:pt modelId="{A82F183B-B2C6-41B3-B819-C644B3BA92CC}" type="pres">
      <dgm:prSet presAssocID="{4D5349D3-4CE0-4E7A-9772-34EE7F2B0F21}" presName="parentLeftMargin" presStyleLbl="node1" presStyleIdx="2" presStyleCnt="4"/>
      <dgm:spPr/>
      <dgm:t>
        <a:bodyPr/>
        <a:lstStyle/>
        <a:p>
          <a:endParaRPr lang="zh-CN" altLang="en-US"/>
        </a:p>
      </dgm:t>
    </dgm:pt>
    <dgm:pt modelId="{05B53878-06DA-4963-9BA5-1F637726F629}" type="pres">
      <dgm:prSet presAssocID="{4D5349D3-4CE0-4E7A-9772-34EE7F2B0F21}" presName="parentText" presStyleLbl="node1" presStyleIdx="3" presStyleCnt="4" custScaleY="114838">
        <dgm:presLayoutVars>
          <dgm:chMax val="0"/>
          <dgm:bulletEnabled val="1"/>
        </dgm:presLayoutVars>
      </dgm:prSet>
      <dgm:spPr/>
      <dgm:t>
        <a:bodyPr/>
        <a:lstStyle/>
        <a:p>
          <a:endParaRPr lang="zh-CN" altLang="en-US"/>
        </a:p>
      </dgm:t>
    </dgm:pt>
    <dgm:pt modelId="{AB964CC7-8F8C-4F9C-B6AA-D2314333D881}" type="pres">
      <dgm:prSet presAssocID="{4D5349D3-4CE0-4E7A-9772-34EE7F2B0F21}" presName="negativeSpace" presStyleCnt="0"/>
      <dgm:spPr/>
      <dgm:t>
        <a:bodyPr/>
        <a:lstStyle/>
        <a:p>
          <a:endParaRPr lang="zh-CN" altLang="en-US"/>
        </a:p>
      </dgm:t>
    </dgm:pt>
    <dgm:pt modelId="{70B273C0-DED7-4618-A56B-B0AE3E4AD4DD}" type="pres">
      <dgm:prSet presAssocID="{4D5349D3-4CE0-4E7A-9772-34EE7F2B0F21}" presName="childText" presStyleLbl="conFgAcc1" presStyleIdx="3" presStyleCnt="4">
        <dgm:presLayoutVars>
          <dgm:bulletEnabled val="1"/>
        </dgm:presLayoutVars>
      </dgm:prSet>
      <dgm:spPr/>
      <dgm:t>
        <a:bodyPr/>
        <a:lstStyle/>
        <a:p>
          <a:endParaRPr lang="zh-CN" altLang="en-US"/>
        </a:p>
      </dgm:t>
    </dgm:pt>
  </dgm:ptLst>
  <dgm:cxnLst>
    <dgm:cxn modelId="{F19ED878-8513-4B42-B8A1-572E875EE077}" type="presOf" srcId="{2D2B551D-C3C5-4819-B60D-27C1A88E18D3}" destId="{1467F01D-8F4F-4C40-9D3F-47F9DD45F74D}" srcOrd="1" destOrd="0" presId="urn:microsoft.com/office/officeart/2005/8/layout/list1"/>
    <dgm:cxn modelId="{F0F5529F-EE55-4070-B068-5A0BC2B7DFC2}" srcId="{84E84AC7-1761-4634-9CDC-2941CF452905}" destId="{4D5349D3-4CE0-4E7A-9772-34EE7F2B0F21}" srcOrd="3" destOrd="0" parTransId="{E1FD0462-B805-4405-89CF-AA3D3549876B}" sibTransId="{27EA9D1A-0E16-4A52-968A-61755E979C75}"/>
    <dgm:cxn modelId="{F0382054-3CBA-4C4C-9F10-BE2BBC71FFAE}" srcId="{84E84AC7-1761-4634-9CDC-2941CF452905}" destId="{2D3EEA32-89F6-4B12-84B1-E13187E55F1A}" srcOrd="2" destOrd="0" parTransId="{C1801ACA-83A1-4449-A779-796FCD7C452C}" sibTransId="{041F3881-8ACF-46A0-801D-404EA50A438F}"/>
    <dgm:cxn modelId="{BCBFA211-6467-45E8-95B6-215E87735073}" type="presOf" srcId="{84E84AC7-1761-4634-9CDC-2941CF452905}" destId="{4AA11281-51E9-4F87-9A18-BCFACDE52673}" srcOrd="0" destOrd="0" presId="urn:microsoft.com/office/officeart/2005/8/layout/list1"/>
    <dgm:cxn modelId="{6A710245-99F2-4B29-BFC9-DBBA3D3697B4}" type="presOf" srcId="{00A39903-8F57-4620-9E56-8382207B8555}" destId="{3C965547-5DD1-47C1-B352-B03681E062F4}" srcOrd="1" destOrd="0" presId="urn:microsoft.com/office/officeart/2005/8/layout/list1"/>
    <dgm:cxn modelId="{BABE6F06-8C13-4928-B874-E44F4B2092CD}" type="presOf" srcId="{2D3EEA32-89F6-4B12-84B1-E13187E55F1A}" destId="{5AE8257D-F09C-4BF2-A468-730AAFD07A78}" srcOrd="1" destOrd="0" presId="urn:microsoft.com/office/officeart/2005/8/layout/list1"/>
    <dgm:cxn modelId="{BDC43356-E05D-4DE0-BA32-F064AE95441C}" type="presOf" srcId="{4D5349D3-4CE0-4E7A-9772-34EE7F2B0F21}" destId="{05B53878-06DA-4963-9BA5-1F637726F629}" srcOrd="1" destOrd="0" presId="urn:microsoft.com/office/officeart/2005/8/layout/list1"/>
    <dgm:cxn modelId="{94759E20-976B-44C9-BDCE-60A39125C32E}" srcId="{84E84AC7-1761-4634-9CDC-2941CF452905}" destId="{00A39903-8F57-4620-9E56-8382207B8555}" srcOrd="1" destOrd="0" parTransId="{3F89C86A-16AB-4E5B-9F08-3165F3504484}" sibTransId="{AC08307E-7B64-45EC-9628-DF6E0424AC92}"/>
    <dgm:cxn modelId="{88124D47-8451-45BE-85E7-87764F379E7C}" type="presOf" srcId="{4D5349D3-4CE0-4E7A-9772-34EE7F2B0F21}" destId="{A82F183B-B2C6-41B3-B819-C644B3BA92CC}" srcOrd="0" destOrd="0" presId="urn:microsoft.com/office/officeart/2005/8/layout/list1"/>
    <dgm:cxn modelId="{E61E3143-3DAE-474F-83A6-314EBEC7D309}" type="presOf" srcId="{2D3EEA32-89F6-4B12-84B1-E13187E55F1A}" destId="{4C7393E3-2741-4C4C-8276-E518103C8A1C}" srcOrd="0" destOrd="0" presId="urn:microsoft.com/office/officeart/2005/8/layout/list1"/>
    <dgm:cxn modelId="{CF51FFCF-164F-4EDD-89F2-D8FD702FECE1}" srcId="{84E84AC7-1761-4634-9CDC-2941CF452905}" destId="{2D2B551D-C3C5-4819-B60D-27C1A88E18D3}" srcOrd="0" destOrd="0" parTransId="{6999E254-7DE7-460F-9354-1E6987D1F7F7}" sibTransId="{96C8E183-D6EB-4462-A3C0-E11212D11D71}"/>
    <dgm:cxn modelId="{80D35632-8C42-418E-809A-63EAABEFD596}" type="presOf" srcId="{2D2B551D-C3C5-4819-B60D-27C1A88E18D3}" destId="{18C61C7B-9C61-4716-B0B0-74F6328D6CF0}" srcOrd="0" destOrd="0" presId="urn:microsoft.com/office/officeart/2005/8/layout/list1"/>
    <dgm:cxn modelId="{C0931600-7B85-41F3-8AA5-5EB1C7C06131}" type="presOf" srcId="{00A39903-8F57-4620-9E56-8382207B8555}" destId="{B252C1F1-C6E3-495D-BB15-FBB4A6CD540A}" srcOrd="0" destOrd="0" presId="urn:microsoft.com/office/officeart/2005/8/layout/list1"/>
    <dgm:cxn modelId="{293D6E06-F3EA-47AF-9204-BDCE3D9C05F6}" type="presParOf" srcId="{4AA11281-51E9-4F87-9A18-BCFACDE52673}" destId="{BCE63E95-834F-478A-8194-B6CFFBB06E30}" srcOrd="0" destOrd="0" presId="urn:microsoft.com/office/officeart/2005/8/layout/list1"/>
    <dgm:cxn modelId="{88C82B2F-1DAC-486B-9205-44ACFFDFB322}" type="presParOf" srcId="{BCE63E95-834F-478A-8194-B6CFFBB06E30}" destId="{18C61C7B-9C61-4716-B0B0-74F6328D6CF0}" srcOrd="0" destOrd="0" presId="urn:microsoft.com/office/officeart/2005/8/layout/list1"/>
    <dgm:cxn modelId="{0832062A-644A-4A1F-BEAB-3FD37E4F1FF4}" type="presParOf" srcId="{BCE63E95-834F-478A-8194-B6CFFBB06E30}" destId="{1467F01D-8F4F-4C40-9D3F-47F9DD45F74D}" srcOrd="1" destOrd="0" presId="urn:microsoft.com/office/officeart/2005/8/layout/list1"/>
    <dgm:cxn modelId="{B5D4F460-3D55-4AA2-9D30-A67FB9065F4B}" type="presParOf" srcId="{4AA11281-51E9-4F87-9A18-BCFACDE52673}" destId="{062D6F5E-FF4D-4568-9C5B-F57B8338AB53}" srcOrd="1" destOrd="0" presId="urn:microsoft.com/office/officeart/2005/8/layout/list1"/>
    <dgm:cxn modelId="{1B87883B-67F3-4B05-85F7-A2D86199AD62}" type="presParOf" srcId="{4AA11281-51E9-4F87-9A18-BCFACDE52673}" destId="{80DE97A1-4EFD-4AAB-9034-1A16C2F48481}" srcOrd="2" destOrd="0" presId="urn:microsoft.com/office/officeart/2005/8/layout/list1"/>
    <dgm:cxn modelId="{CD1953EC-32F4-4775-AFD3-7D80CAF51547}" type="presParOf" srcId="{4AA11281-51E9-4F87-9A18-BCFACDE52673}" destId="{D584751F-91B9-44BC-9638-942860E35AC3}" srcOrd="3" destOrd="0" presId="urn:microsoft.com/office/officeart/2005/8/layout/list1"/>
    <dgm:cxn modelId="{5C83C4F3-3572-4B5F-B2FE-0B548674FFD3}" type="presParOf" srcId="{4AA11281-51E9-4F87-9A18-BCFACDE52673}" destId="{15226DA5-72B1-4223-A7EF-CEC035CA41FC}" srcOrd="4" destOrd="0" presId="urn:microsoft.com/office/officeart/2005/8/layout/list1"/>
    <dgm:cxn modelId="{1CE9FDD7-8F3A-4E62-9901-98F6D84BC7B9}" type="presParOf" srcId="{15226DA5-72B1-4223-A7EF-CEC035CA41FC}" destId="{B252C1F1-C6E3-495D-BB15-FBB4A6CD540A}" srcOrd="0" destOrd="0" presId="urn:microsoft.com/office/officeart/2005/8/layout/list1"/>
    <dgm:cxn modelId="{AE899AF1-53CD-4AED-880E-4381290F581C}" type="presParOf" srcId="{15226DA5-72B1-4223-A7EF-CEC035CA41FC}" destId="{3C965547-5DD1-47C1-B352-B03681E062F4}" srcOrd="1" destOrd="0" presId="urn:microsoft.com/office/officeart/2005/8/layout/list1"/>
    <dgm:cxn modelId="{EFFA0FE7-0646-415C-B281-106831F802D6}" type="presParOf" srcId="{4AA11281-51E9-4F87-9A18-BCFACDE52673}" destId="{6E6E8B36-43AE-440A-852F-3B70AD4D248E}" srcOrd="5" destOrd="0" presId="urn:microsoft.com/office/officeart/2005/8/layout/list1"/>
    <dgm:cxn modelId="{9AB86BBC-207A-46F8-86F5-3D3224772C3C}" type="presParOf" srcId="{4AA11281-51E9-4F87-9A18-BCFACDE52673}" destId="{D04C77F6-160D-496F-BD08-52CEF556BA86}" srcOrd="6" destOrd="0" presId="urn:microsoft.com/office/officeart/2005/8/layout/list1"/>
    <dgm:cxn modelId="{ABD14EC4-6A3D-4D85-A57B-05795E602B9B}" type="presParOf" srcId="{4AA11281-51E9-4F87-9A18-BCFACDE52673}" destId="{622D9F41-57B4-403D-B0D0-E963B684FB54}" srcOrd="7" destOrd="0" presId="urn:microsoft.com/office/officeart/2005/8/layout/list1"/>
    <dgm:cxn modelId="{42B63730-5174-4F8B-BF93-39F1374833C3}" type="presParOf" srcId="{4AA11281-51E9-4F87-9A18-BCFACDE52673}" destId="{FD904659-1746-49B1-AA0D-CB3D7FC4A795}" srcOrd="8" destOrd="0" presId="urn:microsoft.com/office/officeart/2005/8/layout/list1"/>
    <dgm:cxn modelId="{7AD09867-756E-48FE-BCCB-6B91828CE5C7}" type="presParOf" srcId="{FD904659-1746-49B1-AA0D-CB3D7FC4A795}" destId="{4C7393E3-2741-4C4C-8276-E518103C8A1C}" srcOrd="0" destOrd="0" presId="urn:microsoft.com/office/officeart/2005/8/layout/list1"/>
    <dgm:cxn modelId="{208504E6-B860-417C-8940-B72B1987E312}" type="presParOf" srcId="{FD904659-1746-49B1-AA0D-CB3D7FC4A795}" destId="{5AE8257D-F09C-4BF2-A468-730AAFD07A78}" srcOrd="1" destOrd="0" presId="urn:microsoft.com/office/officeart/2005/8/layout/list1"/>
    <dgm:cxn modelId="{9474FB97-7058-4F4D-BA55-33AEEC3765C8}" type="presParOf" srcId="{4AA11281-51E9-4F87-9A18-BCFACDE52673}" destId="{308812D3-414A-4AB9-9B1B-9504DB0B173C}" srcOrd="9" destOrd="0" presId="urn:microsoft.com/office/officeart/2005/8/layout/list1"/>
    <dgm:cxn modelId="{3976A47B-7AB7-4C9E-BEC4-AE7052C0EFB2}" type="presParOf" srcId="{4AA11281-51E9-4F87-9A18-BCFACDE52673}" destId="{51CB1C91-6833-494D-BCA2-CA0B32BD4CF3}" srcOrd="10" destOrd="0" presId="urn:microsoft.com/office/officeart/2005/8/layout/list1"/>
    <dgm:cxn modelId="{FB779211-BC16-4DE6-978F-26202FA9C91C}" type="presParOf" srcId="{4AA11281-51E9-4F87-9A18-BCFACDE52673}" destId="{7B260837-A60C-495D-8444-E2848BC16359}" srcOrd="11" destOrd="0" presId="urn:microsoft.com/office/officeart/2005/8/layout/list1"/>
    <dgm:cxn modelId="{CA721CC1-0DEF-4E63-81EE-CE85B1D668CD}" type="presParOf" srcId="{4AA11281-51E9-4F87-9A18-BCFACDE52673}" destId="{B244196D-55B5-426A-9F4F-33DB31F6715B}" srcOrd="12" destOrd="0" presId="urn:microsoft.com/office/officeart/2005/8/layout/list1"/>
    <dgm:cxn modelId="{976DF109-95B0-467A-BA94-D07451E0FB92}" type="presParOf" srcId="{B244196D-55B5-426A-9F4F-33DB31F6715B}" destId="{A82F183B-B2C6-41B3-B819-C644B3BA92CC}" srcOrd="0" destOrd="0" presId="urn:microsoft.com/office/officeart/2005/8/layout/list1"/>
    <dgm:cxn modelId="{E02B0692-B5A3-4A2C-9D02-D5F64DDB9DCA}" type="presParOf" srcId="{B244196D-55B5-426A-9F4F-33DB31F6715B}" destId="{05B53878-06DA-4963-9BA5-1F637726F629}" srcOrd="1" destOrd="0" presId="urn:microsoft.com/office/officeart/2005/8/layout/list1"/>
    <dgm:cxn modelId="{DE78B7F3-6EF2-4977-A72C-9E4A52F424C8}" type="presParOf" srcId="{4AA11281-51E9-4F87-9A18-BCFACDE52673}" destId="{AB964CC7-8F8C-4F9C-B6AA-D2314333D881}" srcOrd="13" destOrd="0" presId="urn:microsoft.com/office/officeart/2005/8/layout/list1"/>
    <dgm:cxn modelId="{1749DCB5-C6D7-4B5E-9DCA-10A69EE71B05}" type="presParOf" srcId="{4AA11281-51E9-4F87-9A18-BCFACDE52673}" destId="{70B273C0-DED7-4618-A56B-B0AE3E4AD4DD}"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50E57B-C91D-4442-9074-C009DC150B2D}"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zh-CN" altLang="en-US"/>
        </a:p>
      </dgm:t>
    </dgm:pt>
    <dgm:pt modelId="{AED7D916-5ED5-4F49-A8FC-2127CEEDC0F1}">
      <dgm:prSet phldrT="[文本]" custT="1"/>
      <dgm:spPr/>
      <dgm:t>
        <a:bodyPr/>
        <a:lstStyle/>
        <a:p>
          <a:r>
            <a:rPr lang="en-US" altLang="zh-CN" sz="2400" b="0" dirty="0" smtClean="0">
              <a:latin typeface="Perpetua" pitchFamily="18" charset="0"/>
              <a:ea typeface="微软雅黑" pitchFamily="34" charset="-122"/>
            </a:rPr>
            <a:t>Treatment Management of Patients </a:t>
          </a:r>
          <a:endParaRPr lang="zh-CN" altLang="en-US" sz="2400" b="0" dirty="0">
            <a:latin typeface="Perpetua" pitchFamily="18" charset="0"/>
            <a:ea typeface="微软雅黑" pitchFamily="34" charset="-122"/>
          </a:endParaRPr>
        </a:p>
      </dgm:t>
    </dgm:pt>
    <dgm:pt modelId="{DC579871-B72C-4F7D-9EB7-DBD78F266B93}" type="parTrans" cxnId="{EB4678AF-8273-4011-A4A2-0A8786ED71BB}">
      <dgm:prSet/>
      <dgm:spPr/>
      <dgm:t>
        <a:bodyPr/>
        <a:lstStyle/>
        <a:p>
          <a:endParaRPr lang="zh-CN" altLang="en-US" sz="2400" b="0">
            <a:solidFill>
              <a:schemeClr val="tx1"/>
            </a:solidFill>
            <a:latin typeface="微软雅黑" pitchFamily="34" charset="-122"/>
            <a:ea typeface="微软雅黑" pitchFamily="34" charset="-122"/>
          </a:endParaRPr>
        </a:p>
      </dgm:t>
    </dgm:pt>
    <dgm:pt modelId="{365CFDA2-EB18-4DF0-AA75-9DF7CD68E88E}" type="sibTrans" cxnId="{EB4678AF-8273-4011-A4A2-0A8786ED71BB}">
      <dgm:prSet custT="1"/>
      <dgm:spPr/>
      <dgm:t>
        <a:bodyPr/>
        <a:lstStyle/>
        <a:p>
          <a:endParaRPr lang="zh-CN" altLang="en-US" sz="2400" b="0">
            <a:solidFill>
              <a:schemeClr val="tx1"/>
            </a:solidFill>
            <a:latin typeface="微软雅黑" pitchFamily="34" charset="-122"/>
            <a:ea typeface="微软雅黑" pitchFamily="34" charset="-122"/>
          </a:endParaRPr>
        </a:p>
      </dgm:t>
    </dgm:pt>
    <dgm:pt modelId="{5E2B39CF-80FD-49E4-8110-FFAC0981E3F4}">
      <dgm:prSet phldrT="[文本]" custT="1"/>
      <dgm:spPr/>
      <dgm:t>
        <a:bodyPr/>
        <a:lstStyle/>
        <a:p>
          <a:r>
            <a:rPr lang="en-US" altLang="zh-CN" sz="2400" b="0" dirty="0" smtClean="0">
              <a:latin typeface="Perpetua" pitchFamily="18" charset="0"/>
              <a:ea typeface="微软雅黑" pitchFamily="34" charset="-122"/>
            </a:rPr>
            <a:t>Two-way location of Doctors and Patients</a:t>
          </a:r>
          <a:endParaRPr lang="zh-CN" altLang="en-US" sz="2400" b="0" dirty="0">
            <a:latin typeface="Perpetua" pitchFamily="18" charset="0"/>
            <a:ea typeface="微软雅黑" pitchFamily="34" charset="-122"/>
          </a:endParaRPr>
        </a:p>
      </dgm:t>
    </dgm:pt>
    <dgm:pt modelId="{B2F6138D-1BAB-4001-9D7B-3A93EABA4C55}" type="parTrans" cxnId="{B76D08EF-6FF9-4366-8D90-EB6987D34B63}">
      <dgm:prSet/>
      <dgm:spPr/>
      <dgm:t>
        <a:bodyPr/>
        <a:lstStyle/>
        <a:p>
          <a:endParaRPr lang="zh-CN" altLang="en-US" sz="2400" b="0">
            <a:solidFill>
              <a:schemeClr val="tx1"/>
            </a:solidFill>
            <a:latin typeface="微软雅黑" pitchFamily="34" charset="-122"/>
            <a:ea typeface="微软雅黑" pitchFamily="34" charset="-122"/>
          </a:endParaRPr>
        </a:p>
      </dgm:t>
    </dgm:pt>
    <dgm:pt modelId="{222B965E-2372-4272-ABF2-8E44B3735468}" type="sibTrans" cxnId="{B76D08EF-6FF9-4366-8D90-EB6987D34B63}">
      <dgm:prSet custT="1"/>
      <dgm:spPr/>
      <dgm:t>
        <a:bodyPr/>
        <a:lstStyle/>
        <a:p>
          <a:endParaRPr lang="zh-CN" altLang="en-US" sz="2400" b="0">
            <a:solidFill>
              <a:schemeClr val="tx1"/>
            </a:solidFill>
            <a:latin typeface="微软雅黑" pitchFamily="34" charset="-122"/>
            <a:ea typeface="微软雅黑" pitchFamily="34" charset="-122"/>
          </a:endParaRPr>
        </a:p>
      </dgm:t>
    </dgm:pt>
    <dgm:pt modelId="{E9CF7664-4F34-476B-BE5B-FB6DC576C8F6}">
      <dgm:prSet phldrT="[文本]" custT="1"/>
      <dgm:spPr/>
      <dgm:t>
        <a:bodyPr/>
        <a:lstStyle/>
        <a:p>
          <a:r>
            <a:rPr lang="en-US" sz="2000" dirty="0" smtClean="0"/>
            <a:t>Identification and Management of maternal and babies</a:t>
          </a:r>
          <a:endParaRPr lang="zh-CN" altLang="en-US" sz="2000" b="0" dirty="0">
            <a:latin typeface="微软雅黑" pitchFamily="34" charset="-122"/>
            <a:ea typeface="微软雅黑" pitchFamily="34" charset="-122"/>
          </a:endParaRPr>
        </a:p>
      </dgm:t>
    </dgm:pt>
    <dgm:pt modelId="{9648E9FE-09BC-4474-B92D-46B4D5692D46}" type="parTrans" cxnId="{14E9C70D-9235-48EE-AC32-604F4F4B46BE}">
      <dgm:prSet/>
      <dgm:spPr/>
      <dgm:t>
        <a:bodyPr/>
        <a:lstStyle/>
        <a:p>
          <a:endParaRPr lang="zh-CN" altLang="en-US" sz="2400" b="0">
            <a:solidFill>
              <a:schemeClr val="tx1"/>
            </a:solidFill>
            <a:latin typeface="微软雅黑" pitchFamily="34" charset="-122"/>
            <a:ea typeface="微软雅黑" pitchFamily="34" charset="-122"/>
          </a:endParaRPr>
        </a:p>
      </dgm:t>
    </dgm:pt>
    <dgm:pt modelId="{91557FFA-B965-4ED6-BEF1-DCDC3EBCFE25}" type="sibTrans" cxnId="{14E9C70D-9235-48EE-AC32-604F4F4B46BE}">
      <dgm:prSet custT="1"/>
      <dgm:spPr/>
      <dgm:t>
        <a:bodyPr/>
        <a:lstStyle/>
        <a:p>
          <a:endParaRPr lang="zh-CN" altLang="en-US" sz="2400" b="0">
            <a:solidFill>
              <a:schemeClr val="tx1"/>
            </a:solidFill>
            <a:latin typeface="微软雅黑" pitchFamily="34" charset="-122"/>
            <a:ea typeface="微软雅黑" pitchFamily="34" charset="-122"/>
          </a:endParaRPr>
        </a:p>
      </dgm:t>
    </dgm:pt>
    <dgm:pt modelId="{6DE13B63-06D1-4F40-A1D8-BA9A861224CD}">
      <dgm:prSet phldrT="[文本]" custT="1"/>
      <dgm:spPr/>
      <dgm:t>
        <a:bodyPr/>
        <a:lstStyle/>
        <a:p>
          <a:r>
            <a:rPr lang="en-US" sz="2400" dirty="0" smtClean="0"/>
            <a:t>Care on Alzheimer's sufferers and More</a:t>
          </a:r>
          <a:endParaRPr lang="zh-CN" altLang="en-US" sz="2400" b="0" dirty="0">
            <a:latin typeface="微软雅黑" pitchFamily="34" charset="-122"/>
            <a:ea typeface="微软雅黑" pitchFamily="34" charset="-122"/>
          </a:endParaRPr>
        </a:p>
      </dgm:t>
    </dgm:pt>
    <dgm:pt modelId="{5B928717-9310-46ED-8FE0-F83591FD026C}" type="parTrans" cxnId="{99948E14-4916-4338-9E9B-263DCF13E1BF}">
      <dgm:prSet/>
      <dgm:spPr/>
      <dgm:t>
        <a:bodyPr/>
        <a:lstStyle/>
        <a:p>
          <a:endParaRPr lang="zh-CN" altLang="en-US" sz="2400" b="0">
            <a:solidFill>
              <a:schemeClr val="tx1"/>
            </a:solidFill>
            <a:latin typeface="微软雅黑" pitchFamily="34" charset="-122"/>
            <a:ea typeface="微软雅黑" pitchFamily="34" charset="-122"/>
          </a:endParaRPr>
        </a:p>
      </dgm:t>
    </dgm:pt>
    <dgm:pt modelId="{AE99C208-E307-4F64-85D1-88FB0133FDDC}" type="sibTrans" cxnId="{99948E14-4916-4338-9E9B-263DCF13E1BF}">
      <dgm:prSet/>
      <dgm:spPr/>
      <dgm:t>
        <a:bodyPr/>
        <a:lstStyle/>
        <a:p>
          <a:endParaRPr lang="zh-CN" altLang="en-US" sz="2400" b="0">
            <a:solidFill>
              <a:schemeClr val="tx1"/>
            </a:solidFill>
            <a:latin typeface="微软雅黑" pitchFamily="34" charset="-122"/>
            <a:ea typeface="微软雅黑" pitchFamily="34" charset="-122"/>
          </a:endParaRPr>
        </a:p>
      </dgm:t>
    </dgm:pt>
    <dgm:pt modelId="{A166A761-0139-437B-A1DD-43626F6056F9}" type="pres">
      <dgm:prSet presAssocID="{BF50E57B-C91D-4442-9074-C009DC150B2D}" presName="Name0" presStyleCnt="0">
        <dgm:presLayoutVars>
          <dgm:dir/>
          <dgm:resizeHandles val="exact"/>
        </dgm:presLayoutVars>
      </dgm:prSet>
      <dgm:spPr/>
      <dgm:t>
        <a:bodyPr/>
        <a:lstStyle/>
        <a:p>
          <a:endParaRPr lang="zh-CN" altLang="en-US"/>
        </a:p>
      </dgm:t>
    </dgm:pt>
    <dgm:pt modelId="{F92A31B6-CBA5-47D6-AD7B-77E11924CFE1}" type="pres">
      <dgm:prSet presAssocID="{AED7D916-5ED5-4F49-A8FC-2127CEEDC0F1}" presName="node" presStyleLbl="node1" presStyleIdx="0" presStyleCnt="4" custScaleX="119855" custScaleY="83835" custLinFactNeighborX="11051" custLinFactNeighborY="46383">
        <dgm:presLayoutVars>
          <dgm:bulletEnabled val="1"/>
        </dgm:presLayoutVars>
      </dgm:prSet>
      <dgm:spPr/>
      <dgm:t>
        <a:bodyPr/>
        <a:lstStyle/>
        <a:p>
          <a:endParaRPr lang="zh-CN" altLang="en-US"/>
        </a:p>
      </dgm:t>
    </dgm:pt>
    <dgm:pt modelId="{A76ED400-D25D-4767-B6AB-13A1614F6804}" type="pres">
      <dgm:prSet presAssocID="{365CFDA2-EB18-4DF0-AA75-9DF7CD68E88E}" presName="sibTrans" presStyleLbl="sibTrans2D1" presStyleIdx="0" presStyleCnt="3"/>
      <dgm:spPr/>
      <dgm:t>
        <a:bodyPr/>
        <a:lstStyle/>
        <a:p>
          <a:endParaRPr lang="zh-CN" altLang="en-US"/>
        </a:p>
      </dgm:t>
    </dgm:pt>
    <dgm:pt modelId="{D6123761-1DC3-466B-9EDE-3EA4BE5798D3}" type="pres">
      <dgm:prSet presAssocID="{365CFDA2-EB18-4DF0-AA75-9DF7CD68E88E}" presName="connectorText" presStyleLbl="sibTrans2D1" presStyleIdx="0" presStyleCnt="3"/>
      <dgm:spPr/>
      <dgm:t>
        <a:bodyPr/>
        <a:lstStyle/>
        <a:p>
          <a:endParaRPr lang="zh-CN" altLang="en-US"/>
        </a:p>
      </dgm:t>
    </dgm:pt>
    <dgm:pt modelId="{C87A6041-DD24-45C7-8C97-6F01F9E410E0}" type="pres">
      <dgm:prSet presAssocID="{5E2B39CF-80FD-49E4-8110-FFAC0981E3F4}" presName="node" presStyleLbl="node1" presStyleIdx="1" presStyleCnt="4" custScaleY="98187" custLinFactNeighborX="55155" custLinFactNeighborY="-83162">
        <dgm:presLayoutVars>
          <dgm:bulletEnabled val="1"/>
        </dgm:presLayoutVars>
      </dgm:prSet>
      <dgm:spPr/>
      <dgm:t>
        <a:bodyPr/>
        <a:lstStyle/>
        <a:p>
          <a:endParaRPr lang="zh-CN" altLang="en-US"/>
        </a:p>
      </dgm:t>
    </dgm:pt>
    <dgm:pt modelId="{29E45647-689A-40AA-B9D2-D12C2F1A8E3D}" type="pres">
      <dgm:prSet presAssocID="{222B965E-2372-4272-ABF2-8E44B3735468}" presName="sibTrans" presStyleLbl="sibTrans2D1" presStyleIdx="1" presStyleCnt="3"/>
      <dgm:spPr/>
      <dgm:t>
        <a:bodyPr/>
        <a:lstStyle/>
        <a:p>
          <a:endParaRPr lang="zh-CN" altLang="en-US"/>
        </a:p>
      </dgm:t>
    </dgm:pt>
    <dgm:pt modelId="{865CDC6C-9A28-48AB-82B9-3989AE1057CD}" type="pres">
      <dgm:prSet presAssocID="{222B965E-2372-4272-ABF2-8E44B3735468}" presName="connectorText" presStyleLbl="sibTrans2D1" presStyleIdx="1" presStyleCnt="3"/>
      <dgm:spPr/>
      <dgm:t>
        <a:bodyPr/>
        <a:lstStyle/>
        <a:p>
          <a:endParaRPr lang="zh-CN" altLang="en-US"/>
        </a:p>
      </dgm:t>
    </dgm:pt>
    <dgm:pt modelId="{D42F1531-3031-456A-8995-1EA380C3A3D4}" type="pres">
      <dgm:prSet presAssocID="{E9CF7664-4F34-476B-BE5B-FB6DC576C8F6}" presName="node" presStyleLbl="node1" presStyleIdx="2" presStyleCnt="4" custScaleX="115497" custScaleY="94173" custLinFactNeighborX="8940" custLinFactNeighborY="45024">
        <dgm:presLayoutVars>
          <dgm:bulletEnabled val="1"/>
        </dgm:presLayoutVars>
      </dgm:prSet>
      <dgm:spPr/>
      <dgm:t>
        <a:bodyPr/>
        <a:lstStyle/>
        <a:p>
          <a:endParaRPr lang="zh-CN" altLang="en-US"/>
        </a:p>
      </dgm:t>
    </dgm:pt>
    <dgm:pt modelId="{9B4E61F3-04F0-4F4F-9513-CE20488A1421}" type="pres">
      <dgm:prSet presAssocID="{91557FFA-B965-4ED6-BEF1-DCDC3EBCFE25}" presName="sibTrans" presStyleLbl="sibTrans2D1" presStyleIdx="2" presStyleCnt="3"/>
      <dgm:spPr/>
      <dgm:t>
        <a:bodyPr/>
        <a:lstStyle/>
        <a:p>
          <a:endParaRPr lang="zh-CN" altLang="en-US"/>
        </a:p>
      </dgm:t>
    </dgm:pt>
    <dgm:pt modelId="{8731D75A-A838-4C49-AC7A-F51AB38396A7}" type="pres">
      <dgm:prSet presAssocID="{91557FFA-B965-4ED6-BEF1-DCDC3EBCFE25}" presName="connectorText" presStyleLbl="sibTrans2D1" presStyleIdx="2" presStyleCnt="3"/>
      <dgm:spPr/>
      <dgm:t>
        <a:bodyPr/>
        <a:lstStyle/>
        <a:p>
          <a:endParaRPr lang="zh-CN" altLang="en-US"/>
        </a:p>
      </dgm:t>
    </dgm:pt>
    <dgm:pt modelId="{656F465D-E2B5-4AFF-A988-44713D89BDD6}" type="pres">
      <dgm:prSet presAssocID="{6DE13B63-06D1-4F40-A1D8-BA9A861224CD}" presName="node" presStyleLbl="node1" presStyleIdx="3" presStyleCnt="4" custScaleY="103371" custLinFactNeighborX="2861" custLinFactNeighborY="-83766">
        <dgm:presLayoutVars>
          <dgm:bulletEnabled val="1"/>
        </dgm:presLayoutVars>
      </dgm:prSet>
      <dgm:spPr/>
      <dgm:t>
        <a:bodyPr/>
        <a:lstStyle/>
        <a:p>
          <a:endParaRPr lang="zh-CN" altLang="en-US"/>
        </a:p>
      </dgm:t>
    </dgm:pt>
  </dgm:ptLst>
  <dgm:cxnLst>
    <dgm:cxn modelId="{3FA415B0-62D6-452F-9501-0192E56AA009}" type="presOf" srcId="{6DE13B63-06D1-4F40-A1D8-BA9A861224CD}" destId="{656F465D-E2B5-4AFF-A988-44713D89BDD6}" srcOrd="0" destOrd="0" presId="urn:microsoft.com/office/officeart/2005/8/layout/process1"/>
    <dgm:cxn modelId="{B76D08EF-6FF9-4366-8D90-EB6987D34B63}" srcId="{BF50E57B-C91D-4442-9074-C009DC150B2D}" destId="{5E2B39CF-80FD-49E4-8110-FFAC0981E3F4}" srcOrd="1" destOrd="0" parTransId="{B2F6138D-1BAB-4001-9D7B-3A93EABA4C55}" sibTransId="{222B965E-2372-4272-ABF2-8E44B3735468}"/>
    <dgm:cxn modelId="{332A8535-0F50-4CA2-BB7B-316E82C753BA}" type="presOf" srcId="{222B965E-2372-4272-ABF2-8E44B3735468}" destId="{29E45647-689A-40AA-B9D2-D12C2F1A8E3D}" srcOrd="0" destOrd="0" presId="urn:microsoft.com/office/officeart/2005/8/layout/process1"/>
    <dgm:cxn modelId="{30DBDF4B-708D-47CB-AC16-CAA08A6DEC3E}" type="presOf" srcId="{365CFDA2-EB18-4DF0-AA75-9DF7CD68E88E}" destId="{A76ED400-D25D-4767-B6AB-13A1614F6804}" srcOrd="0" destOrd="0" presId="urn:microsoft.com/office/officeart/2005/8/layout/process1"/>
    <dgm:cxn modelId="{E47CE218-A114-43E4-8BD7-7585F914C541}" type="presOf" srcId="{E9CF7664-4F34-476B-BE5B-FB6DC576C8F6}" destId="{D42F1531-3031-456A-8995-1EA380C3A3D4}" srcOrd="0" destOrd="0" presId="urn:microsoft.com/office/officeart/2005/8/layout/process1"/>
    <dgm:cxn modelId="{8186D553-0F03-40AB-8C03-5FB33DC296B1}" type="presOf" srcId="{222B965E-2372-4272-ABF2-8E44B3735468}" destId="{865CDC6C-9A28-48AB-82B9-3989AE1057CD}" srcOrd="1" destOrd="0" presId="urn:microsoft.com/office/officeart/2005/8/layout/process1"/>
    <dgm:cxn modelId="{D130DA8B-76E7-404B-82DA-54B19B90BE61}" type="presOf" srcId="{91557FFA-B965-4ED6-BEF1-DCDC3EBCFE25}" destId="{9B4E61F3-04F0-4F4F-9513-CE20488A1421}" srcOrd="0" destOrd="0" presId="urn:microsoft.com/office/officeart/2005/8/layout/process1"/>
    <dgm:cxn modelId="{AC45D80A-D0D5-485E-B3D9-459C58355152}" type="presOf" srcId="{91557FFA-B965-4ED6-BEF1-DCDC3EBCFE25}" destId="{8731D75A-A838-4C49-AC7A-F51AB38396A7}" srcOrd="1" destOrd="0" presId="urn:microsoft.com/office/officeart/2005/8/layout/process1"/>
    <dgm:cxn modelId="{A1FF27D2-93A9-488D-A010-21AD836D0E1C}" type="presOf" srcId="{AED7D916-5ED5-4F49-A8FC-2127CEEDC0F1}" destId="{F92A31B6-CBA5-47D6-AD7B-77E11924CFE1}" srcOrd="0" destOrd="0" presId="urn:microsoft.com/office/officeart/2005/8/layout/process1"/>
    <dgm:cxn modelId="{7D0D3BED-DF27-4CAE-BF0C-07534EFDF393}" type="presOf" srcId="{5E2B39CF-80FD-49E4-8110-FFAC0981E3F4}" destId="{C87A6041-DD24-45C7-8C97-6F01F9E410E0}" srcOrd="0" destOrd="0" presId="urn:microsoft.com/office/officeart/2005/8/layout/process1"/>
    <dgm:cxn modelId="{3911CC85-DA0F-456F-92B6-F6B3C38A9C02}" type="presOf" srcId="{BF50E57B-C91D-4442-9074-C009DC150B2D}" destId="{A166A761-0139-437B-A1DD-43626F6056F9}" srcOrd="0" destOrd="0" presId="urn:microsoft.com/office/officeart/2005/8/layout/process1"/>
    <dgm:cxn modelId="{99948E14-4916-4338-9E9B-263DCF13E1BF}" srcId="{BF50E57B-C91D-4442-9074-C009DC150B2D}" destId="{6DE13B63-06D1-4F40-A1D8-BA9A861224CD}" srcOrd="3" destOrd="0" parTransId="{5B928717-9310-46ED-8FE0-F83591FD026C}" sibTransId="{AE99C208-E307-4F64-85D1-88FB0133FDDC}"/>
    <dgm:cxn modelId="{726B5478-6564-4A16-9E60-0C30D4EF3109}" type="presOf" srcId="{365CFDA2-EB18-4DF0-AA75-9DF7CD68E88E}" destId="{D6123761-1DC3-466B-9EDE-3EA4BE5798D3}" srcOrd="1" destOrd="0" presId="urn:microsoft.com/office/officeart/2005/8/layout/process1"/>
    <dgm:cxn modelId="{14E9C70D-9235-48EE-AC32-604F4F4B46BE}" srcId="{BF50E57B-C91D-4442-9074-C009DC150B2D}" destId="{E9CF7664-4F34-476B-BE5B-FB6DC576C8F6}" srcOrd="2" destOrd="0" parTransId="{9648E9FE-09BC-4474-B92D-46B4D5692D46}" sibTransId="{91557FFA-B965-4ED6-BEF1-DCDC3EBCFE25}"/>
    <dgm:cxn modelId="{EB4678AF-8273-4011-A4A2-0A8786ED71BB}" srcId="{BF50E57B-C91D-4442-9074-C009DC150B2D}" destId="{AED7D916-5ED5-4F49-A8FC-2127CEEDC0F1}" srcOrd="0" destOrd="0" parTransId="{DC579871-B72C-4F7D-9EB7-DBD78F266B93}" sibTransId="{365CFDA2-EB18-4DF0-AA75-9DF7CD68E88E}"/>
    <dgm:cxn modelId="{AFE5DC76-CA76-4941-8050-D4F721F8DD82}" type="presParOf" srcId="{A166A761-0139-437B-A1DD-43626F6056F9}" destId="{F92A31B6-CBA5-47D6-AD7B-77E11924CFE1}" srcOrd="0" destOrd="0" presId="urn:microsoft.com/office/officeart/2005/8/layout/process1"/>
    <dgm:cxn modelId="{6A6E51F9-8267-4CBD-9440-B89790B22918}" type="presParOf" srcId="{A166A761-0139-437B-A1DD-43626F6056F9}" destId="{A76ED400-D25D-4767-B6AB-13A1614F6804}" srcOrd="1" destOrd="0" presId="urn:microsoft.com/office/officeart/2005/8/layout/process1"/>
    <dgm:cxn modelId="{399567A6-9805-4DE0-A511-60DF0E51BAEB}" type="presParOf" srcId="{A76ED400-D25D-4767-B6AB-13A1614F6804}" destId="{D6123761-1DC3-466B-9EDE-3EA4BE5798D3}" srcOrd="0" destOrd="0" presId="urn:microsoft.com/office/officeart/2005/8/layout/process1"/>
    <dgm:cxn modelId="{DA15DC62-E75A-4F2B-9175-ABA64F201DEB}" type="presParOf" srcId="{A166A761-0139-437B-A1DD-43626F6056F9}" destId="{C87A6041-DD24-45C7-8C97-6F01F9E410E0}" srcOrd="2" destOrd="0" presId="urn:microsoft.com/office/officeart/2005/8/layout/process1"/>
    <dgm:cxn modelId="{5CFFD785-F95D-4A1F-92E8-D38DED8D35D1}" type="presParOf" srcId="{A166A761-0139-437B-A1DD-43626F6056F9}" destId="{29E45647-689A-40AA-B9D2-D12C2F1A8E3D}" srcOrd="3" destOrd="0" presId="urn:microsoft.com/office/officeart/2005/8/layout/process1"/>
    <dgm:cxn modelId="{7CE7CC15-9416-4186-A552-243A511E8268}" type="presParOf" srcId="{29E45647-689A-40AA-B9D2-D12C2F1A8E3D}" destId="{865CDC6C-9A28-48AB-82B9-3989AE1057CD}" srcOrd="0" destOrd="0" presId="urn:microsoft.com/office/officeart/2005/8/layout/process1"/>
    <dgm:cxn modelId="{9C521AB4-27FD-4E58-8E64-B5D9136E2705}" type="presParOf" srcId="{A166A761-0139-437B-A1DD-43626F6056F9}" destId="{D42F1531-3031-456A-8995-1EA380C3A3D4}" srcOrd="4" destOrd="0" presId="urn:microsoft.com/office/officeart/2005/8/layout/process1"/>
    <dgm:cxn modelId="{4AC209ED-3893-4010-85AE-6849CB2109A2}" type="presParOf" srcId="{A166A761-0139-437B-A1DD-43626F6056F9}" destId="{9B4E61F3-04F0-4F4F-9513-CE20488A1421}" srcOrd="5" destOrd="0" presId="urn:microsoft.com/office/officeart/2005/8/layout/process1"/>
    <dgm:cxn modelId="{F1D53A8A-2C61-40FE-BDD2-F3A0707F043B}" type="presParOf" srcId="{9B4E61F3-04F0-4F4F-9513-CE20488A1421}" destId="{8731D75A-A838-4C49-AC7A-F51AB38396A7}" srcOrd="0" destOrd="0" presId="urn:microsoft.com/office/officeart/2005/8/layout/process1"/>
    <dgm:cxn modelId="{9377BCCC-E6E4-4FB8-9214-4F68FAFA1B55}" type="presParOf" srcId="{A166A761-0139-437B-A1DD-43626F6056F9}" destId="{656F465D-E2B5-4AFF-A988-44713D89BDD6}"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5E2B446-85CF-4362-B3EC-19877A434128}"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zh-CN" altLang="en-US"/>
        </a:p>
      </dgm:t>
    </dgm:pt>
    <dgm:pt modelId="{73203EFD-9ED5-43E6-8E64-0B53F550C71A}">
      <dgm:prSet phldrT="[文本]" custT="1"/>
      <dgm:spPr/>
      <dgm:t>
        <a:bodyPr/>
        <a:lstStyle/>
        <a:p>
          <a:r>
            <a:rPr lang="en-US" altLang="zh-CN" sz="2000" dirty="0" smtClean="0">
              <a:latin typeface="微软雅黑" pitchFamily="34" charset="-122"/>
              <a:ea typeface="微软雅黑" pitchFamily="34" charset="-122"/>
            </a:rPr>
            <a:t>Wireless Nurse  Care</a:t>
          </a:r>
          <a:endParaRPr lang="zh-CN" altLang="en-US" sz="2000" dirty="0">
            <a:latin typeface="微软雅黑" pitchFamily="34" charset="-122"/>
            <a:ea typeface="微软雅黑" pitchFamily="34" charset="-122"/>
          </a:endParaRPr>
        </a:p>
      </dgm:t>
    </dgm:pt>
    <dgm:pt modelId="{E1657F8B-A6E4-4749-89D2-A5575E2CF242}" type="parTrans" cxnId="{4191F27D-C310-4879-B30B-BB6BA3CAF574}">
      <dgm:prSet/>
      <dgm:spPr/>
      <dgm:t>
        <a:bodyPr/>
        <a:lstStyle/>
        <a:p>
          <a:endParaRPr lang="zh-CN" altLang="en-US" sz="2000">
            <a:latin typeface="微软雅黑" pitchFamily="34" charset="-122"/>
            <a:ea typeface="微软雅黑" pitchFamily="34" charset="-122"/>
          </a:endParaRPr>
        </a:p>
      </dgm:t>
    </dgm:pt>
    <dgm:pt modelId="{4AC43D40-898A-423A-A33A-B1459A519358}" type="sibTrans" cxnId="{4191F27D-C310-4879-B30B-BB6BA3CAF574}">
      <dgm:prSet custT="1"/>
      <dgm:spPr/>
      <dgm:t>
        <a:bodyPr/>
        <a:lstStyle/>
        <a:p>
          <a:endParaRPr lang="zh-CN" altLang="en-US" sz="2000">
            <a:latin typeface="微软雅黑" pitchFamily="34" charset="-122"/>
            <a:ea typeface="微软雅黑" pitchFamily="34" charset="-122"/>
          </a:endParaRPr>
        </a:p>
      </dgm:t>
    </dgm:pt>
    <dgm:pt modelId="{171A32E7-C6A3-45A7-A3F5-8BC25E356631}">
      <dgm:prSet phldrT="[文本]" custT="1"/>
      <dgm:spPr/>
      <dgm:t>
        <a:bodyPr/>
        <a:lstStyle/>
        <a:p>
          <a:r>
            <a:rPr lang="en-US" altLang="zh-CN" sz="2000" dirty="0" smtClean="0">
              <a:latin typeface="微软雅黑" pitchFamily="34" charset="-122"/>
              <a:ea typeface="微软雅黑" pitchFamily="34" charset="-122"/>
            </a:rPr>
            <a:t>Ward Wireless Checking </a:t>
          </a:r>
          <a:endParaRPr lang="zh-CN" altLang="en-US" sz="2000" dirty="0">
            <a:latin typeface="微软雅黑" pitchFamily="34" charset="-122"/>
            <a:ea typeface="微软雅黑" pitchFamily="34" charset="-122"/>
          </a:endParaRPr>
        </a:p>
      </dgm:t>
    </dgm:pt>
    <dgm:pt modelId="{B8176796-8B55-4781-9F28-270EEBB0999E}" type="parTrans" cxnId="{804F6F51-C442-4808-B199-F513DB37858D}">
      <dgm:prSet/>
      <dgm:spPr/>
      <dgm:t>
        <a:bodyPr/>
        <a:lstStyle/>
        <a:p>
          <a:endParaRPr lang="zh-CN" altLang="en-US" sz="2000">
            <a:latin typeface="微软雅黑" pitchFamily="34" charset="-122"/>
            <a:ea typeface="微软雅黑" pitchFamily="34" charset="-122"/>
          </a:endParaRPr>
        </a:p>
      </dgm:t>
    </dgm:pt>
    <dgm:pt modelId="{D6300BA9-A9A3-43B6-8CFB-21F38C7C99DD}" type="sibTrans" cxnId="{804F6F51-C442-4808-B199-F513DB37858D}">
      <dgm:prSet custT="1"/>
      <dgm:spPr/>
      <dgm:t>
        <a:bodyPr/>
        <a:lstStyle/>
        <a:p>
          <a:endParaRPr lang="zh-CN" altLang="en-US" sz="2000">
            <a:latin typeface="微软雅黑" pitchFamily="34" charset="-122"/>
            <a:ea typeface="微软雅黑" pitchFamily="34" charset="-122"/>
          </a:endParaRPr>
        </a:p>
      </dgm:t>
    </dgm:pt>
    <dgm:pt modelId="{0480BEAA-71C7-4A89-91B5-702E2A28B439}">
      <dgm:prSet phldrT="[文本]" custT="1"/>
      <dgm:spPr/>
      <dgm:t>
        <a:bodyPr/>
        <a:lstStyle/>
        <a:p>
          <a:r>
            <a:rPr lang="en-US" altLang="zh-CN" sz="2000" dirty="0" smtClean="0">
              <a:latin typeface="微软雅黑" pitchFamily="34" charset="-122"/>
              <a:ea typeface="微软雅黑" pitchFamily="34" charset="-122"/>
            </a:rPr>
            <a:t>Wireless ECG Acquisition</a:t>
          </a:r>
          <a:endParaRPr lang="zh-CN" altLang="en-US" sz="2000" dirty="0">
            <a:latin typeface="微软雅黑" pitchFamily="34" charset="-122"/>
            <a:ea typeface="微软雅黑" pitchFamily="34" charset="-122"/>
          </a:endParaRPr>
        </a:p>
      </dgm:t>
    </dgm:pt>
    <dgm:pt modelId="{ED235A90-F317-4709-B3DF-860D9FE320D5}" type="parTrans" cxnId="{82A4B17B-7F33-40A2-82BE-2286476F8FE7}">
      <dgm:prSet/>
      <dgm:spPr/>
      <dgm:t>
        <a:bodyPr/>
        <a:lstStyle/>
        <a:p>
          <a:endParaRPr lang="zh-CN" altLang="en-US" sz="2000">
            <a:latin typeface="微软雅黑" pitchFamily="34" charset="-122"/>
            <a:ea typeface="微软雅黑" pitchFamily="34" charset="-122"/>
          </a:endParaRPr>
        </a:p>
      </dgm:t>
    </dgm:pt>
    <dgm:pt modelId="{D1EC2BC1-3F97-4A5F-9D50-B32392C4461B}" type="sibTrans" cxnId="{82A4B17B-7F33-40A2-82BE-2286476F8FE7}">
      <dgm:prSet custT="1"/>
      <dgm:spPr/>
      <dgm:t>
        <a:bodyPr/>
        <a:lstStyle/>
        <a:p>
          <a:endParaRPr lang="zh-CN" altLang="en-US" sz="2000">
            <a:latin typeface="微软雅黑" pitchFamily="34" charset="-122"/>
            <a:ea typeface="微软雅黑" pitchFamily="34" charset="-122"/>
          </a:endParaRPr>
        </a:p>
      </dgm:t>
    </dgm:pt>
    <dgm:pt modelId="{387B33A5-DB4E-4100-91F6-956F32ECAE16}">
      <dgm:prSet phldrT="[文本]" custT="1"/>
      <dgm:spPr/>
      <dgm:t>
        <a:bodyPr/>
        <a:lstStyle/>
        <a:p>
          <a:r>
            <a:rPr lang="en-US" altLang="zh-CN" sz="1600" dirty="0" smtClean="0">
              <a:latin typeface="微软雅黑" pitchFamily="34" charset="-122"/>
              <a:ea typeface="微软雅黑" pitchFamily="34" charset="-122"/>
            </a:rPr>
            <a:t>Wireless Propert</a:t>
          </a:r>
          <a:r>
            <a:rPr lang="en-US" altLang="zh-CN" sz="1600" b="1" dirty="0" smtClean="0">
              <a:latin typeface="微软雅黑" pitchFamily="34" charset="-122"/>
              <a:ea typeface="微软雅黑" pitchFamily="34" charset="-122"/>
            </a:rPr>
            <a:t>y</a:t>
          </a:r>
          <a:r>
            <a:rPr lang="en-US" altLang="zh-CN" sz="1600" dirty="0" smtClean="0">
              <a:latin typeface="微软雅黑" pitchFamily="34" charset="-122"/>
              <a:ea typeface="微软雅黑" pitchFamily="34" charset="-122"/>
            </a:rPr>
            <a:t> management</a:t>
          </a:r>
          <a:endParaRPr lang="zh-CN" altLang="en-US" sz="1600" dirty="0">
            <a:latin typeface="微软雅黑" pitchFamily="34" charset="-122"/>
            <a:ea typeface="微软雅黑" pitchFamily="34" charset="-122"/>
          </a:endParaRPr>
        </a:p>
      </dgm:t>
    </dgm:pt>
    <dgm:pt modelId="{C5B9D04C-46FA-4558-A3AC-5BC35FFD2AE6}" type="parTrans" cxnId="{0F83F3BF-FFDA-4777-8366-208B499BEA44}">
      <dgm:prSet/>
      <dgm:spPr/>
      <dgm:t>
        <a:bodyPr/>
        <a:lstStyle/>
        <a:p>
          <a:endParaRPr lang="zh-CN" altLang="en-US" sz="2000">
            <a:latin typeface="微软雅黑" pitchFamily="34" charset="-122"/>
            <a:ea typeface="微软雅黑" pitchFamily="34" charset="-122"/>
          </a:endParaRPr>
        </a:p>
      </dgm:t>
    </dgm:pt>
    <dgm:pt modelId="{F6CBF698-8391-4DD6-B0D5-F6F7C7C2AE68}" type="sibTrans" cxnId="{0F83F3BF-FFDA-4777-8366-208B499BEA44}">
      <dgm:prSet/>
      <dgm:spPr/>
      <dgm:t>
        <a:bodyPr/>
        <a:lstStyle/>
        <a:p>
          <a:endParaRPr lang="zh-CN" altLang="en-US" sz="2000">
            <a:latin typeface="微软雅黑" pitchFamily="34" charset="-122"/>
            <a:ea typeface="微软雅黑" pitchFamily="34" charset="-122"/>
          </a:endParaRPr>
        </a:p>
      </dgm:t>
    </dgm:pt>
    <dgm:pt modelId="{D2701404-9A89-43BA-A35C-CFCA373FFDAB}" type="pres">
      <dgm:prSet presAssocID="{D5E2B446-85CF-4362-B3EC-19877A434128}" presName="diagram" presStyleCnt="0">
        <dgm:presLayoutVars>
          <dgm:dir/>
          <dgm:resizeHandles val="exact"/>
        </dgm:presLayoutVars>
      </dgm:prSet>
      <dgm:spPr/>
      <dgm:t>
        <a:bodyPr/>
        <a:lstStyle/>
        <a:p>
          <a:endParaRPr lang="zh-CN" altLang="en-US"/>
        </a:p>
      </dgm:t>
    </dgm:pt>
    <dgm:pt modelId="{D1A12AD8-98E3-4539-A0AF-72E80F0974BA}" type="pres">
      <dgm:prSet presAssocID="{73203EFD-9ED5-43E6-8E64-0B53F550C71A}" presName="node" presStyleLbl="node1" presStyleIdx="0" presStyleCnt="4" custScaleX="54560" custLinFactX="-6700" custLinFactNeighborX="-100000" custLinFactNeighborY="-167">
        <dgm:presLayoutVars>
          <dgm:bulletEnabled val="1"/>
        </dgm:presLayoutVars>
      </dgm:prSet>
      <dgm:spPr/>
      <dgm:t>
        <a:bodyPr/>
        <a:lstStyle/>
        <a:p>
          <a:endParaRPr lang="zh-CN" altLang="en-US"/>
        </a:p>
      </dgm:t>
    </dgm:pt>
    <dgm:pt modelId="{BDA8BAD9-99AF-4D3E-9C91-BDA7BF74FBDF}" type="pres">
      <dgm:prSet presAssocID="{4AC43D40-898A-423A-A33A-B1459A519358}" presName="sibTrans" presStyleLbl="sibTrans2D1" presStyleIdx="0" presStyleCnt="3" custScaleX="51082" custLinFactNeighborX="40735" custLinFactNeighborY="-10687"/>
      <dgm:spPr/>
      <dgm:t>
        <a:bodyPr/>
        <a:lstStyle/>
        <a:p>
          <a:endParaRPr lang="zh-CN" altLang="en-US"/>
        </a:p>
      </dgm:t>
    </dgm:pt>
    <dgm:pt modelId="{48A3AC31-68F9-41A2-AA03-107164C07DD4}" type="pres">
      <dgm:prSet presAssocID="{4AC43D40-898A-423A-A33A-B1459A519358}" presName="connectorText" presStyleLbl="sibTrans2D1" presStyleIdx="0" presStyleCnt="3"/>
      <dgm:spPr/>
      <dgm:t>
        <a:bodyPr/>
        <a:lstStyle/>
        <a:p>
          <a:endParaRPr lang="zh-CN" altLang="en-US"/>
        </a:p>
      </dgm:t>
    </dgm:pt>
    <dgm:pt modelId="{2FF88600-A897-4FB7-A43B-37487AEDDC1C}" type="pres">
      <dgm:prSet presAssocID="{171A32E7-C6A3-45A7-A3F5-8BC25E356631}" presName="node" presStyleLbl="node1" presStyleIdx="1" presStyleCnt="4" custScaleX="54560" custLinFactNeighborX="48990" custLinFactNeighborY="-167">
        <dgm:presLayoutVars>
          <dgm:bulletEnabled val="1"/>
        </dgm:presLayoutVars>
      </dgm:prSet>
      <dgm:spPr/>
      <dgm:t>
        <a:bodyPr/>
        <a:lstStyle/>
        <a:p>
          <a:endParaRPr lang="zh-CN" altLang="en-US"/>
        </a:p>
      </dgm:t>
    </dgm:pt>
    <dgm:pt modelId="{C2ED6D02-D22F-47C1-BCCA-58BFBB8053CF}" type="pres">
      <dgm:prSet presAssocID="{D6300BA9-A9A3-43B6-8CFB-21F38C7C99DD}" presName="sibTrans" presStyleLbl="sibTrans2D1" presStyleIdx="1" presStyleCnt="3"/>
      <dgm:spPr/>
      <dgm:t>
        <a:bodyPr/>
        <a:lstStyle/>
        <a:p>
          <a:endParaRPr lang="zh-CN" altLang="en-US"/>
        </a:p>
      </dgm:t>
    </dgm:pt>
    <dgm:pt modelId="{7038B17C-6849-4287-A900-6DA712F49737}" type="pres">
      <dgm:prSet presAssocID="{D6300BA9-A9A3-43B6-8CFB-21F38C7C99DD}" presName="connectorText" presStyleLbl="sibTrans2D1" presStyleIdx="1" presStyleCnt="3"/>
      <dgm:spPr/>
      <dgm:t>
        <a:bodyPr/>
        <a:lstStyle/>
        <a:p>
          <a:endParaRPr lang="zh-CN" altLang="en-US"/>
        </a:p>
      </dgm:t>
    </dgm:pt>
    <dgm:pt modelId="{8C7FCCC6-F271-481E-963D-E2E6D1B2CA6E}" type="pres">
      <dgm:prSet presAssocID="{0480BEAA-71C7-4A89-91B5-702E2A28B439}" presName="node" presStyleLbl="node1" presStyleIdx="2" presStyleCnt="4" custScaleX="57580" custLinFactY="51133" custLinFactNeighborX="-44410" custLinFactNeighborY="100000">
        <dgm:presLayoutVars>
          <dgm:bulletEnabled val="1"/>
        </dgm:presLayoutVars>
      </dgm:prSet>
      <dgm:spPr/>
      <dgm:t>
        <a:bodyPr/>
        <a:lstStyle/>
        <a:p>
          <a:endParaRPr lang="zh-CN" altLang="en-US"/>
        </a:p>
      </dgm:t>
    </dgm:pt>
    <dgm:pt modelId="{04F2C35B-8B98-483E-B326-303894B25DB6}" type="pres">
      <dgm:prSet presAssocID="{D1EC2BC1-3F97-4A5F-9D50-B32392C4461B}" presName="sibTrans" presStyleLbl="sibTrans2D1" presStyleIdx="2" presStyleCnt="3" custScaleX="124073" custLinFactNeighborX="664" custLinFactNeighborY="-27903"/>
      <dgm:spPr/>
      <dgm:t>
        <a:bodyPr/>
        <a:lstStyle/>
        <a:p>
          <a:endParaRPr lang="zh-CN" altLang="en-US"/>
        </a:p>
      </dgm:t>
    </dgm:pt>
    <dgm:pt modelId="{277C7A14-FD8D-4924-894D-D17E6576CF59}" type="pres">
      <dgm:prSet presAssocID="{D1EC2BC1-3F97-4A5F-9D50-B32392C4461B}" presName="connectorText" presStyleLbl="sibTrans2D1" presStyleIdx="2" presStyleCnt="3"/>
      <dgm:spPr/>
      <dgm:t>
        <a:bodyPr/>
        <a:lstStyle/>
        <a:p>
          <a:endParaRPr lang="zh-CN" altLang="en-US"/>
        </a:p>
      </dgm:t>
    </dgm:pt>
    <dgm:pt modelId="{61FF302D-1831-43E2-BE2B-06649575F40C}" type="pres">
      <dgm:prSet presAssocID="{387B33A5-DB4E-4100-91F6-956F32ECAE16}" presName="node" presStyleLbl="node1" presStyleIdx="3" presStyleCnt="4" custScaleX="52540" custLinFactX="-88290" custLinFactNeighborX="-100000" custLinFactNeighborY="-15533">
        <dgm:presLayoutVars>
          <dgm:bulletEnabled val="1"/>
        </dgm:presLayoutVars>
      </dgm:prSet>
      <dgm:spPr/>
      <dgm:t>
        <a:bodyPr/>
        <a:lstStyle/>
        <a:p>
          <a:endParaRPr lang="zh-CN" altLang="en-US"/>
        </a:p>
      </dgm:t>
    </dgm:pt>
  </dgm:ptLst>
  <dgm:cxnLst>
    <dgm:cxn modelId="{E975053F-1EC6-4093-A610-FBAEF8463508}" type="presOf" srcId="{D5E2B446-85CF-4362-B3EC-19877A434128}" destId="{D2701404-9A89-43BA-A35C-CFCA373FFDAB}" srcOrd="0" destOrd="0" presId="urn:microsoft.com/office/officeart/2005/8/layout/process5"/>
    <dgm:cxn modelId="{4191F27D-C310-4879-B30B-BB6BA3CAF574}" srcId="{D5E2B446-85CF-4362-B3EC-19877A434128}" destId="{73203EFD-9ED5-43E6-8E64-0B53F550C71A}" srcOrd="0" destOrd="0" parTransId="{E1657F8B-A6E4-4749-89D2-A5575E2CF242}" sibTransId="{4AC43D40-898A-423A-A33A-B1459A519358}"/>
    <dgm:cxn modelId="{2F236C03-CEED-4B5F-9180-A0BDA34FF9C1}" type="presOf" srcId="{D1EC2BC1-3F97-4A5F-9D50-B32392C4461B}" destId="{277C7A14-FD8D-4924-894D-D17E6576CF59}" srcOrd="1" destOrd="0" presId="urn:microsoft.com/office/officeart/2005/8/layout/process5"/>
    <dgm:cxn modelId="{FF1A2DDA-AEC6-4814-8AFF-5611384F1A26}" type="presOf" srcId="{0480BEAA-71C7-4A89-91B5-702E2A28B439}" destId="{8C7FCCC6-F271-481E-963D-E2E6D1B2CA6E}" srcOrd="0" destOrd="0" presId="urn:microsoft.com/office/officeart/2005/8/layout/process5"/>
    <dgm:cxn modelId="{42CA9914-F0E0-4EF7-9AFD-1FD2F40BE50E}" type="presOf" srcId="{4AC43D40-898A-423A-A33A-B1459A519358}" destId="{48A3AC31-68F9-41A2-AA03-107164C07DD4}" srcOrd="1" destOrd="0" presId="urn:microsoft.com/office/officeart/2005/8/layout/process5"/>
    <dgm:cxn modelId="{0F83F3BF-FFDA-4777-8366-208B499BEA44}" srcId="{D5E2B446-85CF-4362-B3EC-19877A434128}" destId="{387B33A5-DB4E-4100-91F6-956F32ECAE16}" srcOrd="3" destOrd="0" parTransId="{C5B9D04C-46FA-4558-A3AC-5BC35FFD2AE6}" sibTransId="{F6CBF698-8391-4DD6-B0D5-F6F7C7C2AE68}"/>
    <dgm:cxn modelId="{C70BA6E1-FB9D-45B4-97D1-6630CB0994E1}" type="presOf" srcId="{D6300BA9-A9A3-43B6-8CFB-21F38C7C99DD}" destId="{C2ED6D02-D22F-47C1-BCCA-58BFBB8053CF}" srcOrd="0" destOrd="0" presId="urn:microsoft.com/office/officeart/2005/8/layout/process5"/>
    <dgm:cxn modelId="{1684E1D0-C593-4B83-9CB7-4F00FBC43D84}" type="presOf" srcId="{387B33A5-DB4E-4100-91F6-956F32ECAE16}" destId="{61FF302D-1831-43E2-BE2B-06649575F40C}" srcOrd="0" destOrd="0" presId="urn:microsoft.com/office/officeart/2005/8/layout/process5"/>
    <dgm:cxn modelId="{804F6F51-C442-4808-B199-F513DB37858D}" srcId="{D5E2B446-85CF-4362-B3EC-19877A434128}" destId="{171A32E7-C6A3-45A7-A3F5-8BC25E356631}" srcOrd="1" destOrd="0" parTransId="{B8176796-8B55-4781-9F28-270EEBB0999E}" sibTransId="{D6300BA9-A9A3-43B6-8CFB-21F38C7C99DD}"/>
    <dgm:cxn modelId="{CE9CF341-E522-4A05-ACDC-A96D18CC8F84}" type="presOf" srcId="{D6300BA9-A9A3-43B6-8CFB-21F38C7C99DD}" destId="{7038B17C-6849-4287-A900-6DA712F49737}" srcOrd="1" destOrd="0" presId="urn:microsoft.com/office/officeart/2005/8/layout/process5"/>
    <dgm:cxn modelId="{FBC03DE6-1224-49C9-9CF1-5AF4DD94B2CF}" type="presOf" srcId="{73203EFD-9ED5-43E6-8E64-0B53F550C71A}" destId="{D1A12AD8-98E3-4539-A0AF-72E80F0974BA}" srcOrd="0" destOrd="0" presId="urn:microsoft.com/office/officeart/2005/8/layout/process5"/>
    <dgm:cxn modelId="{F257B8D6-59C4-4410-A642-D1FAB6F935BE}" type="presOf" srcId="{171A32E7-C6A3-45A7-A3F5-8BC25E356631}" destId="{2FF88600-A897-4FB7-A43B-37487AEDDC1C}" srcOrd="0" destOrd="0" presId="urn:microsoft.com/office/officeart/2005/8/layout/process5"/>
    <dgm:cxn modelId="{88072026-AADE-4ADD-A193-214E68584A90}" type="presOf" srcId="{D1EC2BC1-3F97-4A5F-9D50-B32392C4461B}" destId="{04F2C35B-8B98-483E-B326-303894B25DB6}" srcOrd="0" destOrd="0" presId="urn:microsoft.com/office/officeart/2005/8/layout/process5"/>
    <dgm:cxn modelId="{82A4B17B-7F33-40A2-82BE-2286476F8FE7}" srcId="{D5E2B446-85CF-4362-B3EC-19877A434128}" destId="{0480BEAA-71C7-4A89-91B5-702E2A28B439}" srcOrd="2" destOrd="0" parTransId="{ED235A90-F317-4709-B3DF-860D9FE320D5}" sibTransId="{D1EC2BC1-3F97-4A5F-9D50-B32392C4461B}"/>
    <dgm:cxn modelId="{2CFF69D5-65A6-4846-B569-E9C28FF7290D}" type="presOf" srcId="{4AC43D40-898A-423A-A33A-B1459A519358}" destId="{BDA8BAD9-99AF-4D3E-9C91-BDA7BF74FBDF}" srcOrd="0" destOrd="0" presId="urn:microsoft.com/office/officeart/2005/8/layout/process5"/>
    <dgm:cxn modelId="{351FCBFC-ADFD-40E6-B051-7F02B5C44179}" type="presParOf" srcId="{D2701404-9A89-43BA-A35C-CFCA373FFDAB}" destId="{D1A12AD8-98E3-4539-A0AF-72E80F0974BA}" srcOrd="0" destOrd="0" presId="urn:microsoft.com/office/officeart/2005/8/layout/process5"/>
    <dgm:cxn modelId="{DAE84455-CE96-41B0-BFFF-9CBD2C828887}" type="presParOf" srcId="{D2701404-9A89-43BA-A35C-CFCA373FFDAB}" destId="{BDA8BAD9-99AF-4D3E-9C91-BDA7BF74FBDF}" srcOrd="1" destOrd="0" presId="urn:microsoft.com/office/officeart/2005/8/layout/process5"/>
    <dgm:cxn modelId="{6E67FEC7-F73A-4746-8324-29F5C8D809F8}" type="presParOf" srcId="{BDA8BAD9-99AF-4D3E-9C91-BDA7BF74FBDF}" destId="{48A3AC31-68F9-41A2-AA03-107164C07DD4}" srcOrd="0" destOrd="0" presId="urn:microsoft.com/office/officeart/2005/8/layout/process5"/>
    <dgm:cxn modelId="{2BD28754-C576-4412-85DB-7DEB89D7B2D8}" type="presParOf" srcId="{D2701404-9A89-43BA-A35C-CFCA373FFDAB}" destId="{2FF88600-A897-4FB7-A43B-37487AEDDC1C}" srcOrd="2" destOrd="0" presId="urn:microsoft.com/office/officeart/2005/8/layout/process5"/>
    <dgm:cxn modelId="{CCFA20FC-EA1E-4C98-A956-3AC6105904EA}" type="presParOf" srcId="{D2701404-9A89-43BA-A35C-CFCA373FFDAB}" destId="{C2ED6D02-D22F-47C1-BCCA-58BFBB8053CF}" srcOrd="3" destOrd="0" presId="urn:microsoft.com/office/officeart/2005/8/layout/process5"/>
    <dgm:cxn modelId="{A4515FA4-01A3-4023-B883-28824B4D02E7}" type="presParOf" srcId="{C2ED6D02-D22F-47C1-BCCA-58BFBB8053CF}" destId="{7038B17C-6849-4287-A900-6DA712F49737}" srcOrd="0" destOrd="0" presId="urn:microsoft.com/office/officeart/2005/8/layout/process5"/>
    <dgm:cxn modelId="{6AF4DBE2-4717-4956-84EE-49792CD5B336}" type="presParOf" srcId="{D2701404-9A89-43BA-A35C-CFCA373FFDAB}" destId="{8C7FCCC6-F271-481E-963D-E2E6D1B2CA6E}" srcOrd="4" destOrd="0" presId="urn:microsoft.com/office/officeart/2005/8/layout/process5"/>
    <dgm:cxn modelId="{C23CC818-C12F-4872-8F03-F4191D1A8450}" type="presParOf" srcId="{D2701404-9A89-43BA-A35C-CFCA373FFDAB}" destId="{04F2C35B-8B98-483E-B326-303894B25DB6}" srcOrd="5" destOrd="0" presId="urn:microsoft.com/office/officeart/2005/8/layout/process5"/>
    <dgm:cxn modelId="{E32F6448-6762-4C47-B360-EC252C435EAD}" type="presParOf" srcId="{04F2C35B-8B98-483E-B326-303894B25DB6}" destId="{277C7A14-FD8D-4924-894D-D17E6576CF59}" srcOrd="0" destOrd="0" presId="urn:microsoft.com/office/officeart/2005/8/layout/process5"/>
    <dgm:cxn modelId="{E36F7601-657A-46D0-90F6-B3D6A474D14A}" type="presParOf" srcId="{D2701404-9A89-43BA-A35C-CFCA373FFDAB}" destId="{61FF302D-1831-43E2-BE2B-06649575F40C}" srcOrd="6"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2E5751-8D61-4560-868C-B1795C3C4AD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zh-CN" altLang="en-US"/>
        </a:p>
      </dgm:t>
    </dgm:pt>
    <dgm:pt modelId="{F9D1D178-C387-4614-A8A6-E5E8A54E769B}">
      <dgm:prSet phldrT="[文本]"/>
      <dgm:spPr/>
      <dgm:t>
        <a:bodyPr/>
        <a:lstStyle/>
        <a:p>
          <a:r>
            <a:rPr lang="en-US" altLang="zh-CN" dirty="0" smtClean="0"/>
            <a:t>Medicare Environment Application </a:t>
          </a:r>
          <a:endParaRPr lang="zh-CN" altLang="en-US" dirty="0"/>
        </a:p>
      </dgm:t>
    </dgm:pt>
    <dgm:pt modelId="{A3E17B49-922D-47F9-AACD-4FB1252A2893}" type="parTrans" cxnId="{074E459A-D7AF-4C40-97A9-D68EC5550036}">
      <dgm:prSet/>
      <dgm:spPr/>
      <dgm:t>
        <a:bodyPr/>
        <a:lstStyle/>
        <a:p>
          <a:endParaRPr lang="zh-CN" altLang="en-US"/>
        </a:p>
      </dgm:t>
    </dgm:pt>
    <dgm:pt modelId="{05C86DF1-5727-413E-8A13-3094D6C65907}" type="sibTrans" cxnId="{074E459A-D7AF-4C40-97A9-D68EC5550036}">
      <dgm:prSet/>
      <dgm:spPr/>
      <dgm:t>
        <a:bodyPr/>
        <a:lstStyle/>
        <a:p>
          <a:endParaRPr lang="zh-CN" altLang="en-US"/>
        </a:p>
      </dgm:t>
    </dgm:pt>
    <dgm:pt modelId="{AC5BA9F2-4185-4D6B-916F-332C186B28FB}">
      <dgm:prSet phldrT="[文本]" custT="1"/>
      <dgm:spPr/>
      <dgm:t>
        <a:bodyPr/>
        <a:lstStyle/>
        <a:p>
          <a:r>
            <a:rPr lang="en-US" altLang="zh-CN" sz="2400" dirty="0" smtClean="0"/>
            <a:t>Hospital Lab management, Smart Operating Room</a:t>
          </a:r>
          <a:endParaRPr lang="zh-CN" altLang="en-US" sz="2400" dirty="0"/>
        </a:p>
      </dgm:t>
    </dgm:pt>
    <dgm:pt modelId="{B0CC69A1-AE94-4013-A226-B9DF5D860F45}" type="parTrans" cxnId="{D121B873-9CA6-418E-AF7A-56189A56BF35}">
      <dgm:prSet/>
      <dgm:spPr/>
      <dgm:t>
        <a:bodyPr/>
        <a:lstStyle/>
        <a:p>
          <a:endParaRPr lang="zh-CN" altLang="en-US"/>
        </a:p>
      </dgm:t>
    </dgm:pt>
    <dgm:pt modelId="{12CD4399-3AA8-451B-BC09-29649D6EDF3F}" type="sibTrans" cxnId="{D121B873-9CA6-418E-AF7A-56189A56BF35}">
      <dgm:prSet/>
      <dgm:spPr/>
      <dgm:t>
        <a:bodyPr/>
        <a:lstStyle/>
        <a:p>
          <a:endParaRPr lang="zh-CN" altLang="en-US"/>
        </a:p>
      </dgm:t>
    </dgm:pt>
    <dgm:pt modelId="{8645A69A-AFEC-4611-A77F-E6759AF383C6}">
      <dgm:prSet phldrT="[文本]"/>
      <dgm:spPr/>
      <dgm:t>
        <a:bodyPr/>
        <a:lstStyle/>
        <a:p>
          <a:r>
            <a:rPr lang="en-US" altLang="zh-CN" dirty="0" smtClean="0"/>
            <a:t>Medicare Area Management</a:t>
          </a:r>
          <a:endParaRPr lang="zh-CN" altLang="en-US" dirty="0"/>
        </a:p>
      </dgm:t>
    </dgm:pt>
    <dgm:pt modelId="{270529BA-257F-4AE9-8577-E848666D421C}" type="parTrans" cxnId="{C752CF99-95ED-4FBB-A7ED-36AFDE679B7A}">
      <dgm:prSet/>
      <dgm:spPr/>
      <dgm:t>
        <a:bodyPr/>
        <a:lstStyle/>
        <a:p>
          <a:endParaRPr lang="zh-CN" altLang="en-US"/>
        </a:p>
      </dgm:t>
    </dgm:pt>
    <dgm:pt modelId="{A965DFA4-31E1-4E6E-B4BE-5CF9BFAFA481}" type="sibTrans" cxnId="{C752CF99-95ED-4FBB-A7ED-36AFDE679B7A}">
      <dgm:prSet/>
      <dgm:spPr/>
      <dgm:t>
        <a:bodyPr/>
        <a:lstStyle/>
        <a:p>
          <a:endParaRPr lang="zh-CN" altLang="en-US"/>
        </a:p>
      </dgm:t>
    </dgm:pt>
    <dgm:pt modelId="{1491AC82-F1B7-4D4A-8D36-331492EE9BD9}">
      <dgm:prSet phldrT="[文本]"/>
      <dgm:spPr/>
      <dgm:t>
        <a:bodyPr/>
        <a:lstStyle/>
        <a:p>
          <a:endParaRPr lang="zh-CN" altLang="en-US" sz="2700" dirty="0"/>
        </a:p>
      </dgm:t>
    </dgm:pt>
    <dgm:pt modelId="{8764341C-5C9C-48B7-BE9C-EBBF38B49201}" type="parTrans" cxnId="{11C8DD21-9B7F-4811-A6B5-1F4CAF446281}">
      <dgm:prSet/>
      <dgm:spPr/>
      <dgm:t>
        <a:bodyPr/>
        <a:lstStyle/>
        <a:p>
          <a:endParaRPr lang="zh-CN" altLang="en-US"/>
        </a:p>
      </dgm:t>
    </dgm:pt>
    <dgm:pt modelId="{63877591-EF80-43F4-BE65-073ABE3AAD75}" type="sibTrans" cxnId="{11C8DD21-9B7F-4811-A6B5-1F4CAF446281}">
      <dgm:prSet/>
      <dgm:spPr/>
      <dgm:t>
        <a:bodyPr/>
        <a:lstStyle/>
        <a:p>
          <a:endParaRPr lang="zh-CN" altLang="en-US"/>
        </a:p>
      </dgm:t>
    </dgm:pt>
    <dgm:pt modelId="{C6657227-70EB-455E-A601-812149579CE1}">
      <dgm:prSet phldrT="[文本]" custT="1"/>
      <dgm:spPr/>
      <dgm:t>
        <a:bodyPr/>
        <a:lstStyle/>
        <a:p>
          <a:r>
            <a:rPr lang="en-US" altLang="zh-CN" sz="2400" dirty="0" smtClean="0"/>
            <a:t>Building Automation, Energy management, Access </a:t>
          </a:r>
          <a:r>
            <a:rPr lang="en-US" altLang="zh-CN" sz="2700" dirty="0" smtClean="0"/>
            <a:t>management and more</a:t>
          </a:r>
          <a:endParaRPr lang="zh-CN" altLang="en-US" sz="2700" dirty="0"/>
        </a:p>
      </dgm:t>
    </dgm:pt>
    <dgm:pt modelId="{1DCF7CAD-088E-4A12-901F-A71A630297B4}" type="parTrans" cxnId="{2069C9D3-E840-4175-86B5-8DFC2BAA876E}">
      <dgm:prSet/>
      <dgm:spPr/>
    </dgm:pt>
    <dgm:pt modelId="{C75B6379-D220-4732-B5E3-2EFBDF864134}" type="sibTrans" cxnId="{2069C9D3-E840-4175-86B5-8DFC2BAA876E}">
      <dgm:prSet/>
      <dgm:spPr/>
    </dgm:pt>
    <dgm:pt modelId="{AF39BA8C-8228-4E56-AF7D-78C8D8A7B43B}">
      <dgm:prSet phldrT="[文本]" custT="1"/>
      <dgm:spPr/>
      <dgm:t>
        <a:bodyPr/>
        <a:lstStyle/>
        <a:p>
          <a:endParaRPr lang="zh-CN" altLang="en-US" sz="2400" dirty="0"/>
        </a:p>
      </dgm:t>
    </dgm:pt>
    <dgm:pt modelId="{0AF31837-2DFD-4D0C-998E-20E9A6F79989}" type="parTrans" cxnId="{9EF81626-1C77-477D-819B-6461288E4A92}">
      <dgm:prSet/>
      <dgm:spPr/>
    </dgm:pt>
    <dgm:pt modelId="{225F5740-F1DD-434E-8CC7-BF7DD30B02AA}" type="sibTrans" cxnId="{9EF81626-1C77-477D-819B-6461288E4A92}">
      <dgm:prSet/>
      <dgm:spPr/>
    </dgm:pt>
    <dgm:pt modelId="{6C6AB141-1800-4036-9245-C70DD417C01F}" type="pres">
      <dgm:prSet presAssocID="{8B2E5751-8D61-4560-868C-B1795C3C4ADE}" presName="Name0" presStyleCnt="0">
        <dgm:presLayoutVars>
          <dgm:dir/>
          <dgm:animLvl val="lvl"/>
          <dgm:resizeHandles/>
        </dgm:presLayoutVars>
      </dgm:prSet>
      <dgm:spPr/>
      <dgm:t>
        <a:bodyPr/>
        <a:lstStyle/>
        <a:p>
          <a:endParaRPr lang="zh-CN" altLang="en-US"/>
        </a:p>
      </dgm:t>
    </dgm:pt>
    <dgm:pt modelId="{E8076DCE-6679-4330-BA7D-6299E8D0F26B}" type="pres">
      <dgm:prSet presAssocID="{F9D1D178-C387-4614-A8A6-E5E8A54E769B}" presName="linNode" presStyleCnt="0"/>
      <dgm:spPr/>
    </dgm:pt>
    <dgm:pt modelId="{4A8A906B-1986-4EE9-8051-4A4926845E9B}" type="pres">
      <dgm:prSet presAssocID="{F9D1D178-C387-4614-A8A6-E5E8A54E769B}" presName="parentShp" presStyleLbl="node1" presStyleIdx="0" presStyleCnt="2" custScaleX="86275" custScaleY="74992">
        <dgm:presLayoutVars>
          <dgm:bulletEnabled val="1"/>
        </dgm:presLayoutVars>
      </dgm:prSet>
      <dgm:spPr/>
      <dgm:t>
        <a:bodyPr/>
        <a:lstStyle/>
        <a:p>
          <a:endParaRPr lang="zh-CN" altLang="en-US"/>
        </a:p>
      </dgm:t>
    </dgm:pt>
    <dgm:pt modelId="{42F584DA-8D0F-4950-BC49-E8C0E1E76D56}" type="pres">
      <dgm:prSet presAssocID="{F9D1D178-C387-4614-A8A6-E5E8A54E769B}" presName="childShp" presStyleLbl="bgAccFollowNode1" presStyleIdx="0" presStyleCnt="2">
        <dgm:presLayoutVars>
          <dgm:bulletEnabled val="1"/>
        </dgm:presLayoutVars>
      </dgm:prSet>
      <dgm:spPr/>
      <dgm:t>
        <a:bodyPr/>
        <a:lstStyle/>
        <a:p>
          <a:endParaRPr lang="zh-CN" altLang="en-US"/>
        </a:p>
      </dgm:t>
    </dgm:pt>
    <dgm:pt modelId="{2153E20E-731F-4399-94CF-F84B9ACABD32}" type="pres">
      <dgm:prSet presAssocID="{05C86DF1-5727-413E-8A13-3094D6C65907}" presName="spacing" presStyleCnt="0"/>
      <dgm:spPr/>
    </dgm:pt>
    <dgm:pt modelId="{BED48EC0-7FF3-4272-A233-AC1CE108DB58}" type="pres">
      <dgm:prSet presAssocID="{8645A69A-AFEC-4611-A77F-E6759AF383C6}" presName="linNode" presStyleCnt="0"/>
      <dgm:spPr/>
    </dgm:pt>
    <dgm:pt modelId="{2EB21C67-DB1B-48BF-9374-AB2C34114D1C}" type="pres">
      <dgm:prSet presAssocID="{8645A69A-AFEC-4611-A77F-E6759AF383C6}" presName="parentShp" presStyleLbl="node1" presStyleIdx="1" presStyleCnt="2" custScaleX="96078" custScaleY="74991" custLinFactNeighborY="7002">
        <dgm:presLayoutVars>
          <dgm:bulletEnabled val="1"/>
        </dgm:presLayoutVars>
      </dgm:prSet>
      <dgm:spPr/>
      <dgm:t>
        <a:bodyPr/>
        <a:lstStyle/>
        <a:p>
          <a:endParaRPr lang="zh-CN" altLang="en-US"/>
        </a:p>
      </dgm:t>
    </dgm:pt>
    <dgm:pt modelId="{2C309EA6-E1E9-4536-9F37-3E8C94860A93}" type="pres">
      <dgm:prSet presAssocID="{8645A69A-AFEC-4611-A77F-E6759AF383C6}" presName="childShp" presStyleLbl="bgAccFollowNode1" presStyleIdx="1" presStyleCnt="2">
        <dgm:presLayoutVars>
          <dgm:bulletEnabled val="1"/>
        </dgm:presLayoutVars>
      </dgm:prSet>
      <dgm:spPr/>
      <dgm:t>
        <a:bodyPr/>
        <a:lstStyle/>
        <a:p>
          <a:endParaRPr lang="zh-CN" altLang="en-US"/>
        </a:p>
      </dgm:t>
    </dgm:pt>
  </dgm:ptLst>
  <dgm:cxnLst>
    <dgm:cxn modelId="{9EF81626-1C77-477D-819B-6461288E4A92}" srcId="{F9D1D178-C387-4614-A8A6-E5E8A54E769B}" destId="{AF39BA8C-8228-4E56-AF7D-78C8D8A7B43B}" srcOrd="0" destOrd="0" parTransId="{0AF31837-2DFD-4D0C-998E-20E9A6F79989}" sibTransId="{225F5740-F1DD-434E-8CC7-BF7DD30B02AA}"/>
    <dgm:cxn modelId="{2069C9D3-E840-4175-86B5-8DFC2BAA876E}" srcId="{8645A69A-AFEC-4611-A77F-E6759AF383C6}" destId="{C6657227-70EB-455E-A601-812149579CE1}" srcOrd="1" destOrd="0" parTransId="{1DCF7CAD-088E-4A12-901F-A71A630297B4}" sibTransId="{C75B6379-D220-4732-B5E3-2EFBDF864134}"/>
    <dgm:cxn modelId="{67B5B6B1-DB92-44F2-8365-140F3A5FF8BF}" type="presOf" srcId="{AF39BA8C-8228-4E56-AF7D-78C8D8A7B43B}" destId="{42F584DA-8D0F-4950-BC49-E8C0E1E76D56}" srcOrd="0" destOrd="0" presId="urn:microsoft.com/office/officeart/2005/8/layout/vList6"/>
    <dgm:cxn modelId="{55332CF7-A227-474A-9C9A-4E51F127AA28}" type="presOf" srcId="{8B2E5751-8D61-4560-868C-B1795C3C4ADE}" destId="{6C6AB141-1800-4036-9245-C70DD417C01F}" srcOrd="0" destOrd="0" presId="urn:microsoft.com/office/officeart/2005/8/layout/vList6"/>
    <dgm:cxn modelId="{D2E93623-696E-48A2-816C-0A3A5DEB6C0F}" type="presOf" srcId="{C6657227-70EB-455E-A601-812149579CE1}" destId="{2C309EA6-E1E9-4536-9F37-3E8C94860A93}" srcOrd="0" destOrd="1" presId="urn:microsoft.com/office/officeart/2005/8/layout/vList6"/>
    <dgm:cxn modelId="{D121B873-9CA6-418E-AF7A-56189A56BF35}" srcId="{F9D1D178-C387-4614-A8A6-E5E8A54E769B}" destId="{AC5BA9F2-4185-4D6B-916F-332C186B28FB}" srcOrd="1" destOrd="0" parTransId="{B0CC69A1-AE94-4013-A226-B9DF5D860F45}" sibTransId="{12CD4399-3AA8-451B-BC09-29649D6EDF3F}"/>
    <dgm:cxn modelId="{F50BAE6C-2D01-4B1D-9CAF-3B5BC037E884}" type="presOf" srcId="{1491AC82-F1B7-4D4A-8D36-331492EE9BD9}" destId="{2C309EA6-E1E9-4536-9F37-3E8C94860A93}" srcOrd="0" destOrd="0" presId="urn:microsoft.com/office/officeart/2005/8/layout/vList6"/>
    <dgm:cxn modelId="{611CA362-051D-4559-93F8-FF6D29410E27}" type="presOf" srcId="{F9D1D178-C387-4614-A8A6-E5E8A54E769B}" destId="{4A8A906B-1986-4EE9-8051-4A4926845E9B}" srcOrd="0" destOrd="0" presId="urn:microsoft.com/office/officeart/2005/8/layout/vList6"/>
    <dgm:cxn modelId="{C752CF99-95ED-4FBB-A7ED-36AFDE679B7A}" srcId="{8B2E5751-8D61-4560-868C-B1795C3C4ADE}" destId="{8645A69A-AFEC-4611-A77F-E6759AF383C6}" srcOrd="1" destOrd="0" parTransId="{270529BA-257F-4AE9-8577-E848666D421C}" sibTransId="{A965DFA4-31E1-4E6E-B4BE-5CF9BFAFA481}"/>
    <dgm:cxn modelId="{074E459A-D7AF-4C40-97A9-D68EC5550036}" srcId="{8B2E5751-8D61-4560-868C-B1795C3C4ADE}" destId="{F9D1D178-C387-4614-A8A6-E5E8A54E769B}" srcOrd="0" destOrd="0" parTransId="{A3E17B49-922D-47F9-AACD-4FB1252A2893}" sibTransId="{05C86DF1-5727-413E-8A13-3094D6C65907}"/>
    <dgm:cxn modelId="{11C8DD21-9B7F-4811-A6B5-1F4CAF446281}" srcId="{8645A69A-AFEC-4611-A77F-E6759AF383C6}" destId="{1491AC82-F1B7-4D4A-8D36-331492EE9BD9}" srcOrd="0" destOrd="0" parTransId="{8764341C-5C9C-48B7-BE9C-EBBF38B49201}" sibTransId="{63877591-EF80-43F4-BE65-073ABE3AAD75}"/>
    <dgm:cxn modelId="{E347C95F-9237-4FEB-88F3-E3874BBD7823}" type="presOf" srcId="{AC5BA9F2-4185-4D6B-916F-332C186B28FB}" destId="{42F584DA-8D0F-4950-BC49-E8C0E1E76D56}" srcOrd="0" destOrd="1" presId="urn:microsoft.com/office/officeart/2005/8/layout/vList6"/>
    <dgm:cxn modelId="{DC337940-25CB-435D-B983-C455AE9C4312}" type="presOf" srcId="{8645A69A-AFEC-4611-A77F-E6759AF383C6}" destId="{2EB21C67-DB1B-48BF-9374-AB2C34114D1C}" srcOrd="0" destOrd="0" presId="urn:microsoft.com/office/officeart/2005/8/layout/vList6"/>
    <dgm:cxn modelId="{CE9D4F87-EBC7-41F5-8EF8-B88251758750}" type="presParOf" srcId="{6C6AB141-1800-4036-9245-C70DD417C01F}" destId="{E8076DCE-6679-4330-BA7D-6299E8D0F26B}" srcOrd="0" destOrd="0" presId="urn:microsoft.com/office/officeart/2005/8/layout/vList6"/>
    <dgm:cxn modelId="{08A896D4-5802-47E6-AC4B-635A1F89E5AF}" type="presParOf" srcId="{E8076DCE-6679-4330-BA7D-6299E8D0F26B}" destId="{4A8A906B-1986-4EE9-8051-4A4926845E9B}" srcOrd="0" destOrd="0" presId="urn:microsoft.com/office/officeart/2005/8/layout/vList6"/>
    <dgm:cxn modelId="{5CC1D428-5B7F-4050-933D-1CE1B2681281}" type="presParOf" srcId="{E8076DCE-6679-4330-BA7D-6299E8D0F26B}" destId="{42F584DA-8D0F-4950-BC49-E8C0E1E76D56}" srcOrd="1" destOrd="0" presId="urn:microsoft.com/office/officeart/2005/8/layout/vList6"/>
    <dgm:cxn modelId="{205F1423-A400-4115-B5B8-939A21E296CB}" type="presParOf" srcId="{6C6AB141-1800-4036-9245-C70DD417C01F}" destId="{2153E20E-731F-4399-94CF-F84B9ACABD32}" srcOrd="1" destOrd="0" presId="urn:microsoft.com/office/officeart/2005/8/layout/vList6"/>
    <dgm:cxn modelId="{3905C2BF-B246-43FD-AA7D-FF89A13A0CCD}" type="presParOf" srcId="{6C6AB141-1800-4036-9245-C70DD417C01F}" destId="{BED48EC0-7FF3-4272-A233-AC1CE108DB58}" srcOrd="2" destOrd="0" presId="urn:microsoft.com/office/officeart/2005/8/layout/vList6"/>
    <dgm:cxn modelId="{82DA69CD-AE3C-4EDB-919C-C9D8264DA1F5}" type="presParOf" srcId="{BED48EC0-7FF3-4272-A233-AC1CE108DB58}" destId="{2EB21C67-DB1B-48BF-9374-AB2C34114D1C}" srcOrd="0" destOrd="0" presId="urn:microsoft.com/office/officeart/2005/8/layout/vList6"/>
    <dgm:cxn modelId="{F5BCEA6D-E1E3-45F2-9E13-A993C2AEF3E0}" type="presParOf" srcId="{BED48EC0-7FF3-4272-A233-AC1CE108DB58}" destId="{2C309EA6-E1E9-4536-9F37-3E8C94860A93}"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7D7D18A-B682-48B9-9D5D-A9C06F605CC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48AE768B-0FF2-4DFF-BDCF-2B300DFE4554}">
      <dgm:prSet phldrT="[文本]" custT="1"/>
      <dgm:spPr/>
      <dgm:t>
        <a:bodyPr/>
        <a:lstStyle/>
        <a:p>
          <a:r>
            <a:rPr lang="en-US" altLang="zh-CN" sz="1800" dirty="0" smtClean="0">
              <a:latin typeface="微软雅黑" pitchFamily="34" charset="-122"/>
              <a:ea typeface="微软雅黑" pitchFamily="34" charset="-122"/>
            </a:rPr>
            <a:t>Operation Reserve?</a:t>
          </a:r>
          <a:endParaRPr lang="zh-CN" altLang="en-US" sz="1800" dirty="0">
            <a:latin typeface="微软雅黑" pitchFamily="34" charset="-122"/>
            <a:ea typeface="微软雅黑" pitchFamily="34" charset="-122"/>
          </a:endParaRPr>
        </a:p>
      </dgm:t>
    </dgm:pt>
    <dgm:pt modelId="{6450904C-FBEA-4B15-A9A4-4FE03C102C83}" type="parTrans" cxnId="{1876B678-A79B-4BA7-8E52-896527E66601}">
      <dgm:prSet/>
      <dgm:spPr/>
      <dgm:t>
        <a:bodyPr/>
        <a:lstStyle/>
        <a:p>
          <a:endParaRPr lang="zh-CN" altLang="en-US">
            <a:latin typeface="微软雅黑" pitchFamily="34" charset="-122"/>
            <a:ea typeface="微软雅黑" pitchFamily="34" charset="-122"/>
          </a:endParaRPr>
        </a:p>
      </dgm:t>
    </dgm:pt>
    <dgm:pt modelId="{07AF2C1E-BA34-4433-9B9F-60BEA966A37E}" type="sibTrans" cxnId="{1876B678-A79B-4BA7-8E52-896527E66601}">
      <dgm:prSet/>
      <dgm:spPr/>
      <dgm:t>
        <a:bodyPr/>
        <a:lstStyle/>
        <a:p>
          <a:endParaRPr lang="zh-CN" altLang="en-US">
            <a:latin typeface="微软雅黑" pitchFamily="34" charset="-122"/>
            <a:ea typeface="微软雅黑" pitchFamily="34" charset="-122"/>
          </a:endParaRPr>
        </a:p>
      </dgm:t>
    </dgm:pt>
    <dgm:pt modelId="{05FE1450-6F10-4E89-8D78-446090D1AB5C}">
      <dgm:prSet phldrT="[文本]" custT="1"/>
      <dgm:spPr/>
      <dgm:t>
        <a:bodyPr/>
        <a:lstStyle/>
        <a:p>
          <a:r>
            <a:rPr lang="en-US" altLang="zh-CN" sz="1800" dirty="0" smtClean="0">
              <a:latin typeface="微软雅黑" pitchFamily="34" charset="-122"/>
              <a:ea typeface="微软雅黑" pitchFamily="34" charset="-122"/>
            </a:rPr>
            <a:t>Operation Room</a:t>
          </a:r>
          <a:r>
            <a:rPr lang="zh-CN" altLang="en-US" sz="1800" dirty="0" smtClean="0">
              <a:latin typeface="微软雅黑" pitchFamily="34" charset="-122"/>
              <a:ea typeface="微软雅黑" pitchFamily="34" charset="-122"/>
            </a:rPr>
            <a:t> </a:t>
          </a:r>
          <a:r>
            <a:rPr lang="en-US" altLang="zh-CN" sz="1800" dirty="0" smtClean="0">
              <a:latin typeface="微软雅黑" pitchFamily="34" charset="-122"/>
              <a:ea typeface="微软雅黑" pitchFamily="34" charset="-122"/>
            </a:rPr>
            <a:t>Environment Management </a:t>
          </a:r>
          <a:endParaRPr lang="zh-CN" altLang="en-US" sz="1800" dirty="0">
            <a:latin typeface="微软雅黑" pitchFamily="34" charset="-122"/>
            <a:ea typeface="微软雅黑" pitchFamily="34" charset="-122"/>
          </a:endParaRPr>
        </a:p>
      </dgm:t>
    </dgm:pt>
    <dgm:pt modelId="{2B909D96-8430-464E-9DC6-AF78277FB14D}" type="parTrans" cxnId="{B0305AFA-5D6D-4957-B4EE-993B1740F5C1}">
      <dgm:prSet/>
      <dgm:spPr/>
      <dgm:t>
        <a:bodyPr/>
        <a:lstStyle/>
        <a:p>
          <a:endParaRPr lang="zh-CN" altLang="en-US">
            <a:latin typeface="微软雅黑" pitchFamily="34" charset="-122"/>
            <a:ea typeface="微软雅黑" pitchFamily="34" charset="-122"/>
          </a:endParaRPr>
        </a:p>
      </dgm:t>
    </dgm:pt>
    <dgm:pt modelId="{88E578C1-9196-4B8E-B20D-9A199CB78278}" type="sibTrans" cxnId="{B0305AFA-5D6D-4957-B4EE-993B1740F5C1}">
      <dgm:prSet/>
      <dgm:spPr/>
      <dgm:t>
        <a:bodyPr/>
        <a:lstStyle/>
        <a:p>
          <a:endParaRPr lang="zh-CN" altLang="en-US">
            <a:latin typeface="微软雅黑" pitchFamily="34" charset="-122"/>
            <a:ea typeface="微软雅黑" pitchFamily="34" charset="-122"/>
          </a:endParaRPr>
        </a:p>
      </dgm:t>
    </dgm:pt>
    <dgm:pt modelId="{C9A1E884-24E1-4A58-A03D-07F2AD57F432}">
      <dgm:prSet phldrT="[文本]"/>
      <dgm:spPr/>
      <dgm:t>
        <a:bodyPr/>
        <a:lstStyle/>
        <a:p>
          <a:r>
            <a:rPr lang="en-US" altLang="zh-CN" dirty="0" smtClean="0">
              <a:latin typeface="微软雅黑" pitchFamily="34" charset="-122"/>
              <a:ea typeface="微软雅黑" pitchFamily="34" charset="-122"/>
            </a:rPr>
            <a:t>Operation Treatment management </a:t>
          </a:r>
          <a:r>
            <a:rPr lang="zh-CN" altLang="en-US" dirty="0" smtClean="0">
              <a:latin typeface="微软雅黑" pitchFamily="34" charset="-122"/>
              <a:ea typeface="微软雅黑" pitchFamily="34" charset="-122"/>
            </a:rPr>
            <a:t> </a:t>
          </a:r>
          <a:endParaRPr lang="zh-CN" altLang="en-US" dirty="0">
            <a:latin typeface="微软雅黑" pitchFamily="34" charset="-122"/>
            <a:ea typeface="微软雅黑" pitchFamily="34" charset="-122"/>
          </a:endParaRPr>
        </a:p>
      </dgm:t>
    </dgm:pt>
    <dgm:pt modelId="{0314E691-F360-432B-9616-C043F6CC2C99}" type="parTrans" cxnId="{D482F62A-E405-4760-B01D-9A8458DA4991}">
      <dgm:prSet/>
      <dgm:spPr/>
      <dgm:t>
        <a:bodyPr/>
        <a:lstStyle/>
        <a:p>
          <a:endParaRPr lang="zh-CN" altLang="en-US">
            <a:latin typeface="微软雅黑" pitchFamily="34" charset="-122"/>
            <a:ea typeface="微软雅黑" pitchFamily="34" charset="-122"/>
          </a:endParaRPr>
        </a:p>
      </dgm:t>
    </dgm:pt>
    <dgm:pt modelId="{A9F52707-CB89-422E-9DAA-EBD4988EE6F7}" type="sibTrans" cxnId="{D482F62A-E405-4760-B01D-9A8458DA4991}">
      <dgm:prSet/>
      <dgm:spPr/>
      <dgm:t>
        <a:bodyPr/>
        <a:lstStyle/>
        <a:p>
          <a:endParaRPr lang="zh-CN" altLang="en-US">
            <a:latin typeface="微软雅黑" pitchFamily="34" charset="-122"/>
            <a:ea typeface="微软雅黑" pitchFamily="34" charset="-122"/>
          </a:endParaRPr>
        </a:p>
      </dgm:t>
    </dgm:pt>
    <dgm:pt modelId="{29D84BF3-E242-4CBE-8873-5C5B2F395421}">
      <dgm:prSet phldrT="[文本]" custT="1"/>
      <dgm:spPr/>
      <dgm:t>
        <a:bodyPr/>
        <a:lstStyle/>
        <a:p>
          <a:r>
            <a:rPr lang="en-US" altLang="zh-CN" sz="1300" dirty="0" smtClean="0">
              <a:latin typeface="微软雅黑" pitchFamily="34" charset="-122"/>
              <a:ea typeface="微软雅黑" pitchFamily="34" charset="-122"/>
            </a:rPr>
            <a:t> </a:t>
          </a:r>
          <a:r>
            <a:rPr lang="en-US" altLang="zh-CN" sz="1800" dirty="0" smtClean="0">
              <a:latin typeface="+mn-lt"/>
              <a:ea typeface="微软雅黑" pitchFamily="34" charset="-122"/>
            </a:rPr>
            <a:t>including smart  </a:t>
          </a:r>
          <a:r>
            <a:rPr lang="en-US" sz="1800" dirty="0" smtClean="0">
              <a:latin typeface="+mn-lt"/>
            </a:rPr>
            <a:t>Gases, temperature, humidity, lighting monitoring </a:t>
          </a:r>
          <a:endParaRPr lang="zh-CN" altLang="en-US" sz="1800" dirty="0">
            <a:latin typeface="+mn-lt"/>
            <a:ea typeface="微软雅黑" pitchFamily="34" charset="-122"/>
          </a:endParaRPr>
        </a:p>
      </dgm:t>
    </dgm:pt>
    <dgm:pt modelId="{838F83AD-A1EC-412E-98F9-170282DDBE0E}" type="parTrans" cxnId="{B841B746-45BA-42E5-8CD9-875829C25152}">
      <dgm:prSet/>
      <dgm:spPr/>
      <dgm:t>
        <a:bodyPr/>
        <a:lstStyle/>
        <a:p>
          <a:endParaRPr lang="zh-CN" altLang="en-US">
            <a:latin typeface="微软雅黑" pitchFamily="34" charset="-122"/>
            <a:ea typeface="微软雅黑" pitchFamily="34" charset="-122"/>
          </a:endParaRPr>
        </a:p>
      </dgm:t>
    </dgm:pt>
    <dgm:pt modelId="{72F7DB4A-B9A3-4E01-B36F-AB58131CE103}" type="sibTrans" cxnId="{B841B746-45BA-42E5-8CD9-875829C25152}">
      <dgm:prSet/>
      <dgm:spPr/>
      <dgm:t>
        <a:bodyPr/>
        <a:lstStyle/>
        <a:p>
          <a:endParaRPr lang="zh-CN" altLang="en-US">
            <a:latin typeface="微软雅黑" pitchFamily="34" charset="-122"/>
            <a:ea typeface="微软雅黑" pitchFamily="34" charset="-122"/>
          </a:endParaRPr>
        </a:p>
      </dgm:t>
    </dgm:pt>
    <dgm:pt modelId="{8542E592-9BA7-4C6D-B3CD-3E51A5671D85}">
      <dgm:prSet phldrT="[文本]" custT="1"/>
      <dgm:spPr/>
      <dgm:t>
        <a:bodyPr/>
        <a:lstStyle/>
        <a:p>
          <a:r>
            <a:rPr lang="en-US" altLang="zh-CN" sz="1800" dirty="0" smtClean="0">
              <a:latin typeface="+mn-lt"/>
              <a:ea typeface="微软雅黑" pitchFamily="34" charset="-122"/>
            </a:rPr>
            <a:t>including  instrument/medicine checking, </a:t>
          </a:r>
          <a:r>
            <a:rPr lang="en-US" sz="1800" dirty="0" smtClean="0">
              <a:latin typeface="+mn-lt"/>
            </a:rPr>
            <a:t>Surgical staff</a:t>
          </a:r>
          <a:r>
            <a:rPr lang="en-US" altLang="zh-CN" sz="1800" dirty="0" smtClean="0">
              <a:latin typeface="+mn-lt"/>
              <a:ea typeface="微软雅黑" pitchFamily="34" charset="-122"/>
            </a:rPr>
            <a:t> locating, and even </a:t>
          </a:r>
          <a:r>
            <a:rPr lang="en-US" sz="1800" dirty="0" smtClean="0">
              <a:latin typeface="+mn-lt"/>
            </a:rPr>
            <a:t>Monitoring operating procedure during surgery</a:t>
          </a:r>
          <a:endParaRPr lang="zh-CN" altLang="en-US" sz="1800" dirty="0">
            <a:latin typeface="+mn-lt"/>
            <a:ea typeface="微软雅黑" pitchFamily="34" charset="-122"/>
          </a:endParaRPr>
        </a:p>
      </dgm:t>
    </dgm:pt>
    <dgm:pt modelId="{D8835B58-7369-4EF9-954A-50C7CACEA156}" type="parTrans" cxnId="{0F619470-DC80-4A9B-8297-4EF48A5A1079}">
      <dgm:prSet/>
      <dgm:spPr/>
      <dgm:t>
        <a:bodyPr/>
        <a:lstStyle/>
        <a:p>
          <a:endParaRPr lang="zh-CN" altLang="en-US">
            <a:latin typeface="微软雅黑" pitchFamily="34" charset="-122"/>
            <a:ea typeface="微软雅黑" pitchFamily="34" charset="-122"/>
          </a:endParaRPr>
        </a:p>
      </dgm:t>
    </dgm:pt>
    <dgm:pt modelId="{915E9AAF-1A56-4ABE-9F3A-165F0548CBDF}" type="sibTrans" cxnId="{0F619470-DC80-4A9B-8297-4EF48A5A1079}">
      <dgm:prSet/>
      <dgm:spPr/>
      <dgm:t>
        <a:bodyPr/>
        <a:lstStyle/>
        <a:p>
          <a:endParaRPr lang="zh-CN" altLang="en-US">
            <a:latin typeface="微软雅黑" pitchFamily="34" charset="-122"/>
            <a:ea typeface="微软雅黑" pitchFamily="34" charset="-122"/>
          </a:endParaRPr>
        </a:p>
      </dgm:t>
    </dgm:pt>
    <dgm:pt modelId="{609F0289-EC76-4DCF-9043-B2F4CFEE5E9D}" type="pres">
      <dgm:prSet presAssocID="{27D7D18A-B682-48B9-9D5D-A9C06F605CC3}" presName="linear" presStyleCnt="0">
        <dgm:presLayoutVars>
          <dgm:dir/>
          <dgm:animLvl val="lvl"/>
          <dgm:resizeHandles val="exact"/>
        </dgm:presLayoutVars>
      </dgm:prSet>
      <dgm:spPr/>
      <dgm:t>
        <a:bodyPr/>
        <a:lstStyle/>
        <a:p>
          <a:endParaRPr lang="zh-CN" altLang="en-US"/>
        </a:p>
      </dgm:t>
    </dgm:pt>
    <dgm:pt modelId="{91850E59-AE26-4981-89A4-08E20E22B0CC}" type="pres">
      <dgm:prSet presAssocID="{48AE768B-0FF2-4DFF-BDCF-2B300DFE4554}" presName="parentLin" presStyleCnt="0"/>
      <dgm:spPr/>
    </dgm:pt>
    <dgm:pt modelId="{2F33CB49-663D-48F4-9016-1056AB5CF032}" type="pres">
      <dgm:prSet presAssocID="{48AE768B-0FF2-4DFF-BDCF-2B300DFE4554}" presName="parentLeftMargin" presStyleLbl="node1" presStyleIdx="0" presStyleCnt="3"/>
      <dgm:spPr/>
      <dgm:t>
        <a:bodyPr/>
        <a:lstStyle/>
        <a:p>
          <a:endParaRPr lang="zh-CN" altLang="en-US"/>
        </a:p>
      </dgm:t>
    </dgm:pt>
    <dgm:pt modelId="{FB5BE0BC-3E89-447F-802F-9812C4BE0B72}" type="pres">
      <dgm:prSet presAssocID="{48AE768B-0FF2-4DFF-BDCF-2B300DFE4554}" presName="parentText" presStyleLbl="node1" presStyleIdx="0" presStyleCnt="3" custScaleY="117706" custLinFactNeighborX="-3614" custLinFactNeighborY="16091">
        <dgm:presLayoutVars>
          <dgm:chMax val="0"/>
          <dgm:bulletEnabled val="1"/>
        </dgm:presLayoutVars>
      </dgm:prSet>
      <dgm:spPr/>
      <dgm:t>
        <a:bodyPr/>
        <a:lstStyle/>
        <a:p>
          <a:endParaRPr lang="zh-CN" altLang="en-US"/>
        </a:p>
      </dgm:t>
    </dgm:pt>
    <dgm:pt modelId="{600C5082-9737-407C-8CFF-A703A89C3C02}" type="pres">
      <dgm:prSet presAssocID="{48AE768B-0FF2-4DFF-BDCF-2B300DFE4554}" presName="negativeSpace" presStyleCnt="0"/>
      <dgm:spPr/>
    </dgm:pt>
    <dgm:pt modelId="{09665328-3388-4B77-B2A1-7A253AE2FF4D}" type="pres">
      <dgm:prSet presAssocID="{48AE768B-0FF2-4DFF-BDCF-2B300DFE4554}" presName="childText" presStyleLbl="conFgAcc1" presStyleIdx="0" presStyleCnt="3">
        <dgm:presLayoutVars>
          <dgm:bulletEnabled val="1"/>
        </dgm:presLayoutVars>
      </dgm:prSet>
      <dgm:spPr/>
    </dgm:pt>
    <dgm:pt modelId="{6033E66B-6ECB-4057-9AB8-BC10DC5ACA47}" type="pres">
      <dgm:prSet presAssocID="{07AF2C1E-BA34-4433-9B9F-60BEA966A37E}" presName="spaceBetweenRectangles" presStyleCnt="0"/>
      <dgm:spPr/>
    </dgm:pt>
    <dgm:pt modelId="{82B19B2C-226B-4576-9793-7E76C55EB9E4}" type="pres">
      <dgm:prSet presAssocID="{05FE1450-6F10-4E89-8D78-446090D1AB5C}" presName="parentLin" presStyleCnt="0"/>
      <dgm:spPr/>
    </dgm:pt>
    <dgm:pt modelId="{9CDD1A86-C420-4105-BD8B-0E15D8F2E37D}" type="pres">
      <dgm:prSet presAssocID="{05FE1450-6F10-4E89-8D78-446090D1AB5C}" presName="parentLeftMargin" presStyleLbl="node1" presStyleIdx="0" presStyleCnt="3"/>
      <dgm:spPr/>
      <dgm:t>
        <a:bodyPr/>
        <a:lstStyle/>
        <a:p>
          <a:endParaRPr lang="zh-CN" altLang="en-US"/>
        </a:p>
      </dgm:t>
    </dgm:pt>
    <dgm:pt modelId="{F15DA2E1-3F1D-45CD-8BD2-4FF71E60EBFB}" type="pres">
      <dgm:prSet presAssocID="{05FE1450-6F10-4E89-8D78-446090D1AB5C}" presName="parentText" presStyleLbl="node1" presStyleIdx="1" presStyleCnt="3" custScaleY="112604">
        <dgm:presLayoutVars>
          <dgm:chMax val="0"/>
          <dgm:bulletEnabled val="1"/>
        </dgm:presLayoutVars>
      </dgm:prSet>
      <dgm:spPr/>
      <dgm:t>
        <a:bodyPr/>
        <a:lstStyle/>
        <a:p>
          <a:endParaRPr lang="zh-CN" altLang="en-US"/>
        </a:p>
      </dgm:t>
    </dgm:pt>
    <dgm:pt modelId="{CF0EDE96-3FFC-4BE5-BDCD-20169A6A0EA7}" type="pres">
      <dgm:prSet presAssocID="{05FE1450-6F10-4E89-8D78-446090D1AB5C}" presName="negativeSpace" presStyleCnt="0"/>
      <dgm:spPr/>
    </dgm:pt>
    <dgm:pt modelId="{FE420A22-1174-4911-80C8-D10EEE6FB9CD}" type="pres">
      <dgm:prSet presAssocID="{05FE1450-6F10-4E89-8D78-446090D1AB5C}" presName="childText" presStyleLbl="conFgAcc1" presStyleIdx="1" presStyleCnt="3">
        <dgm:presLayoutVars>
          <dgm:bulletEnabled val="1"/>
        </dgm:presLayoutVars>
      </dgm:prSet>
      <dgm:spPr/>
      <dgm:t>
        <a:bodyPr/>
        <a:lstStyle/>
        <a:p>
          <a:endParaRPr lang="zh-CN" altLang="en-US"/>
        </a:p>
      </dgm:t>
    </dgm:pt>
    <dgm:pt modelId="{4A94EE16-6394-4762-AD1C-E255C0C64533}" type="pres">
      <dgm:prSet presAssocID="{88E578C1-9196-4B8E-B20D-9A199CB78278}" presName="spaceBetweenRectangles" presStyleCnt="0"/>
      <dgm:spPr/>
    </dgm:pt>
    <dgm:pt modelId="{F005E3A4-3E33-499B-B021-E6C954EC7549}" type="pres">
      <dgm:prSet presAssocID="{C9A1E884-24E1-4A58-A03D-07F2AD57F432}" presName="parentLin" presStyleCnt="0"/>
      <dgm:spPr/>
    </dgm:pt>
    <dgm:pt modelId="{3A57EDCF-4FD8-4B34-8C98-3A08FA9B847F}" type="pres">
      <dgm:prSet presAssocID="{C9A1E884-24E1-4A58-A03D-07F2AD57F432}" presName="parentLeftMargin" presStyleLbl="node1" presStyleIdx="1" presStyleCnt="3"/>
      <dgm:spPr/>
      <dgm:t>
        <a:bodyPr/>
        <a:lstStyle/>
        <a:p>
          <a:endParaRPr lang="zh-CN" altLang="en-US"/>
        </a:p>
      </dgm:t>
    </dgm:pt>
    <dgm:pt modelId="{ECB46C43-3D8A-428A-BC77-FB8A2BB27552}" type="pres">
      <dgm:prSet presAssocID="{C9A1E884-24E1-4A58-A03D-07F2AD57F432}" presName="parentText" presStyleLbl="node1" presStyleIdx="2" presStyleCnt="3">
        <dgm:presLayoutVars>
          <dgm:chMax val="0"/>
          <dgm:bulletEnabled val="1"/>
        </dgm:presLayoutVars>
      </dgm:prSet>
      <dgm:spPr/>
      <dgm:t>
        <a:bodyPr/>
        <a:lstStyle/>
        <a:p>
          <a:endParaRPr lang="zh-CN" altLang="en-US"/>
        </a:p>
      </dgm:t>
    </dgm:pt>
    <dgm:pt modelId="{9278384B-86B1-423F-8B7D-7A74A4DDF5E4}" type="pres">
      <dgm:prSet presAssocID="{C9A1E884-24E1-4A58-A03D-07F2AD57F432}" presName="negativeSpace" presStyleCnt="0"/>
      <dgm:spPr/>
    </dgm:pt>
    <dgm:pt modelId="{6EC0CB95-8EA2-438C-AD93-CBC16838C1C9}" type="pres">
      <dgm:prSet presAssocID="{C9A1E884-24E1-4A58-A03D-07F2AD57F432}" presName="childText" presStyleLbl="conFgAcc1" presStyleIdx="2" presStyleCnt="3">
        <dgm:presLayoutVars>
          <dgm:bulletEnabled val="1"/>
        </dgm:presLayoutVars>
      </dgm:prSet>
      <dgm:spPr/>
      <dgm:t>
        <a:bodyPr/>
        <a:lstStyle/>
        <a:p>
          <a:endParaRPr lang="zh-CN" altLang="en-US"/>
        </a:p>
      </dgm:t>
    </dgm:pt>
  </dgm:ptLst>
  <dgm:cxnLst>
    <dgm:cxn modelId="{579E7C64-0508-4C9E-A617-2DDCC938F349}" type="presOf" srcId="{05FE1450-6F10-4E89-8D78-446090D1AB5C}" destId="{F15DA2E1-3F1D-45CD-8BD2-4FF71E60EBFB}" srcOrd="1" destOrd="0" presId="urn:microsoft.com/office/officeart/2005/8/layout/list1"/>
    <dgm:cxn modelId="{1D56BB60-9EFF-4CE4-BDC4-781004964AE6}" type="presOf" srcId="{48AE768B-0FF2-4DFF-BDCF-2B300DFE4554}" destId="{FB5BE0BC-3E89-447F-802F-9812C4BE0B72}" srcOrd="1" destOrd="0" presId="urn:microsoft.com/office/officeart/2005/8/layout/list1"/>
    <dgm:cxn modelId="{4D2A1634-5E39-42CD-9EBA-12400F88BFF2}" type="presOf" srcId="{27D7D18A-B682-48B9-9D5D-A9C06F605CC3}" destId="{609F0289-EC76-4DCF-9043-B2F4CFEE5E9D}" srcOrd="0" destOrd="0" presId="urn:microsoft.com/office/officeart/2005/8/layout/list1"/>
    <dgm:cxn modelId="{8ECCDD8A-53AD-44C8-86CB-598D9650101F}" type="presOf" srcId="{29D84BF3-E242-4CBE-8873-5C5B2F395421}" destId="{FE420A22-1174-4911-80C8-D10EEE6FB9CD}" srcOrd="0" destOrd="0" presId="urn:microsoft.com/office/officeart/2005/8/layout/list1"/>
    <dgm:cxn modelId="{0F619470-DC80-4A9B-8297-4EF48A5A1079}" srcId="{C9A1E884-24E1-4A58-A03D-07F2AD57F432}" destId="{8542E592-9BA7-4C6D-B3CD-3E51A5671D85}" srcOrd="0" destOrd="0" parTransId="{D8835B58-7369-4EF9-954A-50C7CACEA156}" sibTransId="{915E9AAF-1A56-4ABE-9F3A-165F0548CBDF}"/>
    <dgm:cxn modelId="{215AA5C7-CA34-458D-91E4-B64EC82DA1E4}" type="presOf" srcId="{8542E592-9BA7-4C6D-B3CD-3E51A5671D85}" destId="{6EC0CB95-8EA2-438C-AD93-CBC16838C1C9}" srcOrd="0" destOrd="0" presId="urn:microsoft.com/office/officeart/2005/8/layout/list1"/>
    <dgm:cxn modelId="{1876B678-A79B-4BA7-8E52-896527E66601}" srcId="{27D7D18A-B682-48B9-9D5D-A9C06F605CC3}" destId="{48AE768B-0FF2-4DFF-BDCF-2B300DFE4554}" srcOrd="0" destOrd="0" parTransId="{6450904C-FBEA-4B15-A9A4-4FE03C102C83}" sibTransId="{07AF2C1E-BA34-4433-9B9F-60BEA966A37E}"/>
    <dgm:cxn modelId="{F5BE2990-2606-484D-9FAF-87652A9C07D6}" type="presOf" srcId="{C9A1E884-24E1-4A58-A03D-07F2AD57F432}" destId="{ECB46C43-3D8A-428A-BC77-FB8A2BB27552}" srcOrd="1" destOrd="0" presId="urn:microsoft.com/office/officeart/2005/8/layout/list1"/>
    <dgm:cxn modelId="{93AEB879-74CF-47DE-A482-4D853640AEBA}" type="presOf" srcId="{C9A1E884-24E1-4A58-A03D-07F2AD57F432}" destId="{3A57EDCF-4FD8-4B34-8C98-3A08FA9B847F}" srcOrd="0" destOrd="0" presId="urn:microsoft.com/office/officeart/2005/8/layout/list1"/>
    <dgm:cxn modelId="{B841B746-45BA-42E5-8CD9-875829C25152}" srcId="{05FE1450-6F10-4E89-8D78-446090D1AB5C}" destId="{29D84BF3-E242-4CBE-8873-5C5B2F395421}" srcOrd="0" destOrd="0" parTransId="{838F83AD-A1EC-412E-98F9-170282DDBE0E}" sibTransId="{72F7DB4A-B9A3-4E01-B36F-AB58131CE103}"/>
    <dgm:cxn modelId="{06292D10-7F7A-454F-A2DB-3380AC18F0B3}" type="presOf" srcId="{48AE768B-0FF2-4DFF-BDCF-2B300DFE4554}" destId="{2F33CB49-663D-48F4-9016-1056AB5CF032}" srcOrd="0" destOrd="0" presId="urn:microsoft.com/office/officeart/2005/8/layout/list1"/>
    <dgm:cxn modelId="{B0305AFA-5D6D-4957-B4EE-993B1740F5C1}" srcId="{27D7D18A-B682-48B9-9D5D-A9C06F605CC3}" destId="{05FE1450-6F10-4E89-8D78-446090D1AB5C}" srcOrd="1" destOrd="0" parTransId="{2B909D96-8430-464E-9DC6-AF78277FB14D}" sibTransId="{88E578C1-9196-4B8E-B20D-9A199CB78278}"/>
    <dgm:cxn modelId="{D482F62A-E405-4760-B01D-9A8458DA4991}" srcId="{27D7D18A-B682-48B9-9D5D-A9C06F605CC3}" destId="{C9A1E884-24E1-4A58-A03D-07F2AD57F432}" srcOrd="2" destOrd="0" parTransId="{0314E691-F360-432B-9616-C043F6CC2C99}" sibTransId="{A9F52707-CB89-422E-9DAA-EBD4988EE6F7}"/>
    <dgm:cxn modelId="{18B89AAC-E05F-4832-9CB6-74F01952B750}" type="presOf" srcId="{05FE1450-6F10-4E89-8D78-446090D1AB5C}" destId="{9CDD1A86-C420-4105-BD8B-0E15D8F2E37D}" srcOrd="0" destOrd="0" presId="urn:microsoft.com/office/officeart/2005/8/layout/list1"/>
    <dgm:cxn modelId="{91D6F6EF-0C28-404C-A3F1-F4FEC7900A12}" type="presParOf" srcId="{609F0289-EC76-4DCF-9043-B2F4CFEE5E9D}" destId="{91850E59-AE26-4981-89A4-08E20E22B0CC}" srcOrd="0" destOrd="0" presId="urn:microsoft.com/office/officeart/2005/8/layout/list1"/>
    <dgm:cxn modelId="{F2B52AF9-36CE-4065-8B94-998D182243C6}" type="presParOf" srcId="{91850E59-AE26-4981-89A4-08E20E22B0CC}" destId="{2F33CB49-663D-48F4-9016-1056AB5CF032}" srcOrd="0" destOrd="0" presId="urn:microsoft.com/office/officeart/2005/8/layout/list1"/>
    <dgm:cxn modelId="{DB5CB066-6081-45EF-897A-682C1D5284F7}" type="presParOf" srcId="{91850E59-AE26-4981-89A4-08E20E22B0CC}" destId="{FB5BE0BC-3E89-447F-802F-9812C4BE0B72}" srcOrd="1" destOrd="0" presId="urn:microsoft.com/office/officeart/2005/8/layout/list1"/>
    <dgm:cxn modelId="{7E43D546-4339-4750-B21B-08AE7FB0BC96}" type="presParOf" srcId="{609F0289-EC76-4DCF-9043-B2F4CFEE5E9D}" destId="{600C5082-9737-407C-8CFF-A703A89C3C02}" srcOrd="1" destOrd="0" presId="urn:microsoft.com/office/officeart/2005/8/layout/list1"/>
    <dgm:cxn modelId="{1E33001B-B0B8-4961-BFA6-ADD7DF9ECEAB}" type="presParOf" srcId="{609F0289-EC76-4DCF-9043-B2F4CFEE5E9D}" destId="{09665328-3388-4B77-B2A1-7A253AE2FF4D}" srcOrd="2" destOrd="0" presId="urn:microsoft.com/office/officeart/2005/8/layout/list1"/>
    <dgm:cxn modelId="{7A83EDF9-5AC8-4160-AEEB-D3B8A5346A23}" type="presParOf" srcId="{609F0289-EC76-4DCF-9043-B2F4CFEE5E9D}" destId="{6033E66B-6ECB-4057-9AB8-BC10DC5ACA47}" srcOrd="3" destOrd="0" presId="urn:microsoft.com/office/officeart/2005/8/layout/list1"/>
    <dgm:cxn modelId="{25975AEF-1665-46E0-B6A9-19B0694407DB}" type="presParOf" srcId="{609F0289-EC76-4DCF-9043-B2F4CFEE5E9D}" destId="{82B19B2C-226B-4576-9793-7E76C55EB9E4}" srcOrd="4" destOrd="0" presId="urn:microsoft.com/office/officeart/2005/8/layout/list1"/>
    <dgm:cxn modelId="{1A44799B-ECE3-4142-8208-84947DCE5AEE}" type="presParOf" srcId="{82B19B2C-226B-4576-9793-7E76C55EB9E4}" destId="{9CDD1A86-C420-4105-BD8B-0E15D8F2E37D}" srcOrd="0" destOrd="0" presId="urn:microsoft.com/office/officeart/2005/8/layout/list1"/>
    <dgm:cxn modelId="{FA100908-1697-40C2-A6B5-68AA3A862F6C}" type="presParOf" srcId="{82B19B2C-226B-4576-9793-7E76C55EB9E4}" destId="{F15DA2E1-3F1D-45CD-8BD2-4FF71E60EBFB}" srcOrd="1" destOrd="0" presId="urn:microsoft.com/office/officeart/2005/8/layout/list1"/>
    <dgm:cxn modelId="{0F46AA6F-5ACF-4AF7-BC70-C0DF4DAFAC35}" type="presParOf" srcId="{609F0289-EC76-4DCF-9043-B2F4CFEE5E9D}" destId="{CF0EDE96-3FFC-4BE5-BDCD-20169A6A0EA7}" srcOrd="5" destOrd="0" presId="urn:microsoft.com/office/officeart/2005/8/layout/list1"/>
    <dgm:cxn modelId="{36BD133E-C9FF-4700-8733-C7CE2171737F}" type="presParOf" srcId="{609F0289-EC76-4DCF-9043-B2F4CFEE5E9D}" destId="{FE420A22-1174-4911-80C8-D10EEE6FB9CD}" srcOrd="6" destOrd="0" presId="urn:microsoft.com/office/officeart/2005/8/layout/list1"/>
    <dgm:cxn modelId="{F9C949CC-FD49-4986-A75E-5A24BEF6EF26}" type="presParOf" srcId="{609F0289-EC76-4DCF-9043-B2F4CFEE5E9D}" destId="{4A94EE16-6394-4762-AD1C-E255C0C64533}" srcOrd="7" destOrd="0" presId="urn:microsoft.com/office/officeart/2005/8/layout/list1"/>
    <dgm:cxn modelId="{D71E42A3-598D-41DB-9164-BAB710200C44}" type="presParOf" srcId="{609F0289-EC76-4DCF-9043-B2F4CFEE5E9D}" destId="{F005E3A4-3E33-499B-B021-E6C954EC7549}" srcOrd="8" destOrd="0" presId="urn:microsoft.com/office/officeart/2005/8/layout/list1"/>
    <dgm:cxn modelId="{B5D6E577-748B-4400-955C-DD4411764A85}" type="presParOf" srcId="{F005E3A4-3E33-499B-B021-E6C954EC7549}" destId="{3A57EDCF-4FD8-4B34-8C98-3A08FA9B847F}" srcOrd="0" destOrd="0" presId="urn:microsoft.com/office/officeart/2005/8/layout/list1"/>
    <dgm:cxn modelId="{51F8BD43-7470-433B-AF95-CD6E5675E365}" type="presParOf" srcId="{F005E3A4-3E33-499B-B021-E6C954EC7549}" destId="{ECB46C43-3D8A-428A-BC77-FB8A2BB27552}" srcOrd="1" destOrd="0" presId="urn:microsoft.com/office/officeart/2005/8/layout/list1"/>
    <dgm:cxn modelId="{633497C8-4221-48B0-9FC3-A932C88E4973}" type="presParOf" srcId="{609F0289-EC76-4DCF-9043-B2F4CFEE5E9D}" destId="{9278384B-86B1-423F-8B7D-7A74A4DDF5E4}" srcOrd="9" destOrd="0" presId="urn:microsoft.com/office/officeart/2005/8/layout/list1"/>
    <dgm:cxn modelId="{0D84AC9C-D7E3-460F-A162-DE1AF8FDCC3A}" type="presParOf" srcId="{609F0289-EC76-4DCF-9043-B2F4CFEE5E9D}" destId="{6EC0CB95-8EA2-438C-AD93-CBC16838C1C9}"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E80E61-7E5D-4EE2-970B-4A61A1457D5C}">
      <dsp:nvSpPr>
        <dsp:cNvPr id="0" name=""/>
        <dsp:cNvSpPr/>
      </dsp:nvSpPr>
      <dsp:spPr>
        <a:xfrm>
          <a:off x="3596" y="485896"/>
          <a:ext cx="1572378" cy="3216032"/>
        </a:xfrm>
        <a:prstGeom prst="roundRect">
          <a:avLst>
            <a:gd name="adj" fmla="val 10000"/>
          </a:avLst>
        </a:prstGeom>
        <a:gradFill rotWithShape="0">
          <a:gsLst>
            <a:gs pos="0">
              <a:schemeClr val="accent4">
                <a:hueOff val="0"/>
                <a:satOff val="0"/>
                <a:lumOff val="0"/>
                <a:alphaOff val="0"/>
                <a:tint val="10000"/>
                <a:satMod val="300000"/>
              </a:schemeClr>
            </a:gs>
            <a:gs pos="34000">
              <a:schemeClr val="accent4">
                <a:hueOff val="0"/>
                <a:satOff val="0"/>
                <a:lumOff val="0"/>
                <a:alphaOff val="0"/>
                <a:tint val="13500"/>
                <a:satMod val="250000"/>
              </a:schemeClr>
            </a:gs>
            <a:gs pos="100000">
              <a:schemeClr val="accent4">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haroni" pitchFamily="2" charset="-79"/>
              <a:ea typeface="微软雅黑" pitchFamily="34" charset="-122"/>
              <a:cs typeface="Aharoni" pitchFamily="2" charset="-79"/>
            </a:rPr>
            <a:t>Develop c</a:t>
          </a:r>
          <a:r>
            <a:rPr lang="en-US" sz="1800" kern="1200" dirty="0" smtClean="0">
              <a:latin typeface="Aharoni" pitchFamily="2" charset="-79"/>
              <a:cs typeface="Aharoni" pitchFamily="2" charset="-79"/>
            </a:rPr>
            <a:t>ity emergency and community </a:t>
          </a:r>
          <a:r>
            <a:rPr lang="en-US" sz="1800" kern="1200" dirty="0" smtClean="0">
              <a:latin typeface="Aharoni" pitchFamily="2" charset="-79"/>
              <a:cs typeface="Aharoni" pitchFamily="2" charset="-79"/>
            </a:rPr>
            <a:t>healthcare </a:t>
          </a:r>
          <a:r>
            <a:rPr lang="en-US" sz="1800" kern="1200" dirty="0" smtClean="0">
              <a:latin typeface="Aharoni" pitchFamily="2" charset="-79"/>
              <a:cs typeface="Aharoni" pitchFamily="2" charset="-79"/>
            </a:rPr>
            <a:t>networking standards, </a:t>
          </a:r>
          <a:r>
            <a:rPr lang="en-US" sz="1800" kern="1200" dirty="0" smtClean="0"/>
            <a:t>based on International convention and Chinese national conditions.</a:t>
          </a:r>
          <a:endParaRPr lang="zh-CN" altLang="en-US" sz="1800" b="0" kern="1200" dirty="0">
            <a:latin typeface="微软雅黑" pitchFamily="34" charset="-122"/>
            <a:ea typeface="微软雅黑" pitchFamily="34" charset="-122"/>
          </a:endParaRPr>
        </a:p>
      </dsp:txBody>
      <dsp:txXfrm>
        <a:off x="3596" y="485896"/>
        <a:ext cx="1572378" cy="3216032"/>
      </dsp:txXfrm>
    </dsp:sp>
    <dsp:sp modelId="{9C26A596-18C6-4165-971C-A6D873D303F9}">
      <dsp:nvSpPr>
        <dsp:cNvPr id="0" name=""/>
        <dsp:cNvSpPr/>
      </dsp:nvSpPr>
      <dsp:spPr>
        <a:xfrm>
          <a:off x="1733212" y="1898937"/>
          <a:ext cx="333344" cy="389949"/>
        </a:xfrm>
        <a:prstGeom prst="rightArrow">
          <a:avLst>
            <a:gd name="adj1" fmla="val 60000"/>
            <a:gd name="adj2" fmla="val 50000"/>
          </a:avLst>
        </a:prstGeom>
        <a:gradFill rotWithShape="0">
          <a:gsLst>
            <a:gs pos="0">
              <a:schemeClr val="accent4">
                <a:hueOff val="0"/>
                <a:satOff val="0"/>
                <a:lumOff val="0"/>
                <a:alphaOff val="0"/>
                <a:tint val="10000"/>
                <a:satMod val="300000"/>
              </a:schemeClr>
            </a:gs>
            <a:gs pos="34000">
              <a:schemeClr val="accent4">
                <a:hueOff val="0"/>
                <a:satOff val="0"/>
                <a:lumOff val="0"/>
                <a:alphaOff val="0"/>
                <a:tint val="13500"/>
                <a:satMod val="250000"/>
              </a:schemeClr>
            </a:gs>
            <a:gs pos="100000">
              <a:schemeClr val="accent4">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b="0" kern="1200">
            <a:latin typeface="微软雅黑" pitchFamily="34" charset="-122"/>
            <a:ea typeface="微软雅黑" pitchFamily="34" charset="-122"/>
          </a:endParaRPr>
        </a:p>
      </dsp:txBody>
      <dsp:txXfrm>
        <a:off x="1733212" y="1898937"/>
        <a:ext cx="333344" cy="389949"/>
      </dsp:txXfrm>
    </dsp:sp>
    <dsp:sp modelId="{56BAC422-73B1-4744-9AA5-D5D1F05B1D56}">
      <dsp:nvSpPr>
        <dsp:cNvPr id="0" name=""/>
        <dsp:cNvSpPr/>
      </dsp:nvSpPr>
      <dsp:spPr>
        <a:xfrm>
          <a:off x="2204926" y="485896"/>
          <a:ext cx="1572378" cy="3216032"/>
        </a:xfrm>
        <a:prstGeom prst="roundRect">
          <a:avLst>
            <a:gd name="adj" fmla="val 10000"/>
          </a:avLst>
        </a:prstGeom>
        <a:gradFill rotWithShape="0">
          <a:gsLst>
            <a:gs pos="0">
              <a:schemeClr val="accent4">
                <a:hueOff val="6807679"/>
                <a:satOff val="-7995"/>
                <a:lumOff val="3072"/>
                <a:alphaOff val="0"/>
                <a:tint val="10000"/>
                <a:satMod val="300000"/>
              </a:schemeClr>
            </a:gs>
            <a:gs pos="34000">
              <a:schemeClr val="accent4">
                <a:hueOff val="6807679"/>
                <a:satOff val="-7995"/>
                <a:lumOff val="3072"/>
                <a:alphaOff val="0"/>
                <a:tint val="13500"/>
                <a:satMod val="250000"/>
              </a:schemeClr>
            </a:gs>
            <a:gs pos="100000">
              <a:schemeClr val="accent4">
                <a:hueOff val="6807679"/>
                <a:satOff val="-7995"/>
                <a:lumOff val="3072"/>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haroni" pitchFamily="2" charset="-79"/>
              <a:ea typeface="微软雅黑" pitchFamily="34" charset="-122"/>
              <a:cs typeface="Aharoni" pitchFamily="2" charset="-79"/>
            </a:rPr>
            <a:t>Provide the staff training and certification </a:t>
          </a:r>
          <a:r>
            <a:rPr lang="en-US" sz="1800" kern="1200" dirty="0" smtClean="0">
              <a:latin typeface="Perpetua" pitchFamily="18" charset="0"/>
              <a:ea typeface="微软雅黑" pitchFamily="34" charset="-122"/>
            </a:rPr>
            <a:t>for</a:t>
          </a:r>
          <a:r>
            <a:rPr lang="en-US" sz="1800" kern="1200" dirty="0" smtClean="0">
              <a:latin typeface="微软雅黑" pitchFamily="34" charset="-122"/>
              <a:ea typeface="微软雅黑" pitchFamily="34" charset="-122"/>
            </a:rPr>
            <a:t>  </a:t>
          </a:r>
          <a:r>
            <a:rPr lang="en-US" sz="1800" kern="1200" dirty="0" smtClean="0"/>
            <a:t>HealthCare Networking </a:t>
          </a:r>
          <a:endParaRPr lang="zh-CN" altLang="en-US" sz="1800" b="0" kern="1200" dirty="0">
            <a:latin typeface="微软雅黑" pitchFamily="34" charset="-122"/>
            <a:ea typeface="微软雅黑" pitchFamily="34" charset="-122"/>
          </a:endParaRPr>
        </a:p>
      </dsp:txBody>
      <dsp:txXfrm>
        <a:off x="2204926" y="485896"/>
        <a:ext cx="1572378" cy="3216032"/>
      </dsp:txXfrm>
    </dsp:sp>
    <dsp:sp modelId="{B61C6D5A-1963-4EDC-8475-50B646442769}">
      <dsp:nvSpPr>
        <dsp:cNvPr id="0" name=""/>
        <dsp:cNvSpPr/>
      </dsp:nvSpPr>
      <dsp:spPr>
        <a:xfrm>
          <a:off x="3934543" y="1898937"/>
          <a:ext cx="333344" cy="389949"/>
        </a:xfrm>
        <a:prstGeom prst="rightArrow">
          <a:avLst>
            <a:gd name="adj1" fmla="val 60000"/>
            <a:gd name="adj2" fmla="val 50000"/>
          </a:avLst>
        </a:prstGeom>
        <a:gradFill rotWithShape="0">
          <a:gsLst>
            <a:gs pos="0">
              <a:schemeClr val="accent4">
                <a:hueOff val="10211518"/>
                <a:satOff val="-11993"/>
                <a:lumOff val="4608"/>
                <a:alphaOff val="0"/>
                <a:tint val="10000"/>
                <a:satMod val="300000"/>
              </a:schemeClr>
            </a:gs>
            <a:gs pos="34000">
              <a:schemeClr val="accent4">
                <a:hueOff val="10211518"/>
                <a:satOff val="-11993"/>
                <a:lumOff val="4608"/>
                <a:alphaOff val="0"/>
                <a:tint val="13500"/>
                <a:satMod val="250000"/>
              </a:schemeClr>
            </a:gs>
            <a:gs pos="100000">
              <a:schemeClr val="accent4">
                <a:hueOff val="10211518"/>
                <a:satOff val="-11993"/>
                <a:lumOff val="4608"/>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b="0" kern="1200">
            <a:latin typeface="微软雅黑" pitchFamily="34" charset="-122"/>
            <a:ea typeface="微软雅黑" pitchFamily="34" charset="-122"/>
          </a:endParaRPr>
        </a:p>
      </dsp:txBody>
      <dsp:txXfrm>
        <a:off x="3934543" y="1898937"/>
        <a:ext cx="333344" cy="389949"/>
      </dsp:txXfrm>
    </dsp:sp>
    <dsp:sp modelId="{676A7CBD-A434-41B1-8604-84B9D0B3944A}">
      <dsp:nvSpPr>
        <dsp:cNvPr id="0" name=""/>
        <dsp:cNvSpPr/>
      </dsp:nvSpPr>
      <dsp:spPr>
        <a:xfrm>
          <a:off x="4406256" y="485896"/>
          <a:ext cx="1572378" cy="3216032"/>
        </a:xfrm>
        <a:prstGeom prst="roundRect">
          <a:avLst>
            <a:gd name="adj" fmla="val 10000"/>
          </a:avLst>
        </a:prstGeom>
        <a:gradFill rotWithShape="0">
          <a:gsLst>
            <a:gs pos="0">
              <a:schemeClr val="accent4">
                <a:hueOff val="13615358"/>
                <a:satOff val="-15991"/>
                <a:lumOff val="6144"/>
                <a:alphaOff val="0"/>
                <a:tint val="10000"/>
                <a:satMod val="300000"/>
              </a:schemeClr>
            </a:gs>
            <a:gs pos="34000">
              <a:schemeClr val="accent4">
                <a:hueOff val="13615358"/>
                <a:satOff val="-15991"/>
                <a:lumOff val="6144"/>
                <a:alphaOff val="0"/>
                <a:tint val="13500"/>
                <a:satMod val="250000"/>
              </a:schemeClr>
            </a:gs>
            <a:gs pos="100000">
              <a:schemeClr val="accent4">
                <a:hueOff val="13615358"/>
                <a:satOff val="-15991"/>
                <a:lumOff val="6144"/>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haroni" pitchFamily="2" charset="-79"/>
              <a:ea typeface="微软雅黑" pitchFamily="34" charset="-122"/>
              <a:cs typeface="Aharoni" pitchFamily="2" charset="-79"/>
            </a:rPr>
            <a:t>Promote  wide applications </a:t>
          </a:r>
          <a:r>
            <a:rPr lang="en-US" sz="1800" kern="1200" dirty="0" smtClean="0">
              <a:latin typeface="Perpetua" pitchFamily="18" charset="0"/>
              <a:ea typeface="微软雅黑" pitchFamily="34" charset="-122"/>
            </a:rPr>
            <a:t>of  H</a:t>
          </a:r>
          <a:r>
            <a:rPr lang="en-US" sz="1800" kern="1200" dirty="0" smtClean="0"/>
            <a:t>ealthCare IOT </a:t>
          </a:r>
          <a:endParaRPr lang="zh-CN" altLang="en-US" sz="1800" b="0" kern="1200" dirty="0">
            <a:latin typeface="微软雅黑" pitchFamily="34" charset="-122"/>
            <a:ea typeface="微软雅黑" pitchFamily="34" charset="-122"/>
          </a:endParaRPr>
        </a:p>
      </dsp:txBody>
      <dsp:txXfrm>
        <a:off x="4406256" y="485896"/>
        <a:ext cx="1572378" cy="3216032"/>
      </dsp:txXfrm>
    </dsp:sp>
    <dsp:sp modelId="{2CC30682-D21B-4A8D-A976-A045DC739504}">
      <dsp:nvSpPr>
        <dsp:cNvPr id="0" name=""/>
        <dsp:cNvSpPr/>
      </dsp:nvSpPr>
      <dsp:spPr>
        <a:xfrm>
          <a:off x="6135873" y="1898937"/>
          <a:ext cx="333344" cy="389949"/>
        </a:xfrm>
        <a:prstGeom prst="rightArrow">
          <a:avLst>
            <a:gd name="adj1" fmla="val 60000"/>
            <a:gd name="adj2" fmla="val 50000"/>
          </a:avLst>
        </a:prstGeom>
        <a:gradFill rotWithShape="0">
          <a:gsLst>
            <a:gs pos="0">
              <a:schemeClr val="accent4">
                <a:hueOff val="20423036"/>
                <a:satOff val="-23986"/>
                <a:lumOff val="9216"/>
                <a:alphaOff val="0"/>
                <a:tint val="10000"/>
                <a:satMod val="300000"/>
              </a:schemeClr>
            </a:gs>
            <a:gs pos="34000">
              <a:schemeClr val="accent4">
                <a:hueOff val="20423036"/>
                <a:satOff val="-23986"/>
                <a:lumOff val="9216"/>
                <a:alphaOff val="0"/>
                <a:tint val="13500"/>
                <a:satMod val="250000"/>
              </a:schemeClr>
            </a:gs>
            <a:gs pos="100000">
              <a:schemeClr val="accent4">
                <a:hueOff val="20423036"/>
                <a:satOff val="-23986"/>
                <a:lumOff val="9216"/>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b="0" kern="1200">
            <a:latin typeface="微软雅黑" pitchFamily="34" charset="-122"/>
            <a:ea typeface="微软雅黑" pitchFamily="34" charset="-122"/>
          </a:endParaRPr>
        </a:p>
      </dsp:txBody>
      <dsp:txXfrm>
        <a:off x="6135873" y="1898937"/>
        <a:ext cx="333344" cy="389949"/>
      </dsp:txXfrm>
    </dsp:sp>
    <dsp:sp modelId="{1BDBB6FB-9D30-456B-8840-8930FA49220E}">
      <dsp:nvSpPr>
        <dsp:cNvPr id="0" name=""/>
        <dsp:cNvSpPr/>
      </dsp:nvSpPr>
      <dsp:spPr>
        <a:xfrm>
          <a:off x="6607586" y="485896"/>
          <a:ext cx="1572378" cy="3216032"/>
        </a:xfrm>
        <a:prstGeom prst="roundRect">
          <a:avLst>
            <a:gd name="adj" fmla="val 10000"/>
          </a:avLst>
        </a:prstGeom>
        <a:gradFill rotWithShape="0">
          <a:gsLst>
            <a:gs pos="0">
              <a:schemeClr val="accent4">
                <a:hueOff val="20423036"/>
                <a:satOff val="-23986"/>
                <a:lumOff val="9216"/>
                <a:alphaOff val="0"/>
                <a:tint val="10000"/>
                <a:satMod val="300000"/>
              </a:schemeClr>
            </a:gs>
            <a:gs pos="34000">
              <a:schemeClr val="accent4">
                <a:hueOff val="20423036"/>
                <a:satOff val="-23986"/>
                <a:lumOff val="9216"/>
                <a:alphaOff val="0"/>
                <a:tint val="13500"/>
                <a:satMod val="250000"/>
              </a:schemeClr>
            </a:gs>
            <a:gs pos="100000">
              <a:schemeClr val="accent4">
                <a:hueOff val="20423036"/>
                <a:satOff val="-23986"/>
                <a:lumOff val="9216"/>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haroni" pitchFamily="2" charset="-79"/>
              <a:cs typeface="Aharoni" pitchFamily="2" charset="-79"/>
            </a:rPr>
            <a:t>Support typical IOT projects</a:t>
          </a:r>
          <a:endParaRPr lang="zh-CN" altLang="en-US" sz="1800" b="0" kern="1200" dirty="0">
            <a:latin typeface="Aharoni" pitchFamily="2" charset="-79"/>
            <a:ea typeface="微软雅黑" pitchFamily="34" charset="-122"/>
            <a:cs typeface="Aharoni" pitchFamily="2" charset="-79"/>
          </a:endParaRPr>
        </a:p>
      </dsp:txBody>
      <dsp:txXfrm>
        <a:off x="6607586" y="485896"/>
        <a:ext cx="1572378" cy="3216032"/>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21760FC-14C3-4B77-A68C-770FE9462DE9}">
      <dsp:nvSpPr>
        <dsp:cNvPr id="0" name=""/>
        <dsp:cNvSpPr/>
      </dsp:nvSpPr>
      <dsp:spPr>
        <a:xfrm>
          <a:off x="0" y="812443"/>
          <a:ext cx="7772400" cy="73413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229108" rIns="603225" bIns="142240" numCol="1" spcCol="1270" anchor="t" anchorCtr="0">
          <a:noAutofit/>
        </a:bodyPr>
        <a:lstStyle/>
        <a:p>
          <a:pPr marL="228600" lvl="1" indent="-228600" algn="l" defTabSz="889000">
            <a:lnSpc>
              <a:spcPct val="90000"/>
            </a:lnSpc>
            <a:spcBef>
              <a:spcPct val="0"/>
            </a:spcBef>
            <a:spcAft>
              <a:spcPct val="15000"/>
            </a:spcAft>
            <a:buChar char="••"/>
          </a:pPr>
          <a:r>
            <a:rPr lang="en-US" altLang="zh-CN" sz="2000" kern="1200" dirty="0" smtClean="0"/>
            <a:t>Full E-tracing on raw materials and Products, including </a:t>
          </a:r>
          <a:r>
            <a:rPr lang="en-US" sz="2000" kern="1200" dirty="0" smtClean="0"/>
            <a:t>Producing environmental monitoring, Product Batch Tracking.</a:t>
          </a:r>
          <a:endParaRPr lang="zh-CN" altLang="en-US" sz="2000" kern="1200" dirty="0"/>
        </a:p>
        <a:p>
          <a:pPr marL="228600" lvl="1" indent="-228600" algn="l" defTabSz="889000">
            <a:lnSpc>
              <a:spcPct val="90000"/>
            </a:lnSpc>
            <a:spcBef>
              <a:spcPct val="0"/>
            </a:spcBef>
            <a:spcAft>
              <a:spcPct val="15000"/>
            </a:spcAft>
            <a:buChar char="••"/>
          </a:pPr>
          <a:endParaRPr lang="zh-CN" altLang="en-US" sz="2000" kern="1200" dirty="0"/>
        </a:p>
      </dsp:txBody>
      <dsp:txXfrm>
        <a:off x="0" y="812443"/>
        <a:ext cx="7772400" cy="734136"/>
      </dsp:txXfrm>
    </dsp:sp>
    <dsp:sp modelId="{FC77C9A9-C496-49B9-928C-9DB9805167A9}">
      <dsp:nvSpPr>
        <dsp:cNvPr id="0" name=""/>
        <dsp:cNvSpPr/>
      </dsp:nvSpPr>
      <dsp:spPr>
        <a:xfrm>
          <a:off x="152401" y="355247"/>
          <a:ext cx="5440680" cy="5378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1066800">
            <a:lnSpc>
              <a:spcPct val="90000"/>
            </a:lnSpc>
            <a:spcBef>
              <a:spcPct val="0"/>
            </a:spcBef>
            <a:spcAft>
              <a:spcPct val="35000"/>
            </a:spcAft>
          </a:pPr>
          <a:r>
            <a:rPr lang="en-US" altLang="zh-CN" sz="2400" kern="1200" dirty="0" smtClean="0"/>
            <a:t>Manufacture Procedure Management </a:t>
          </a:r>
          <a:endParaRPr lang="zh-CN" altLang="en-US" sz="2400" kern="1200" dirty="0"/>
        </a:p>
      </dsp:txBody>
      <dsp:txXfrm>
        <a:off x="152401" y="355247"/>
        <a:ext cx="5440680" cy="537859"/>
      </dsp:txXfrm>
    </dsp:sp>
    <dsp:sp modelId="{64E51BEB-DE91-4413-B377-7386A814B15C}">
      <dsp:nvSpPr>
        <dsp:cNvPr id="0" name=""/>
        <dsp:cNvSpPr/>
      </dsp:nvSpPr>
      <dsp:spPr>
        <a:xfrm>
          <a:off x="76169" y="2260249"/>
          <a:ext cx="5638798" cy="545958"/>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229108" rIns="603225" bIns="142240" numCol="1" spcCol="1270" anchor="t" anchorCtr="0">
          <a:noAutofit/>
        </a:bodyPr>
        <a:lstStyle/>
        <a:p>
          <a:pPr marL="228600" lvl="1" indent="-228600" algn="l" defTabSz="889000">
            <a:lnSpc>
              <a:spcPct val="90000"/>
            </a:lnSpc>
            <a:spcBef>
              <a:spcPct val="0"/>
            </a:spcBef>
            <a:spcAft>
              <a:spcPct val="15000"/>
            </a:spcAft>
            <a:buChar char="••"/>
          </a:pPr>
          <a:r>
            <a:rPr lang="en-US" altLang="zh-CN" sz="2000" kern="1200" dirty="0" smtClean="0"/>
            <a:t>RFID application on Medicine distribution.  </a:t>
          </a:r>
          <a:endParaRPr lang="zh-CN" altLang="en-US" sz="2000" kern="1200" dirty="0"/>
        </a:p>
      </dsp:txBody>
      <dsp:txXfrm>
        <a:off x="76169" y="2260249"/>
        <a:ext cx="5638798" cy="545958"/>
      </dsp:txXfrm>
    </dsp:sp>
    <dsp:sp modelId="{D8C9B1F5-680C-4473-A50C-89C3E7ACE013}">
      <dsp:nvSpPr>
        <dsp:cNvPr id="0" name=""/>
        <dsp:cNvSpPr/>
      </dsp:nvSpPr>
      <dsp:spPr>
        <a:xfrm>
          <a:off x="228601" y="1879247"/>
          <a:ext cx="5440680" cy="4781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1066800">
            <a:lnSpc>
              <a:spcPct val="90000"/>
            </a:lnSpc>
            <a:spcBef>
              <a:spcPct val="0"/>
            </a:spcBef>
            <a:spcAft>
              <a:spcPct val="35000"/>
            </a:spcAft>
          </a:pPr>
          <a:r>
            <a:rPr lang="en-US" altLang="zh-CN" sz="2400" kern="1200" dirty="0" smtClean="0"/>
            <a:t>Medicine Safety Oversight</a:t>
          </a:r>
          <a:endParaRPr lang="zh-CN" altLang="en-US" sz="2400" kern="1200" dirty="0"/>
        </a:p>
      </dsp:txBody>
      <dsp:txXfrm>
        <a:off x="228601" y="1879247"/>
        <a:ext cx="5440680" cy="478157"/>
      </dsp:txXfrm>
    </dsp:sp>
    <dsp:sp modelId="{61D7859B-0FB9-49C9-84F1-BAFED40FD3E6}">
      <dsp:nvSpPr>
        <dsp:cNvPr id="0" name=""/>
        <dsp:cNvSpPr/>
      </dsp:nvSpPr>
      <dsp:spPr>
        <a:xfrm>
          <a:off x="0" y="4038601"/>
          <a:ext cx="7772400" cy="69840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229108" rIns="603225" bIns="78232" numCol="1" spcCol="1270" anchor="t" anchorCtr="0">
          <a:noAutofit/>
        </a:bodyPr>
        <a:lstStyle/>
        <a:p>
          <a:pPr marL="57150" lvl="1" indent="-57150" algn="l" defTabSz="488950">
            <a:lnSpc>
              <a:spcPct val="90000"/>
            </a:lnSpc>
            <a:spcBef>
              <a:spcPct val="0"/>
            </a:spcBef>
            <a:spcAft>
              <a:spcPct val="15000"/>
            </a:spcAft>
            <a:buChar char="••"/>
          </a:pPr>
          <a:endParaRPr lang="zh-CN" altLang="en-US" sz="1100" kern="1200" dirty="0"/>
        </a:p>
      </dsp:txBody>
      <dsp:txXfrm>
        <a:off x="0" y="4038601"/>
        <a:ext cx="7772400" cy="698406"/>
      </dsp:txXfrm>
    </dsp:sp>
    <dsp:sp modelId="{8A7DC7EF-BB8D-4D89-89DA-DEE900FFF674}">
      <dsp:nvSpPr>
        <dsp:cNvPr id="0" name=""/>
        <dsp:cNvSpPr/>
      </dsp:nvSpPr>
      <dsp:spPr>
        <a:xfrm>
          <a:off x="228601" y="3352798"/>
          <a:ext cx="5527948" cy="7877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1066800">
            <a:lnSpc>
              <a:spcPct val="90000"/>
            </a:lnSpc>
            <a:spcBef>
              <a:spcPct val="0"/>
            </a:spcBef>
            <a:spcAft>
              <a:spcPct val="35000"/>
            </a:spcAft>
          </a:pPr>
          <a:r>
            <a:rPr lang="en-US" altLang="zh-CN" sz="2400" kern="1200" dirty="0" smtClean="0"/>
            <a:t>Personal Medication and Medical Recording</a:t>
          </a:r>
        </a:p>
        <a:p>
          <a:pPr lvl="0" algn="l" defTabSz="1066800">
            <a:lnSpc>
              <a:spcPct val="90000"/>
            </a:lnSpc>
            <a:spcBef>
              <a:spcPct val="0"/>
            </a:spcBef>
            <a:spcAft>
              <a:spcPct val="35000"/>
            </a:spcAft>
          </a:pPr>
          <a:r>
            <a:rPr lang="en-US" altLang="zh-CN" sz="2400" kern="1200" dirty="0" smtClean="0"/>
            <a:t>And EPR  </a:t>
          </a:r>
          <a:endParaRPr lang="zh-CN" altLang="en-US" sz="2400" kern="1200" dirty="0"/>
        </a:p>
      </dsp:txBody>
      <dsp:txXfrm>
        <a:off x="228601" y="3352798"/>
        <a:ext cx="5527948" cy="787754"/>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B15F14-F8F4-487F-B1EA-98C3323BD590}">
      <dsp:nvSpPr>
        <dsp:cNvPr id="0" name=""/>
        <dsp:cNvSpPr/>
      </dsp:nvSpPr>
      <dsp:spPr>
        <a:xfrm>
          <a:off x="3865" y="1357340"/>
          <a:ext cx="1757670" cy="10546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lvl="0" algn="l" defTabSz="622300">
            <a:lnSpc>
              <a:spcPct val="90000"/>
            </a:lnSpc>
            <a:spcBef>
              <a:spcPct val="0"/>
            </a:spcBef>
            <a:spcAft>
              <a:spcPct val="35000"/>
            </a:spcAft>
          </a:pPr>
          <a:r>
            <a:rPr lang="en-US" altLang="zh-CN" sz="1400" kern="1200" dirty="0" smtClean="0">
              <a:latin typeface="微软雅黑" pitchFamily="34" charset="-122"/>
              <a:ea typeface="微软雅黑" pitchFamily="34" charset="-122"/>
            </a:rPr>
            <a:t>Environment Sensing Network  </a:t>
          </a:r>
          <a:endParaRPr lang="zh-CN" altLang="en-US" sz="1400" kern="1200" dirty="0">
            <a:latin typeface="微软雅黑" pitchFamily="34" charset="-122"/>
            <a:ea typeface="微软雅黑" pitchFamily="34" charset="-122"/>
          </a:endParaRPr>
        </a:p>
      </dsp:txBody>
      <dsp:txXfrm>
        <a:off x="3865" y="1357340"/>
        <a:ext cx="1757670" cy="703068"/>
      </dsp:txXfrm>
    </dsp:sp>
    <dsp:sp modelId="{8D4AB01A-B799-498A-844D-4D757B811556}">
      <dsp:nvSpPr>
        <dsp:cNvPr id="0" name=""/>
        <dsp:cNvSpPr/>
      </dsp:nvSpPr>
      <dsp:spPr>
        <a:xfrm>
          <a:off x="533397" y="2215494"/>
          <a:ext cx="1757670" cy="115425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altLang="zh-CN" sz="1600" kern="1200" dirty="0" smtClean="0">
              <a:latin typeface="+mn-lt"/>
              <a:ea typeface="微软雅黑" pitchFamily="34" charset="-122"/>
            </a:rPr>
            <a:t>Sensing Air, Water,  </a:t>
          </a:r>
          <a:r>
            <a:rPr lang="en-US" sz="1600" kern="1200" dirty="0" smtClean="0">
              <a:latin typeface="+mn-lt"/>
            </a:rPr>
            <a:t>Bacteria and mor</a:t>
          </a:r>
          <a:r>
            <a:rPr lang="en-US" sz="1600" kern="1200" dirty="0" smtClean="0"/>
            <a:t>e</a:t>
          </a:r>
          <a:endParaRPr lang="zh-CN" altLang="en-US" sz="1600" kern="1200" dirty="0">
            <a:latin typeface="微软雅黑" pitchFamily="34" charset="-122"/>
            <a:ea typeface="微软雅黑" pitchFamily="34" charset="-122"/>
          </a:endParaRPr>
        </a:p>
      </dsp:txBody>
      <dsp:txXfrm>
        <a:off x="533397" y="2215494"/>
        <a:ext cx="1757670" cy="1154250"/>
      </dsp:txXfrm>
    </dsp:sp>
    <dsp:sp modelId="{9B185B8D-74F5-4E23-ABDD-93C821261AC9}">
      <dsp:nvSpPr>
        <dsp:cNvPr id="0" name=""/>
        <dsp:cNvSpPr/>
      </dsp:nvSpPr>
      <dsp:spPr>
        <a:xfrm>
          <a:off x="2027992" y="1490070"/>
          <a:ext cx="564887" cy="4376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latin typeface="微软雅黑" pitchFamily="34" charset="-122"/>
            <a:ea typeface="微软雅黑" pitchFamily="34" charset="-122"/>
          </a:endParaRPr>
        </a:p>
      </dsp:txBody>
      <dsp:txXfrm>
        <a:off x="2027992" y="1490070"/>
        <a:ext cx="564887" cy="437609"/>
      </dsp:txXfrm>
    </dsp:sp>
    <dsp:sp modelId="{8B87C0B2-D968-4B70-B116-2D6A18041C6A}">
      <dsp:nvSpPr>
        <dsp:cNvPr id="0" name=""/>
        <dsp:cNvSpPr/>
      </dsp:nvSpPr>
      <dsp:spPr>
        <a:xfrm>
          <a:off x="2827362" y="1357340"/>
          <a:ext cx="1757670" cy="10546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kern="1200" dirty="0" smtClean="0"/>
            <a:t>Acute Communicable Disease Surveillance</a:t>
          </a:r>
          <a:endParaRPr lang="zh-CN" altLang="en-US" sz="1600" kern="1200" dirty="0">
            <a:latin typeface="微软雅黑" pitchFamily="34" charset="-122"/>
            <a:ea typeface="微软雅黑" pitchFamily="34" charset="-122"/>
          </a:endParaRPr>
        </a:p>
      </dsp:txBody>
      <dsp:txXfrm>
        <a:off x="2827362" y="1357340"/>
        <a:ext cx="1757670" cy="703068"/>
      </dsp:txXfrm>
    </dsp:sp>
    <dsp:sp modelId="{1C549272-55BC-4972-A346-5C9CCFAD6FA2}">
      <dsp:nvSpPr>
        <dsp:cNvPr id="0" name=""/>
        <dsp:cNvSpPr/>
      </dsp:nvSpPr>
      <dsp:spPr>
        <a:xfrm>
          <a:off x="3276604" y="2285995"/>
          <a:ext cx="1757670" cy="115425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altLang="zh-CN" sz="1600" kern="1200" dirty="0" smtClean="0">
              <a:latin typeface="+mn-lt"/>
              <a:ea typeface="微软雅黑" pitchFamily="34" charset="-122"/>
            </a:rPr>
            <a:t>Sensing the ward  </a:t>
          </a:r>
          <a:r>
            <a:rPr lang="en-US" sz="1600" kern="1200" dirty="0" smtClean="0">
              <a:latin typeface="+mn-lt"/>
              <a:ea typeface="微软雅黑" pitchFamily="34" charset="-122"/>
            </a:rPr>
            <a:t>Temperature state and vital signs of patients</a:t>
          </a:r>
          <a:endParaRPr lang="zh-CN" altLang="en-US" sz="1600" kern="1200" dirty="0">
            <a:latin typeface="+mn-lt"/>
            <a:ea typeface="微软雅黑" pitchFamily="34" charset="-122"/>
          </a:endParaRPr>
        </a:p>
      </dsp:txBody>
      <dsp:txXfrm>
        <a:off x="3276604" y="2285995"/>
        <a:ext cx="1757670" cy="1154250"/>
      </dsp:txXfrm>
    </dsp:sp>
    <dsp:sp modelId="{37013A42-7F4E-4E48-A8E9-2E7A92893DAC}">
      <dsp:nvSpPr>
        <dsp:cNvPr id="0" name=""/>
        <dsp:cNvSpPr/>
      </dsp:nvSpPr>
      <dsp:spPr>
        <a:xfrm>
          <a:off x="4851489" y="1490070"/>
          <a:ext cx="564887" cy="4376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4851489" y="1490070"/>
        <a:ext cx="564887" cy="437609"/>
      </dsp:txXfrm>
    </dsp:sp>
    <dsp:sp modelId="{6CD427E5-91B1-4C96-87E1-C722690F7DCC}">
      <dsp:nvSpPr>
        <dsp:cNvPr id="0" name=""/>
        <dsp:cNvSpPr/>
      </dsp:nvSpPr>
      <dsp:spPr>
        <a:xfrm>
          <a:off x="5650858" y="1357340"/>
          <a:ext cx="1757670" cy="10546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lvl="0" algn="l" defTabSz="666750">
            <a:lnSpc>
              <a:spcPct val="90000"/>
            </a:lnSpc>
            <a:spcBef>
              <a:spcPct val="0"/>
            </a:spcBef>
            <a:spcAft>
              <a:spcPct val="35000"/>
            </a:spcAft>
          </a:pPr>
          <a:r>
            <a:rPr lang="en-US" sz="1500" kern="1200" dirty="0" smtClean="0"/>
            <a:t>Tracking  path of pathogens</a:t>
          </a:r>
          <a:endParaRPr lang="zh-CN" altLang="en-US" sz="1500" kern="1200" dirty="0">
            <a:latin typeface="微软雅黑" pitchFamily="34" charset="-122"/>
            <a:ea typeface="微软雅黑" pitchFamily="34" charset="-122"/>
          </a:endParaRPr>
        </a:p>
      </dsp:txBody>
      <dsp:txXfrm>
        <a:off x="5650858" y="1357340"/>
        <a:ext cx="1757670" cy="703068"/>
      </dsp:txXfrm>
    </dsp:sp>
    <dsp:sp modelId="{90ECC09C-7130-4C42-85EE-19A90391129B}">
      <dsp:nvSpPr>
        <dsp:cNvPr id="0" name=""/>
        <dsp:cNvSpPr/>
      </dsp:nvSpPr>
      <dsp:spPr>
        <a:xfrm>
          <a:off x="6014729" y="2209803"/>
          <a:ext cx="1757670" cy="115425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altLang="zh-CN" sz="1500" kern="1200" dirty="0" smtClean="0">
              <a:latin typeface="+mn-lt"/>
              <a:ea typeface="微软雅黑" pitchFamily="34" charset="-122"/>
            </a:rPr>
            <a:t>E-Tracking on infection patients. Stop animal escaping </a:t>
          </a:r>
          <a:endParaRPr lang="zh-CN" altLang="en-US" sz="1500" kern="1200" dirty="0">
            <a:latin typeface="+mn-lt"/>
            <a:ea typeface="微软雅黑" pitchFamily="34" charset="-122"/>
          </a:endParaRPr>
        </a:p>
      </dsp:txBody>
      <dsp:txXfrm>
        <a:off x="6014729" y="2209803"/>
        <a:ext cx="1757670" cy="115425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72218F-E16D-4517-AF4F-3FED33CD7D13}">
      <dsp:nvSpPr>
        <dsp:cNvPr id="0" name=""/>
        <dsp:cNvSpPr/>
      </dsp:nvSpPr>
      <dsp:spPr>
        <a:xfrm>
          <a:off x="0" y="1062885"/>
          <a:ext cx="7772400" cy="101999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354076" rIns="603225" bIns="120904" numCol="1" spcCol="1270" anchor="t" anchorCtr="0">
          <a:noAutofit/>
        </a:bodyPr>
        <a:lstStyle/>
        <a:p>
          <a:pPr marL="171450" lvl="1" indent="-171450" algn="l" defTabSz="755650">
            <a:lnSpc>
              <a:spcPct val="90000"/>
            </a:lnSpc>
            <a:spcBef>
              <a:spcPct val="0"/>
            </a:spcBef>
            <a:spcAft>
              <a:spcPct val="15000"/>
            </a:spcAft>
            <a:buChar char="••"/>
          </a:pPr>
          <a:r>
            <a:rPr lang="en-US" altLang="zh-CN" sz="1700" kern="1200" dirty="0" smtClean="0">
              <a:latin typeface="微软雅黑" pitchFamily="34" charset="-122"/>
              <a:ea typeface="微软雅黑" pitchFamily="34" charset="-122"/>
            </a:rPr>
            <a:t>Including Networking multiple medical devices</a:t>
          </a:r>
          <a:endParaRPr lang="zh-CN" altLang="en-US" sz="1700" kern="1200" dirty="0">
            <a:latin typeface="微软雅黑" pitchFamily="34" charset="-122"/>
            <a:ea typeface="微软雅黑" pitchFamily="34" charset="-122"/>
          </a:endParaRPr>
        </a:p>
      </dsp:txBody>
      <dsp:txXfrm>
        <a:off x="0" y="1062885"/>
        <a:ext cx="7772400" cy="1019996"/>
      </dsp:txXfrm>
    </dsp:sp>
    <dsp:sp modelId="{2A9B70B2-EE2A-4477-9A4A-8771336DC717}">
      <dsp:nvSpPr>
        <dsp:cNvPr id="0" name=""/>
        <dsp:cNvSpPr/>
      </dsp:nvSpPr>
      <dsp:spPr>
        <a:xfrm>
          <a:off x="388620" y="533399"/>
          <a:ext cx="5440680" cy="7804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755650">
            <a:lnSpc>
              <a:spcPct val="90000"/>
            </a:lnSpc>
            <a:spcBef>
              <a:spcPct val="0"/>
            </a:spcBef>
            <a:spcAft>
              <a:spcPct val="35000"/>
            </a:spcAft>
          </a:pPr>
          <a:r>
            <a:rPr lang="en-US" altLang="zh-CN" sz="1700" kern="1200" dirty="0" smtClean="0">
              <a:latin typeface="微软雅黑" pitchFamily="34" charset="-122"/>
              <a:ea typeface="微软雅黑" pitchFamily="34" charset="-122"/>
            </a:rPr>
            <a:t>Collecting  medical data on disaster site</a:t>
          </a:r>
          <a:endParaRPr lang="zh-CN" altLang="en-US" sz="1700" kern="1200" dirty="0">
            <a:latin typeface="微软雅黑" pitchFamily="34" charset="-122"/>
            <a:ea typeface="微软雅黑" pitchFamily="34" charset="-122"/>
          </a:endParaRPr>
        </a:p>
      </dsp:txBody>
      <dsp:txXfrm>
        <a:off x="388620" y="533399"/>
        <a:ext cx="5440680" cy="780406"/>
      </dsp:txXfrm>
    </dsp:sp>
    <dsp:sp modelId="{CF15D58D-CEBC-4C69-A369-DE496D5138FD}">
      <dsp:nvSpPr>
        <dsp:cNvPr id="0" name=""/>
        <dsp:cNvSpPr/>
      </dsp:nvSpPr>
      <dsp:spPr>
        <a:xfrm>
          <a:off x="0" y="2609917"/>
          <a:ext cx="7772400" cy="105680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354076" rIns="603225" bIns="120904" numCol="1" spcCol="1270" anchor="t" anchorCtr="0">
          <a:noAutofit/>
        </a:bodyPr>
        <a:lstStyle/>
        <a:p>
          <a:pPr marL="171450" lvl="1" indent="-171450" algn="l" defTabSz="755650">
            <a:lnSpc>
              <a:spcPct val="90000"/>
            </a:lnSpc>
            <a:spcBef>
              <a:spcPct val="0"/>
            </a:spcBef>
            <a:spcAft>
              <a:spcPct val="15000"/>
            </a:spcAft>
            <a:buChar char="••"/>
          </a:pPr>
          <a:r>
            <a:rPr lang="en-US" altLang="zh-CN" sz="1700" kern="1200" dirty="0" smtClean="0">
              <a:latin typeface="微软雅黑" pitchFamily="34" charset="-122"/>
              <a:ea typeface="微软雅黑" pitchFamily="34" charset="-122"/>
            </a:rPr>
            <a:t>Including locating medical devices and rescuers   </a:t>
          </a:r>
          <a:endParaRPr lang="zh-CN" altLang="en-US" sz="1700" kern="1200" dirty="0">
            <a:latin typeface="微软雅黑" pitchFamily="34" charset="-122"/>
            <a:ea typeface="微软雅黑" pitchFamily="34" charset="-122"/>
          </a:endParaRPr>
        </a:p>
      </dsp:txBody>
      <dsp:txXfrm>
        <a:off x="0" y="2609917"/>
        <a:ext cx="7772400" cy="1056802"/>
      </dsp:txXfrm>
    </dsp:sp>
    <dsp:sp modelId="{4408D494-2DDF-4485-8E73-6D963975DD33}">
      <dsp:nvSpPr>
        <dsp:cNvPr id="0" name=""/>
        <dsp:cNvSpPr/>
      </dsp:nvSpPr>
      <dsp:spPr>
        <a:xfrm>
          <a:off x="388620" y="2174682"/>
          <a:ext cx="5440680" cy="6861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755650">
            <a:lnSpc>
              <a:spcPct val="90000"/>
            </a:lnSpc>
            <a:spcBef>
              <a:spcPct val="0"/>
            </a:spcBef>
            <a:spcAft>
              <a:spcPct val="35000"/>
            </a:spcAft>
          </a:pPr>
          <a:r>
            <a:rPr lang="en-US" altLang="zh-CN" sz="1700" kern="1200" dirty="0" smtClean="0">
              <a:latin typeface="微软雅黑" pitchFamily="34" charset="-122"/>
              <a:ea typeface="微软雅黑" pitchFamily="34" charset="-122"/>
            </a:rPr>
            <a:t>General  Commanding all of Medical Resources</a:t>
          </a:r>
          <a:endParaRPr lang="zh-CN" altLang="en-US" sz="1700" kern="1200" dirty="0">
            <a:latin typeface="微软雅黑" pitchFamily="34" charset="-122"/>
            <a:ea typeface="微软雅黑" pitchFamily="34" charset="-122"/>
          </a:endParaRPr>
        </a:p>
      </dsp:txBody>
      <dsp:txXfrm>
        <a:off x="388620" y="2174682"/>
        <a:ext cx="5440680" cy="686155"/>
      </dsp:txXfrm>
    </dsp:sp>
    <dsp:sp modelId="{9E1EFE39-CE00-4FAB-BEFB-23345B014C6C}">
      <dsp:nvSpPr>
        <dsp:cNvPr id="0" name=""/>
        <dsp:cNvSpPr/>
      </dsp:nvSpPr>
      <dsp:spPr>
        <a:xfrm>
          <a:off x="0" y="4346159"/>
          <a:ext cx="7772400" cy="68304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354076" rIns="603225" bIns="120904" numCol="1" spcCol="1270" anchor="t" anchorCtr="0">
          <a:noAutofit/>
        </a:bodyPr>
        <a:lstStyle/>
        <a:p>
          <a:pPr marL="171450" lvl="1" indent="-171450" algn="l" defTabSz="755650">
            <a:lnSpc>
              <a:spcPct val="90000"/>
            </a:lnSpc>
            <a:spcBef>
              <a:spcPct val="0"/>
            </a:spcBef>
            <a:spcAft>
              <a:spcPct val="15000"/>
            </a:spcAft>
            <a:buChar char="••"/>
          </a:pPr>
          <a:endParaRPr lang="zh-CN" altLang="en-US" sz="1700" kern="1200" dirty="0">
            <a:latin typeface="微软雅黑" pitchFamily="34" charset="-122"/>
            <a:ea typeface="微软雅黑" pitchFamily="34" charset="-122"/>
          </a:endParaRPr>
        </a:p>
      </dsp:txBody>
      <dsp:txXfrm>
        <a:off x="0" y="4346159"/>
        <a:ext cx="7772400" cy="683040"/>
      </dsp:txXfrm>
    </dsp:sp>
    <dsp:sp modelId="{F0B76353-40A8-48F2-B9E6-DB0815B32472}">
      <dsp:nvSpPr>
        <dsp:cNvPr id="0" name=""/>
        <dsp:cNvSpPr/>
      </dsp:nvSpPr>
      <dsp:spPr>
        <a:xfrm>
          <a:off x="388620" y="3758520"/>
          <a:ext cx="5440680" cy="8385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755650">
            <a:lnSpc>
              <a:spcPct val="90000"/>
            </a:lnSpc>
            <a:spcBef>
              <a:spcPct val="0"/>
            </a:spcBef>
            <a:spcAft>
              <a:spcPct val="35000"/>
            </a:spcAft>
          </a:pPr>
          <a:r>
            <a:rPr lang="en-US" altLang="zh-CN" sz="1700" kern="1200" dirty="0" smtClean="0">
              <a:latin typeface="微软雅黑" pitchFamily="34" charset="-122"/>
              <a:ea typeface="微软雅黑" pitchFamily="34" charset="-122"/>
            </a:rPr>
            <a:t>Cooperation of IOT and Rescue   </a:t>
          </a:r>
          <a:endParaRPr lang="zh-CN" altLang="en-US" sz="1700" kern="1200" dirty="0">
            <a:latin typeface="微软雅黑" pitchFamily="34" charset="-122"/>
            <a:ea typeface="微软雅黑" pitchFamily="34" charset="-122"/>
          </a:endParaRPr>
        </a:p>
      </dsp:txBody>
      <dsp:txXfrm>
        <a:off x="388620" y="3758520"/>
        <a:ext cx="5440680" cy="838559"/>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097D486-75D9-4B30-9CFC-13FDDDB2AA6B}">
      <dsp:nvSpPr>
        <dsp:cNvPr id="0" name=""/>
        <dsp:cNvSpPr/>
      </dsp:nvSpPr>
      <dsp:spPr>
        <a:xfrm>
          <a:off x="0" y="434002"/>
          <a:ext cx="8077200" cy="1701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562356" rIns="626880" bIns="113792" numCol="1" spcCol="1270" anchor="t" anchorCtr="0">
          <a:noAutofit/>
        </a:bodyPr>
        <a:lstStyle/>
        <a:p>
          <a:pPr marL="171450" lvl="1" indent="-171450" algn="l" defTabSz="711200">
            <a:lnSpc>
              <a:spcPct val="90000"/>
            </a:lnSpc>
            <a:spcBef>
              <a:spcPct val="0"/>
            </a:spcBef>
            <a:spcAft>
              <a:spcPct val="15000"/>
            </a:spcAft>
            <a:buChar char="••"/>
          </a:pPr>
          <a:r>
            <a:rPr lang="en-US" altLang="zh-CN" sz="1600" kern="1200" dirty="0" smtClean="0">
              <a:latin typeface="微软雅黑" pitchFamily="34" charset="-122"/>
              <a:ea typeface="微软雅黑" pitchFamily="34" charset="-122"/>
            </a:rPr>
            <a:t>A high-speed , stable network </a:t>
          </a:r>
          <a:r>
            <a:rPr lang="en-US" altLang="zh-CN" sz="1600" kern="1200" dirty="0" smtClean="0">
              <a:latin typeface="微软雅黑" pitchFamily="34" charset="-122"/>
              <a:ea typeface="微软雅黑" pitchFamily="34" charset="-122"/>
            </a:rPr>
            <a:t>provides </a:t>
          </a:r>
          <a:r>
            <a:rPr lang="en-US" altLang="zh-CN" sz="1600" kern="1200" dirty="0" smtClean="0">
              <a:latin typeface="微软雅黑" pitchFamily="34" charset="-122"/>
              <a:ea typeface="微软雅黑" pitchFamily="34" charset="-122"/>
            </a:rPr>
            <a:t>the possibilities </a:t>
          </a:r>
          <a:r>
            <a:rPr lang="en-US" altLang="zh-CN" sz="1600" kern="1200" dirty="0" smtClean="0">
              <a:latin typeface="微软雅黑" pitchFamily="34" charset="-122"/>
              <a:ea typeface="微软雅黑" pitchFamily="34" charset="-122"/>
            </a:rPr>
            <a:t>for </a:t>
          </a:r>
          <a:r>
            <a:rPr lang="en-US" sz="1600" kern="1200" dirty="0" smtClean="0">
              <a:latin typeface="微软雅黑" pitchFamily="34" charset="-122"/>
              <a:ea typeface="微软雅黑" pitchFamily="34" charset="-122"/>
            </a:rPr>
            <a:t>Clinical management and remote diagnostics. </a:t>
          </a:r>
          <a:endParaRPr lang="zh-CN" altLang="en-US" sz="1600" kern="1200" dirty="0">
            <a:latin typeface="微软雅黑" pitchFamily="34" charset="-122"/>
            <a:ea typeface="微软雅黑" pitchFamily="34" charset="-122"/>
          </a:endParaRPr>
        </a:p>
        <a:p>
          <a:pPr marL="171450" lvl="1" indent="-171450" algn="l" defTabSz="711200">
            <a:lnSpc>
              <a:spcPct val="90000"/>
            </a:lnSpc>
            <a:spcBef>
              <a:spcPct val="0"/>
            </a:spcBef>
            <a:spcAft>
              <a:spcPct val="15000"/>
            </a:spcAft>
            <a:buChar char="••"/>
          </a:pPr>
          <a:r>
            <a:rPr lang="en-US" altLang="zh-CN" sz="1600" kern="1200" dirty="0" smtClean="0">
              <a:latin typeface="微软雅黑" pitchFamily="34" charset="-122"/>
              <a:ea typeface="微软雅黑" pitchFamily="34" charset="-122"/>
            </a:rPr>
            <a:t>Tele-medicine family </a:t>
          </a:r>
          <a:r>
            <a:rPr lang="en-US" altLang="zh-CN" sz="1600" kern="1200" dirty="0" smtClean="0">
              <a:latin typeface="微软雅黑" pitchFamily="34" charset="-122"/>
              <a:ea typeface="微软雅黑" pitchFamily="34" charset="-122"/>
            </a:rPr>
            <a:t>care </a:t>
          </a:r>
          <a:r>
            <a:rPr lang="en-US" altLang="zh-CN" sz="1600" kern="1200" dirty="0" smtClean="0">
              <a:latin typeface="微软雅黑" pitchFamily="34" charset="-122"/>
              <a:ea typeface="微软雅黑" pitchFamily="34" charset="-122"/>
            </a:rPr>
            <a:t>and reduce </a:t>
          </a:r>
          <a:r>
            <a:rPr lang="en-US" altLang="zh-CN" sz="1600" kern="1200" dirty="0" smtClean="0">
              <a:latin typeface="微软雅黑" pitchFamily="34" charset="-122"/>
              <a:ea typeface="微软雅黑" pitchFamily="34" charset="-122"/>
            </a:rPr>
            <a:t>hospital </a:t>
          </a:r>
          <a:r>
            <a:rPr lang="en-US" altLang="zh-CN" sz="1600" kern="1200" dirty="0" smtClean="0">
              <a:latin typeface="微软雅黑" pitchFamily="34" charset="-122"/>
              <a:ea typeface="微软雅黑" pitchFamily="34" charset="-122"/>
            </a:rPr>
            <a:t>loads.  </a:t>
          </a:r>
          <a:endParaRPr lang="zh-CN" altLang="en-US" sz="1600" kern="1200" dirty="0">
            <a:latin typeface="微软雅黑" pitchFamily="34" charset="-122"/>
            <a:ea typeface="微软雅黑" pitchFamily="34" charset="-122"/>
          </a:endParaRPr>
        </a:p>
      </dsp:txBody>
      <dsp:txXfrm>
        <a:off x="0" y="434002"/>
        <a:ext cx="8077200" cy="1701000"/>
      </dsp:txXfrm>
    </dsp:sp>
    <dsp:sp modelId="{7C0DF098-8E61-438A-811B-B5107D2EB971}">
      <dsp:nvSpPr>
        <dsp:cNvPr id="0" name=""/>
        <dsp:cNvSpPr/>
      </dsp:nvSpPr>
      <dsp:spPr>
        <a:xfrm>
          <a:off x="457201" y="76203"/>
          <a:ext cx="5654040"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800100">
            <a:lnSpc>
              <a:spcPct val="90000"/>
            </a:lnSpc>
            <a:spcBef>
              <a:spcPct val="0"/>
            </a:spcBef>
            <a:spcAft>
              <a:spcPct val="35000"/>
            </a:spcAft>
          </a:pPr>
          <a:r>
            <a:rPr lang="en-US" altLang="zh-CN" sz="1800" b="1" kern="1200" dirty="0" smtClean="0">
              <a:solidFill>
                <a:schemeClr val="bg1"/>
              </a:solidFill>
              <a:latin typeface="微软雅黑" pitchFamily="34" charset="-122"/>
              <a:ea typeface="微软雅黑" pitchFamily="34" charset="-122"/>
            </a:rPr>
            <a:t>Functions of Medical Info Special Networks</a:t>
          </a:r>
          <a:endParaRPr lang="zh-CN" altLang="en-US" sz="1800" b="1" kern="1200" dirty="0">
            <a:solidFill>
              <a:schemeClr val="bg1"/>
            </a:solidFill>
            <a:latin typeface="微软雅黑" pitchFamily="34" charset="-122"/>
            <a:ea typeface="微软雅黑" pitchFamily="34" charset="-122"/>
          </a:endParaRPr>
        </a:p>
      </dsp:txBody>
      <dsp:txXfrm>
        <a:off x="457201" y="76203"/>
        <a:ext cx="5654040" cy="797040"/>
      </dsp:txXfrm>
    </dsp:sp>
    <dsp:sp modelId="{F03BD722-ACCA-4EF8-BCE7-9DF3C6CA976D}">
      <dsp:nvSpPr>
        <dsp:cNvPr id="0" name=""/>
        <dsp:cNvSpPr/>
      </dsp:nvSpPr>
      <dsp:spPr>
        <a:xfrm>
          <a:off x="0" y="2679322"/>
          <a:ext cx="8077200" cy="13182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562356" rIns="626880" bIns="113792" numCol="1" spcCol="1270" anchor="t" anchorCtr="0">
          <a:noAutofit/>
        </a:bodyPr>
        <a:lstStyle/>
        <a:p>
          <a:pPr marL="171450" lvl="1" indent="-171450" algn="l" defTabSz="711200">
            <a:lnSpc>
              <a:spcPct val="90000"/>
            </a:lnSpc>
            <a:spcBef>
              <a:spcPct val="0"/>
            </a:spcBef>
            <a:spcAft>
              <a:spcPct val="15000"/>
            </a:spcAft>
            <a:buChar char="••"/>
          </a:pPr>
          <a:r>
            <a:rPr lang="en-US" altLang="zh-CN" sz="1600" kern="1200" dirty="0" smtClean="0">
              <a:latin typeface="微软雅黑" pitchFamily="34" charset="-122"/>
              <a:ea typeface="微软雅黑" pitchFamily="34" charset="-122"/>
            </a:rPr>
            <a:t>Including on-site data transmission for disease control, national emergent rescues  </a:t>
          </a:r>
          <a:endParaRPr lang="zh-CN" altLang="en-US" sz="1600" kern="1200" dirty="0">
            <a:latin typeface="微软雅黑" pitchFamily="34" charset="-122"/>
            <a:ea typeface="微软雅黑" pitchFamily="34" charset="-122"/>
          </a:endParaRPr>
        </a:p>
      </dsp:txBody>
      <dsp:txXfrm>
        <a:off x="0" y="2679322"/>
        <a:ext cx="8077200" cy="1318275"/>
      </dsp:txXfrm>
    </dsp:sp>
    <dsp:sp modelId="{D0F2C033-10B6-4CEA-B71C-E76B4489B797}">
      <dsp:nvSpPr>
        <dsp:cNvPr id="0" name=""/>
        <dsp:cNvSpPr/>
      </dsp:nvSpPr>
      <dsp:spPr>
        <a:xfrm>
          <a:off x="403860" y="2280802"/>
          <a:ext cx="5654040"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800100">
            <a:lnSpc>
              <a:spcPct val="90000"/>
            </a:lnSpc>
            <a:spcBef>
              <a:spcPct val="0"/>
            </a:spcBef>
            <a:spcAft>
              <a:spcPct val="35000"/>
            </a:spcAft>
          </a:pPr>
          <a:r>
            <a:rPr lang="en-US" altLang="zh-CN" sz="1800" b="1" kern="1200" dirty="0" smtClean="0">
              <a:solidFill>
                <a:schemeClr val="bg1"/>
              </a:solidFill>
              <a:latin typeface="微软雅黑" pitchFamily="34" charset="-122"/>
              <a:ea typeface="微软雅黑" pitchFamily="34" charset="-122"/>
            </a:rPr>
            <a:t>Protecting Transmission of Critical Disease Control Data</a:t>
          </a:r>
          <a:endParaRPr lang="zh-CN" altLang="en-US" sz="1800" b="1" kern="1200" dirty="0">
            <a:solidFill>
              <a:schemeClr val="bg1"/>
            </a:solidFill>
            <a:latin typeface="微软雅黑" pitchFamily="34" charset="-122"/>
            <a:ea typeface="微软雅黑" pitchFamily="34" charset="-122"/>
          </a:endParaRPr>
        </a:p>
      </dsp:txBody>
      <dsp:txXfrm>
        <a:off x="403860" y="2280802"/>
        <a:ext cx="5654040" cy="797040"/>
      </dsp:txXfrm>
    </dsp:sp>
    <dsp:sp modelId="{BEFFF589-D098-4060-9B91-0BC85216432B}">
      <dsp:nvSpPr>
        <dsp:cNvPr id="0" name=""/>
        <dsp:cNvSpPr/>
      </dsp:nvSpPr>
      <dsp:spPr>
        <a:xfrm>
          <a:off x="0" y="4541917"/>
          <a:ext cx="8077200"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F8E5EA-CC40-4EDC-A1DE-AC8C55BF7517}">
      <dsp:nvSpPr>
        <dsp:cNvPr id="0" name=""/>
        <dsp:cNvSpPr/>
      </dsp:nvSpPr>
      <dsp:spPr>
        <a:xfrm>
          <a:off x="403860" y="4143397"/>
          <a:ext cx="5654040"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800100">
            <a:lnSpc>
              <a:spcPct val="90000"/>
            </a:lnSpc>
            <a:spcBef>
              <a:spcPct val="0"/>
            </a:spcBef>
            <a:spcAft>
              <a:spcPct val="35000"/>
            </a:spcAft>
          </a:pPr>
          <a:r>
            <a:rPr lang="en-US" altLang="zh-CN" sz="1800" b="1" kern="1200" dirty="0" smtClean="0">
              <a:solidFill>
                <a:schemeClr val="bg1"/>
              </a:solidFill>
              <a:latin typeface="微软雅黑" pitchFamily="34" charset="-122"/>
              <a:ea typeface="微软雅黑" pitchFamily="34" charset="-122"/>
            </a:rPr>
            <a:t>On-time Search and Access Disease info and Data</a:t>
          </a:r>
          <a:endParaRPr lang="zh-CN" altLang="en-US" sz="1800" b="1" kern="1200" dirty="0">
            <a:solidFill>
              <a:schemeClr val="bg1"/>
            </a:solidFill>
            <a:latin typeface="微软雅黑" pitchFamily="34" charset="-122"/>
            <a:ea typeface="微软雅黑" pitchFamily="34" charset="-122"/>
          </a:endParaRPr>
        </a:p>
      </dsp:txBody>
      <dsp:txXfrm>
        <a:off x="403860" y="4143397"/>
        <a:ext cx="5654040" cy="7970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3270F1F-EDE7-495D-8898-9B8FE06B952C}">
      <dsp:nvSpPr>
        <dsp:cNvPr id="0" name=""/>
        <dsp:cNvSpPr/>
      </dsp:nvSpPr>
      <dsp:spPr>
        <a:xfrm>
          <a:off x="3286304" y="1656954"/>
          <a:ext cx="1580791" cy="1258090"/>
        </a:xfrm>
        <a:prstGeom prst="ellipse">
          <a:avLst/>
        </a:prstGeom>
        <a:gradFill rotWithShape="0">
          <a:gsLst>
            <a:gs pos="0">
              <a:schemeClr val="accent3">
                <a:hueOff val="0"/>
                <a:satOff val="0"/>
                <a:lumOff val="0"/>
                <a:alphaOff val="0"/>
                <a:tint val="10000"/>
                <a:satMod val="300000"/>
              </a:schemeClr>
            </a:gs>
            <a:gs pos="34000">
              <a:schemeClr val="accent3">
                <a:hueOff val="0"/>
                <a:satOff val="0"/>
                <a:lumOff val="0"/>
                <a:alphaOff val="0"/>
                <a:tint val="13500"/>
                <a:satMod val="250000"/>
              </a:schemeClr>
            </a:gs>
            <a:gs pos="100000">
              <a:schemeClr val="accent3">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CN" sz="2000" b="1" kern="1200" dirty="0" smtClean="0">
              <a:solidFill>
                <a:srgbClr val="FF0000"/>
              </a:solidFill>
              <a:latin typeface="微软雅黑" pitchFamily="34" charset="-122"/>
              <a:ea typeface="微软雅黑" pitchFamily="34" charset="-122"/>
            </a:rPr>
            <a:t>Values</a:t>
          </a:r>
          <a:endParaRPr lang="zh-CN" altLang="en-US" sz="2000" b="1" kern="1200" dirty="0">
            <a:solidFill>
              <a:srgbClr val="FF0000"/>
            </a:solidFill>
            <a:latin typeface="微软雅黑" pitchFamily="34" charset="-122"/>
            <a:ea typeface="微软雅黑" pitchFamily="34" charset="-122"/>
          </a:endParaRPr>
        </a:p>
      </dsp:txBody>
      <dsp:txXfrm>
        <a:off x="3286304" y="1656954"/>
        <a:ext cx="1580791" cy="1258090"/>
      </dsp:txXfrm>
    </dsp:sp>
    <dsp:sp modelId="{E31C705D-8F76-4DCD-95E4-70859BA83F05}">
      <dsp:nvSpPr>
        <dsp:cNvPr id="0" name=""/>
        <dsp:cNvSpPr/>
      </dsp:nvSpPr>
      <dsp:spPr>
        <a:xfrm rot="16200000">
          <a:off x="3886562" y="1452930"/>
          <a:ext cx="380274" cy="27774"/>
        </a:xfrm>
        <a:custGeom>
          <a:avLst/>
          <a:gdLst/>
          <a:ahLst/>
          <a:cxnLst/>
          <a:rect l="0" t="0" r="0" b="0"/>
          <a:pathLst>
            <a:path>
              <a:moveTo>
                <a:pt x="0" y="13887"/>
              </a:moveTo>
              <a:lnTo>
                <a:pt x="380274" y="1388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zh-CN" altLang="en-US" sz="1800" kern="1200">
            <a:latin typeface="微软雅黑" pitchFamily="34" charset="-122"/>
            <a:ea typeface="微软雅黑" pitchFamily="34" charset="-122"/>
          </a:endParaRPr>
        </a:p>
      </dsp:txBody>
      <dsp:txXfrm rot="16200000">
        <a:off x="4067193" y="1457310"/>
        <a:ext cx="19013" cy="19013"/>
      </dsp:txXfrm>
    </dsp:sp>
    <dsp:sp modelId="{84BEEDE2-90DA-4DCE-ACA1-C7F4B94948E4}">
      <dsp:nvSpPr>
        <dsp:cNvPr id="0" name=""/>
        <dsp:cNvSpPr/>
      </dsp:nvSpPr>
      <dsp:spPr>
        <a:xfrm>
          <a:off x="3429003" y="18589"/>
          <a:ext cx="1295393" cy="1258090"/>
        </a:xfrm>
        <a:prstGeom prst="ellipse">
          <a:avLst/>
        </a:prstGeom>
        <a:gradFill rotWithShape="0">
          <a:gsLst>
            <a:gs pos="0">
              <a:schemeClr val="accent4">
                <a:hueOff val="0"/>
                <a:satOff val="0"/>
                <a:lumOff val="0"/>
                <a:alphaOff val="0"/>
                <a:tint val="10000"/>
                <a:satMod val="300000"/>
              </a:schemeClr>
            </a:gs>
            <a:gs pos="34000">
              <a:schemeClr val="accent4">
                <a:hueOff val="0"/>
                <a:satOff val="0"/>
                <a:lumOff val="0"/>
                <a:alphaOff val="0"/>
                <a:tint val="13500"/>
                <a:satMod val="250000"/>
              </a:schemeClr>
            </a:gs>
            <a:gs pos="100000">
              <a:schemeClr val="accent4">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latin typeface="+mn-lt"/>
              <a:cs typeface="Arial" pitchFamily="34" charset="0"/>
            </a:rPr>
            <a:t>Work efficiency</a:t>
          </a:r>
          <a:endParaRPr lang="zh-CN" altLang="en-US" sz="1600" b="1" kern="1200" dirty="0">
            <a:latin typeface="+mn-lt"/>
            <a:ea typeface="微软雅黑" pitchFamily="34" charset="-122"/>
            <a:cs typeface="Arial" pitchFamily="34" charset="0"/>
          </a:endParaRPr>
        </a:p>
      </dsp:txBody>
      <dsp:txXfrm>
        <a:off x="3429003" y="18589"/>
        <a:ext cx="1295393" cy="1258090"/>
      </dsp:txXfrm>
    </dsp:sp>
    <dsp:sp modelId="{6F170597-13A8-48AB-8539-BF04057780A3}">
      <dsp:nvSpPr>
        <dsp:cNvPr id="0" name=""/>
        <dsp:cNvSpPr/>
      </dsp:nvSpPr>
      <dsp:spPr>
        <a:xfrm rot="19800000">
          <a:off x="4698353" y="1835094"/>
          <a:ext cx="270567" cy="27774"/>
        </a:xfrm>
        <a:custGeom>
          <a:avLst/>
          <a:gdLst/>
          <a:ahLst/>
          <a:cxnLst/>
          <a:rect l="0" t="0" r="0" b="0"/>
          <a:pathLst>
            <a:path>
              <a:moveTo>
                <a:pt x="0" y="13887"/>
              </a:moveTo>
              <a:lnTo>
                <a:pt x="270567" y="1388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zh-CN" altLang="en-US" sz="1800" kern="1200">
            <a:latin typeface="微软雅黑" pitchFamily="34" charset="-122"/>
            <a:ea typeface="微软雅黑" pitchFamily="34" charset="-122"/>
          </a:endParaRPr>
        </a:p>
      </dsp:txBody>
      <dsp:txXfrm rot="19800000">
        <a:off x="4826873" y="1842217"/>
        <a:ext cx="13528" cy="13528"/>
      </dsp:txXfrm>
    </dsp:sp>
    <dsp:sp modelId="{4CCE4FA6-7F1A-4A89-A196-2D88DA32AD66}">
      <dsp:nvSpPr>
        <dsp:cNvPr id="0" name=""/>
        <dsp:cNvSpPr/>
      </dsp:nvSpPr>
      <dsp:spPr>
        <a:xfrm>
          <a:off x="4866520" y="837771"/>
          <a:ext cx="1258090" cy="1258090"/>
        </a:xfrm>
        <a:prstGeom prst="ellipse">
          <a:avLst/>
        </a:prstGeom>
        <a:gradFill rotWithShape="0">
          <a:gsLst>
            <a:gs pos="0">
              <a:schemeClr val="accent4">
                <a:hueOff val="4084607"/>
                <a:satOff val="-4797"/>
                <a:lumOff val="1843"/>
                <a:alphaOff val="0"/>
                <a:tint val="10000"/>
                <a:satMod val="300000"/>
              </a:schemeClr>
            </a:gs>
            <a:gs pos="34000">
              <a:schemeClr val="accent4">
                <a:hueOff val="4084607"/>
                <a:satOff val="-4797"/>
                <a:lumOff val="1843"/>
                <a:alphaOff val="0"/>
                <a:tint val="13500"/>
                <a:satMod val="250000"/>
              </a:schemeClr>
            </a:gs>
            <a:gs pos="100000">
              <a:schemeClr val="accent4">
                <a:hueOff val="4084607"/>
                <a:satOff val="-4797"/>
                <a:lumOff val="1843"/>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latin typeface="+mn-lt"/>
            </a:rPr>
            <a:t>Improve service quality</a:t>
          </a:r>
          <a:endParaRPr lang="zh-CN" altLang="en-US" sz="1800" b="1" kern="1200" dirty="0">
            <a:latin typeface="+mn-lt"/>
            <a:ea typeface="微软雅黑" pitchFamily="34" charset="-122"/>
          </a:endParaRPr>
        </a:p>
      </dsp:txBody>
      <dsp:txXfrm>
        <a:off x="4866520" y="837771"/>
        <a:ext cx="1258090" cy="1258090"/>
      </dsp:txXfrm>
    </dsp:sp>
    <dsp:sp modelId="{E48C1A21-2C5C-4F61-A1D6-BCF18DF2C490}">
      <dsp:nvSpPr>
        <dsp:cNvPr id="0" name=""/>
        <dsp:cNvSpPr/>
      </dsp:nvSpPr>
      <dsp:spPr>
        <a:xfrm rot="1800000">
          <a:off x="4698353" y="2709130"/>
          <a:ext cx="270567" cy="27774"/>
        </a:xfrm>
        <a:custGeom>
          <a:avLst/>
          <a:gdLst/>
          <a:ahLst/>
          <a:cxnLst/>
          <a:rect l="0" t="0" r="0" b="0"/>
          <a:pathLst>
            <a:path>
              <a:moveTo>
                <a:pt x="0" y="13887"/>
              </a:moveTo>
              <a:lnTo>
                <a:pt x="270567" y="1388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zh-CN" altLang="en-US" sz="1800" kern="1200">
            <a:latin typeface="微软雅黑" pitchFamily="34" charset="-122"/>
            <a:ea typeface="微软雅黑" pitchFamily="34" charset="-122"/>
          </a:endParaRPr>
        </a:p>
      </dsp:txBody>
      <dsp:txXfrm rot="1800000">
        <a:off x="4826873" y="2716253"/>
        <a:ext cx="13528" cy="13528"/>
      </dsp:txXfrm>
    </dsp:sp>
    <dsp:sp modelId="{4847EC04-16F7-4EFC-AD9B-E6BA38833C2C}">
      <dsp:nvSpPr>
        <dsp:cNvPr id="0" name=""/>
        <dsp:cNvSpPr/>
      </dsp:nvSpPr>
      <dsp:spPr>
        <a:xfrm>
          <a:off x="4866520" y="2476137"/>
          <a:ext cx="1258090" cy="1258090"/>
        </a:xfrm>
        <a:prstGeom prst="ellipse">
          <a:avLst/>
        </a:prstGeom>
        <a:gradFill rotWithShape="0">
          <a:gsLst>
            <a:gs pos="0">
              <a:schemeClr val="accent4">
                <a:hueOff val="8169215"/>
                <a:satOff val="-9594"/>
                <a:lumOff val="3686"/>
                <a:alphaOff val="0"/>
                <a:tint val="10000"/>
                <a:satMod val="300000"/>
              </a:schemeClr>
            </a:gs>
            <a:gs pos="34000">
              <a:schemeClr val="accent4">
                <a:hueOff val="8169215"/>
                <a:satOff val="-9594"/>
                <a:lumOff val="3686"/>
                <a:alphaOff val="0"/>
                <a:tint val="13500"/>
                <a:satMod val="250000"/>
              </a:schemeClr>
            </a:gs>
            <a:gs pos="100000">
              <a:schemeClr val="accent4">
                <a:hueOff val="8169215"/>
                <a:satOff val="-9594"/>
                <a:lumOff val="3686"/>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latin typeface="+mn-lt"/>
            </a:rPr>
            <a:t>Innovative service models</a:t>
          </a:r>
          <a:endParaRPr lang="zh-CN" altLang="en-US" sz="1600" b="1" kern="1200" dirty="0">
            <a:latin typeface="+mn-lt"/>
            <a:ea typeface="微软雅黑" pitchFamily="34" charset="-122"/>
          </a:endParaRPr>
        </a:p>
      </dsp:txBody>
      <dsp:txXfrm>
        <a:off x="4866520" y="2476137"/>
        <a:ext cx="1258090" cy="1258090"/>
      </dsp:txXfrm>
    </dsp:sp>
    <dsp:sp modelId="{213E8848-EAA2-45FC-9917-C8A18FBFCD82}">
      <dsp:nvSpPr>
        <dsp:cNvPr id="0" name=""/>
        <dsp:cNvSpPr/>
      </dsp:nvSpPr>
      <dsp:spPr>
        <a:xfrm rot="5400000">
          <a:off x="3886562" y="3091295"/>
          <a:ext cx="380274" cy="27774"/>
        </a:xfrm>
        <a:custGeom>
          <a:avLst/>
          <a:gdLst/>
          <a:ahLst/>
          <a:cxnLst/>
          <a:rect l="0" t="0" r="0" b="0"/>
          <a:pathLst>
            <a:path>
              <a:moveTo>
                <a:pt x="0" y="13887"/>
              </a:moveTo>
              <a:lnTo>
                <a:pt x="380274" y="1388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zh-CN" altLang="en-US" sz="1800" kern="1200">
            <a:latin typeface="微软雅黑" pitchFamily="34" charset="-122"/>
            <a:ea typeface="微软雅黑" pitchFamily="34" charset="-122"/>
          </a:endParaRPr>
        </a:p>
      </dsp:txBody>
      <dsp:txXfrm rot="5400000">
        <a:off x="4067193" y="3095675"/>
        <a:ext cx="19013" cy="19013"/>
      </dsp:txXfrm>
    </dsp:sp>
    <dsp:sp modelId="{1F721ABD-F739-49F7-B9B4-D5EB3A0B24F8}">
      <dsp:nvSpPr>
        <dsp:cNvPr id="0" name=""/>
        <dsp:cNvSpPr/>
      </dsp:nvSpPr>
      <dsp:spPr>
        <a:xfrm>
          <a:off x="3447654" y="3295319"/>
          <a:ext cx="1258090" cy="1258090"/>
        </a:xfrm>
        <a:prstGeom prst="ellipse">
          <a:avLst/>
        </a:prstGeom>
        <a:gradFill rotWithShape="0">
          <a:gsLst>
            <a:gs pos="0">
              <a:schemeClr val="accent4">
                <a:hueOff val="12253823"/>
                <a:satOff val="-14392"/>
                <a:lumOff val="5530"/>
                <a:alphaOff val="0"/>
                <a:tint val="10000"/>
                <a:satMod val="300000"/>
              </a:schemeClr>
            </a:gs>
            <a:gs pos="34000">
              <a:schemeClr val="accent4">
                <a:hueOff val="12253823"/>
                <a:satOff val="-14392"/>
                <a:lumOff val="5530"/>
                <a:alphaOff val="0"/>
                <a:tint val="13500"/>
                <a:satMod val="250000"/>
              </a:schemeClr>
            </a:gs>
            <a:gs pos="100000">
              <a:schemeClr val="accent4">
                <a:hueOff val="12253823"/>
                <a:satOff val="-14392"/>
                <a:lumOff val="553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latin typeface="+mn-lt"/>
            </a:rPr>
            <a:t>Control of medical defects</a:t>
          </a:r>
          <a:endParaRPr lang="zh-CN" altLang="en-US" sz="1600" b="1" kern="1200" dirty="0">
            <a:latin typeface="+mn-lt"/>
            <a:ea typeface="微软雅黑" pitchFamily="34" charset="-122"/>
          </a:endParaRPr>
        </a:p>
      </dsp:txBody>
      <dsp:txXfrm>
        <a:off x="3447654" y="3295319"/>
        <a:ext cx="1258090" cy="1258090"/>
      </dsp:txXfrm>
    </dsp:sp>
    <dsp:sp modelId="{401FA803-FC08-4260-92EE-18B940BA6B4A}">
      <dsp:nvSpPr>
        <dsp:cNvPr id="0" name=""/>
        <dsp:cNvSpPr/>
      </dsp:nvSpPr>
      <dsp:spPr>
        <a:xfrm rot="9000000">
          <a:off x="3184478" y="2709130"/>
          <a:ext cx="270567" cy="27774"/>
        </a:xfrm>
        <a:custGeom>
          <a:avLst/>
          <a:gdLst/>
          <a:ahLst/>
          <a:cxnLst/>
          <a:rect l="0" t="0" r="0" b="0"/>
          <a:pathLst>
            <a:path>
              <a:moveTo>
                <a:pt x="0" y="13887"/>
              </a:moveTo>
              <a:lnTo>
                <a:pt x="270567" y="1388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zh-CN" altLang="en-US" sz="1800" kern="1200">
            <a:latin typeface="微软雅黑" pitchFamily="34" charset="-122"/>
            <a:ea typeface="微软雅黑" pitchFamily="34" charset="-122"/>
          </a:endParaRPr>
        </a:p>
      </dsp:txBody>
      <dsp:txXfrm rot="9000000">
        <a:off x="3312998" y="2716253"/>
        <a:ext cx="13528" cy="13528"/>
      </dsp:txXfrm>
    </dsp:sp>
    <dsp:sp modelId="{0DA07736-A5D9-40C2-9622-95083BEC4D59}">
      <dsp:nvSpPr>
        <dsp:cNvPr id="0" name=""/>
        <dsp:cNvSpPr/>
      </dsp:nvSpPr>
      <dsp:spPr>
        <a:xfrm>
          <a:off x="2028788" y="2476137"/>
          <a:ext cx="1258090" cy="1258090"/>
        </a:xfrm>
        <a:prstGeom prst="ellipse">
          <a:avLst/>
        </a:prstGeom>
        <a:gradFill rotWithShape="0">
          <a:gsLst>
            <a:gs pos="0">
              <a:schemeClr val="accent4">
                <a:hueOff val="16338430"/>
                <a:satOff val="-19189"/>
                <a:lumOff val="7373"/>
                <a:alphaOff val="0"/>
                <a:tint val="10000"/>
                <a:satMod val="300000"/>
              </a:schemeClr>
            </a:gs>
            <a:gs pos="34000">
              <a:schemeClr val="accent4">
                <a:hueOff val="16338430"/>
                <a:satOff val="-19189"/>
                <a:lumOff val="7373"/>
                <a:alphaOff val="0"/>
                <a:tint val="13500"/>
                <a:satMod val="250000"/>
              </a:schemeClr>
            </a:gs>
            <a:gs pos="100000">
              <a:schemeClr val="accent4">
                <a:hueOff val="16338430"/>
                <a:satOff val="-19189"/>
                <a:lumOff val="7373"/>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latin typeface="+mn-lt"/>
            </a:rPr>
            <a:t>Protect the health safety</a:t>
          </a:r>
          <a:endParaRPr lang="zh-CN" altLang="en-US" sz="1800" b="1" kern="1200" dirty="0">
            <a:latin typeface="+mn-lt"/>
            <a:ea typeface="微软雅黑" pitchFamily="34" charset="-122"/>
          </a:endParaRPr>
        </a:p>
      </dsp:txBody>
      <dsp:txXfrm>
        <a:off x="2028788" y="2476137"/>
        <a:ext cx="1258090" cy="1258090"/>
      </dsp:txXfrm>
    </dsp:sp>
    <dsp:sp modelId="{C2D4D55A-3A8A-4943-B581-4417E9669C00}">
      <dsp:nvSpPr>
        <dsp:cNvPr id="0" name=""/>
        <dsp:cNvSpPr/>
      </dsp:nvSpPr>
      <dsp:spPr>
        <a:xfrm rot="12600000">
          <a:off x="3184478" y="1835094"/>
          <a:ext cx="270567" cy="27774"/>
        </a:xfrm>
        <a:custGeom>
          <a:avLst/>
          <a:gdLst/>
          <a:ahLst/>
          <a:cxnLst/>
          <a:rect l="0" t="0" r="0" b="0"/>
          <a:pathLst>
            <a:path>
              <a:moveTo>
                <a:pt x="0" y="13887"/>
              </a:moveTo>
              <a:lnTo>
                <a:pt x="270567" y="1388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zh-CN" altLang="en-US" sz="1800" kern="1200">
            <a:latin typeface="微软雅黑" pitchFamily="34" charset="-122"/>
            <a:ea typeface="微软雅黑" pitchFamily="34" charset="-122"/>
          </a:endParaRPr>
        </a:p>
      </dsp:txBody>
      <dsp:txXfrm rot="12600000">
        <a:off x="3312998" y="1842217"/>
        <a:ext cx="13528" cy="13528"/>
      </dsp:txXfrm>
    </dsp:sp>
    <dsp:sp modelId="{BC1C7AD9-012E-494B-96E6-E9C772A79BFC}">
      <dsp:nvSpPr>
        <dsp:cNvPr id="0" name=""/>
        <dsp:cNvSpPr/>
      </dsp:nvSpPr>
      <dsp:spPr>
        <a:xfrm>
          <a:off x="2028788" y="837771"/>
          <a:ext cx="1258090" cy="1258090"/>
        </a:xfrm>
        <a:prstGeom prst="ellipse">
          <a:avLst/>
        </a:prstGeom>
        <a:gradFill rotWithShape="0">
          <a:gsLst>
            <a:gs pos="0">
              <a:schemeClr val="accent4">
                <a:hueOff val="20423036"/>
                <a:satOff val="-23986"/>
                <a:lumOff val="9216"/>
                <a:alphaOff val="0"/>
                <a:tint val="10000"/>
                <a:satMod val="300000"/>
              </a:schemeClr>
            </a:gs>
            <a:gs pos="34000">
              <a:schemeClr val="accent4">
                <a:hueOff val="20423036"/>
                <a:satOff val="-23986"/>
                <a:lumOff val="9216"/>
                <a:alphaOff val="0"/>
                <a:tint val="13500"/>
                <a:satMod val="250000"/>
              </a:schemeClr>
            </a:gs>
            <a:gs pos="100000">
              <a:schemeClr val="accent4">
                <a:hueOff val="20423036"/>
                <a:satOff val="-23986"/>
                <a:lumOff val="9216"/>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latin typeface="+mn-lt"/>
            </a:rPr>
            <a:t>Management to achieve fine</a:t>
          </a:r>
          <a:endParaRPr lang="zh-CN" altLang="en-US" sz="1800" b="1" kern="1200" dirty="0">
            <a:latin typeface="+mn-lt"/>
            <a:ea typeface="微软雅黑" pitchFamily="34" charset="-122"/>
          </a:endParaRPr>
        </a:p>
      </dsp:txBody>
      <dsp:txXfrm>
        <a:off x="2028788" y="837771"/>
        <a:ext cx="1258090" cy="125809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0AD46D-185B-4DFB-9C64-234F319A8D0A}">
      <dsp:nvSpPr>
        <dsp:cNvPr id="0" name=""/>
        <dsp:cNvSpPr/>
      </dsp:nvSpPr>
      <dsp:spPr>
        <a:xfrm>
          <a:off x="0" y="685802"/>
          <a:ext cx="8183562" cy="1179360"/>
        </a:xfrm>
        <a:prstGeom prst="roundRect">
          <a:avLst/>
        </a:prstGeom>
        <a:solidFill>
          <a:schemeClr val="accent1">
            <a:alpha val="9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altLang="zh-CN" sz="1800" b="1" kern="1200" dirty="0" smtClean="0">
              <a:solidFill>
                <a:schemeClr val="tx1"/>
              </a:solidFill>
              <a:latin typeface="微软雅黑" pitchFamily="34" charset="-122"/>
              <a:ea typeface="微软雅黑" pitchFamily="34" charset="-122"/>
            </a:rPr>
            <a:t>IOT Tech on Diagnostic  Processing Management</a:t>
          </a:r>
          <a:endParaRPr lang="zh-CN" altLang="en-US" sz="1800" b="1" kern="1200" dirty="0">
            <a:solidFill>
              <a:schemeClr val="tx1"/>
            </a:solidFill>
            <a:latin typeface="微软雅黑" pitchFamily="34" charset="-122"/>
            <a:ea typeface="微软雅黑" pitchFamily="34" charset="-122"/>
          </a:endParaRPr>
        </a:p>
      </dsp:txBody>
      <dsp:txXfrm>
        <a:off x="0" y="685802"/>
        <a:ext cx="8183562" cy="1179360"/>
      </dsp:txXfrm>
    </dsp:sp>
    <dsp:sp modelId="{1CC247A5-7006-444E-BF21-D347A2E1961C}">
      <dsp:nvSpPr>
        <dsp:cNvPr id="0" name=""/>
        <dsp:cNvSpPr/>
      </dsp:nvSpPr>
      <dsp:spPr>
        <a:xfrm>
          <a:off x="0" y="1981195"/>
          <a:ext cx="8183562" cy="1179360"/>
        </a:xfrm>
        <a:prstGeom prst="roundRect">
          <a:avLst/>
        </a:prstGeom>
        <a:solidFill>
          <a:schemeClr val="accent1">
            <a:alpha val="90000"/>
            <a:hueOff val="0"/>
            <a:satOff val="0"/>
            <a:lumOff val="0"/>
            <a:alphaOff val="-2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altLang="zh-CN" sz="1800" b="1" kern="1200" dirty="0" smtClean="0">
              <a:solidFill>
                <a:schemeClr val="tx1"/>
              </a:solidFill>
              <a:latin typeface="微软雅黑" pitchFamily="34" charset="-122"/>
              <a:ea typeface="微软雅黑" pitchFamily="34" charset="-122"/>
            </a:rPr>
            <a:t>IOT Tech on Hospital Pharmacy Management</a:t>
          </a:r>
          <a:endParaRPr lang="zh-CN" altLang="en-US" sz="1800" b="1" kern="1200" dirty="0">
            <a:solidFill>
              <a:schemeClr val="tx1"/>
            </a:solidFill>
            <a:latin typeface="微软雅黑" pitchFamily="34" charset="-122"/>
            <a:ea typeface="微软雅黑" pitchFamily="34" charset="-122"/>
          </a:endParaRPr>
        </a:p>
      </dsp:txBody>
      <dsp:txXfrm>
        <a:off x="0" y="1981195"/>
        <a:ext cx="8183562" cy="1179360"/>
      </dsp:txXfrm>
    </dsp:sp>
    <dsp:sp modelId="{48E8A7B4-3C50-433E-8F1D-D050F932C05E}">
      <dsp:nvSpPr>
        <dsp:cNvPr id="0" name=""/>
        <dsp:cNvSpPr/>
      </dsp:nvSpPr>
      <dsp:spPr>
        <a:xfrm>
          <a:off x="0" y="3352801"/>
          <a:ext cx="8183562" cy="1179360"/>
        </a:xfrm>
        <a:prstGeom prst="roundRect">
          <a:avLst/>
        </a:prstGeom>
        <a:solidFill>
          <a:schemeClr val="accent1">
            <a:alpha val="90000"/>
            <a:hueOff val="0"/>
            <a:satOff val="0"/>
            <a:lumOff val="0"/>
            <a:alpha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altLang="zh-CN" sz="1800" b="1" kern="1200" dirty="0" smtClean="0">
              <a:solidFill>
                <a:schemeClr val="tx1"/>
              </a:solidFill>
              <a:latin typeface="微软雅黑" pitchFamily="34" charset="-122"/>
              <a:ea typeface="微软雅黑" pitchFamily="34" charset="-122"/>
            </a:rPr>
            <a:t>IOT Tech on Medical Safety   Information </a:t>
          </a:r>
          <a:endParaRPr lang="zh-CN" altLang="en-US" sz="1800" b="1" kern="1200" dirty="0">
            <a:solidFill>
              <a:schemeClr val="tx1"/>
            </a:solidFill>
            <a:latin typeface="微软雅黑" pitchFamily="34" charset="-122"/>
            <a:ea typeface="微软雅黑" pitchFamily="34" charset="-122"/>
          </a:endParaRPr>
        </a:p>
      </dsp:txBody>
      <dsp:txXfrm>
        <a:off x="0" y="3352801"/>
        <a:ext cx="8183562" cy="1179360"/>
      </dsp:txXfrm>
    </dsp:sp>
    <dsp:sp modelId="{A3006F6D-492C-4346-84F9-64E37BBC98F1}">
      <dsp:nvSpPr>
        <dsp:cNvPr id="0" name=""/>
        <dsp:cNvSpPr/>
      </dsp:nvSpPr>
      <dsp:spPr>
        <a:xfrm>
          <a:off x="0" y="3903752"/>
          <a:ext cx="8183562"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9828" tIns="22860" rIns="128016" bIns="22860" numCol="1" spcCol="1270" anchor="t" anchorCtr="0">
          <a:noAutofit/>
        </a:bodyPr>
        <a:lstStyle/>
        <a:p>
          <a:pPr marL="171450" lvl="1" indent="-171450" algn="l" defTabSz="800100">
            <a:lnSpc>
              <a:spcPct val="90000"/>
            </a:lnSpc>
            <a:spcBef>
              <a:spcPct val="0"/>
            </a:spcBef>
            <a:spcAft>
              <a:spcPct val="20000"/>
            </a:spcAft>
            <a:buChar char="••"/>
          </a:pPr>
          <a:endParaRPr lang="zh-CN" altLang="en-US" sz="1800" b="1" kern="1200" dirty="0">
            <a:solidFill>
              <a:schemeClr val="tx1"/>
            </a:solidFill>
            <a:latin typeface="微软雅黑" pitchFamily="34" charset="-122"/>
            <a:ea typeface="微软雅黑" pitchFamily="34" charset="-122"/>
          </a:endParaRPr>
        </a:p>
      </dsp:txBody>
      <dsp:txXfrm>
        <a:off x="0" y="3903752"/>
        <a:ext cx="8183562" cy="104328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E3CACC-4D97-4F7C-BF56-76DF20CD87BA}">
      <dsp:nvSpPr>
        <dsp:cNvPr id="0" name=""/>
        <dsp:cNvSpPr/>
      </dsp:nvSpPr>
      <dsp:spPr>
        <a:xfrm>
          <a:off x="477078" y="0"/>
          <a:ext cx="3180521" cy="4187825"/>
        </a:xfrm>
        <a:prstGeom prst="triangl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sp>
    <dsp:sp modelId="{725B1AFE-B9EF-423E-94D5-8DEAE7109F61}">
      <dsp:nvSpPr>
        <dsp:cNvPr id="0" name=""/>
        <dsp:cNvSpPr/>
      </dsp:nvSpPr>
      <dsp:spPr>
        <a:xfrm>
          <a:off x="1590260" y="304801"/>
          <a:ext cx="2067339" cy="99133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CN" sz="1600" b="1" kern="1200" dirty="0" smtClean="0">
              <a:latin typeface="+mn-lt"/>
              <a:ea typeface="微软雅黑" pitchFamily="34" charset="-122"/>
            </a:rPr>
            <a:t>Remote monitoring Chronic Disease continually </a:t>
          </a:r>
          <a:endParaRPr lang="zh-CN" altLang="en-US" sz="1600" b="1" kern="1200" dirty="0">
            <a:latin typeface="+mn-lt"/>
            <a:ea typeface="微软雅黑" pitchFamily="34" charset="-122"/>
          </a:endParaRPr>
        </a:p>
      </dsp:txBody>
      <dsp:txXfrm>
        <a:off x="1590260" y="304801"/>
        <a:ext cx="2067339" cy="991336"/>
      </dsp:txXfrm>
    </dsp:sp>
    <dsp:sp modelId="{9A8151C5-E999-4702-AF89-9642A219EACD}">
      <dsp:nvSpPr>
        <dsp:cNvPr id="0" name=""/>
        <dsp:cNvSpPr/>
      </dsp:nvSpPr>
      <dsp:spPr>
        <a:xfrm>
          <a:off x="1590260" y="1600200"/>
          <a:ext cx="2067339" cy="99133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CN" sz="1600" b="1" kern="1200" dirty="0" smtClean="0">
              <a:latin typeface="+mn-lt"/>
              <a:ea typeface="微软雅黑" pitchFamily="34" charset="-122"/>
            </a:rPr>
            <a:t>Monitoring and manage Acute infectious </a:t>
          </a:r>
          <a:endParaRPr lang="zh-CN" altLang="en-US" sz="1600" b="1" kern="1200" dirty="0">
            <a:latin typeface="+mn-lt"/>
            <a:ea typeface="微软雅黑" pitchFamily="34" charset="-122"/>
          </a:endParaRPr>
        </a:p>
      </dsp:txBody>
      <dsp:txXfrm>
        <a:off x="1590260" y="1600200"/>
        <a:ext cx="2067339" cy="991336"/>
      </dsp:txXfrm>
    </dsp:sp>
    <dsp:sp modelId="{6FA1E693-C15C-4A91-8733-3536A1E2B997}">
      <dsp:nvSpPr>
        <dsp:cNvPr id="0" name=""/>
        <dsp:cNvSpPr/>
      </dsp:nvSpPr>
      <dsp:spPr>
        <a:xfrm>
          <a:off x="1590260" y="2819402"/>
          <a:ext cx="2067339" cy="99133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CN" sz="1600" b="1" kern="1200" dirty="0" smtClean="0">
              <a:latin typeface="+mn-lt"/>
              <a:ea typeface="微软雅黑" pitchFamily="34" charset="-122"/>
            </a:rPr>
            <a:t>Monitoring of ECG, Vital Signs in Hospital</a:t>
          </a:r>
          <a:endParaRPr lang="zh-CN" altLang="en-US" sz="1600" b="1" kern="1200" dirty="0">
            <a:latin typeface="+mn-lt"/>
            <a:ea typeface="微软雅黑" pitchFamily="34" charset="-122"/>
          </a:endParaRPr>
        </a:p>
      </dsp:txBody>
      <dsp:txXfrm>
        <a:off x="1590260" y="2819402"/>
        <a:ext cx="2067339" cy="99133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0DE97A1-4EFD-4AAB-9034-1A16C2F48481}">
      <dsp:nvSpPr>
        <dsp:cNvPr id="0" name=""/>
        <dsp:cNvSpPr/>
      </dsp:nvSpPr>
      <dsp:spPr>
        <a:xfrm>
          <a:off x="0" y="1287591"/>
          <a:ext cx="8610600" cy="504000"/>
        </a:xfrm>
        <a:prstGeom prst="rect">
          <a:avLst/>
        </a:prstGeom>
        <a:solidFill>
          <a:schemeClr val="lt1">
            <a:alpha val="90000"/>
            <a:hueOff val="0"/>
            <a:satOff val="0"/>
            <a:lumOff val="0"/>
            <a:alphaOff val="0"/>
          </a:schemeClr>
        </a:solidFill>
        <a:ln w="9525" cap="flat" cmpd="sng" algn="ctr">
          <a:solidFill>
            <a:schemeClr val="accent1">
              <a:shade val="8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467F01D-8F4F-4C40-9D3F-47F9DD45F74D}">
      <dsp:nvSpPr>
        <dsp:cNvPr id="0" name=""/>
        <dsp:cNvSpPr/>
      </dsp:nvSpPr>
      <dsp:spPr>
        <a:xfrm>
          <a:off x="430530" y="857998"/>
          <a:ext cx="6027420" cy="724792"/>
        </a:xfrm>
        <a:prstGeom prst="roundRect">
          <a:avLst/>
        </a:prstGeom>
        <a:gradFill rotWithShape="0">
          <a:gsLst>
            <a:gs pos="0">
              <a:schemeClr val="accent1">
                <a:shade val="80000"/>
                <a:hueOff val="0"/>
                <a:satOff val="0"/>
                <a:lumOff val="0"/>
                <a:alphaOff val="0"/>
                <a:tint val="10000"/>
                <a:satMod val="300000"/>
              </a:schemeClr>
            </a:gs>
            <a:gs pos="34000">
              <a:schemeClr val="accent1">
                <a:shade val="80000"/>
                <a:hueOff val="0"/>
                <a:satOff val="0"/>
                <a:lumOff val="0"/>
                <a:alphaOff val="0"/>
                <a:tint val="13500"/>
                <a:satMod val="250000"/>
              </a:schemeClr>
            </a:gs>
            <a:gs pos="100000">
              <a:schemeClr val="accent1">
                <a:shade val="80000"/>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7822" tIns="0" rIns="227822" bIns="0" numCol="1" spcCol="1270" anchor="ctr" anchorCtr="0">
          <a:noAutofit/>
        </a:bodyPr>
        <a:lstStyle/>
        <a:p>
          <a:pPr lvl="0" algn="l" defTabSz="889000">
            <a:lnSpc>
              <a:spcPct val="90000"/>
            </a:lnSpc>
            <a:spcBef>
              <a:spcPct val="0"/>
            </a:spcBef>
            <a:spcAft>
              <a:spcPct val="35000"/>
            </a:spcAft>
          </a:pPr>
          <a:r>
            <a:rPr lang="en-US" altLang="zh-CN" sz="2000" kern="1200" dirty="0" smtClean="0">
              <a:latin typeface="微软雅黑" pitchFamily="34" charset="-122"/>
              <a:ea typeface="微软雅黑" pitchFamily="34" charset="-122"/>
            </a:rPr>
            <a:t>Hospital Property Management </a:t>
          </a:r>
          <a:endParaRPr lang="zh-CN" altLang="en-US" sz="2000" kern="1200" dirty="0">
            <a:latin typeface="微软雅黑" pitchFamily="34" charset="-122"/>
            <a:ea typeface="微软雅黑" pitchFamily="34" charset="-122"/>
          </a:endParaRPr>
        </a:p>
      </dsp:txBody>
      <dsp:txXfrm>
        <a:off x="430530" y="857998"/>
        <a:ext cx="6027420" cy="724792"/>
      </dsp:txXfrm>
    </dsp:sp>
    <dsp:sp modelId="{D04C77F6-160D-496F-BD08-52CEF556BA86}">
      <dsp:nvSpPr>
        <dsp:cNvPr id="0" name=""/>
        <dsp:cNvSpPr/>
      </dsp:nvSpPr>
      <dsp:spPr>
        <a:xfrm>
          <a:off x="0" y="2407193"/>
          <a:ext cx="8610600" cy="504000"/>
        </a:xfrm>
        <a:prstGeom prst="rect">
          <a:avLst/>
        </a:prstGeom>
        <a:solidFill>
          <a:schemeClr val="lt1">
            <a:alpha val="90000"/>
            <a:hueOff val="0"/>
            <a:satOff val="0"/>
            <a:lumOff val="0"/>
            <a:alphaOff val="0"/>
          </a:schemeClr>
        </a:solidFill>
        <a:ln w="9525" cap="flat" cmpd="sng" algn="ctr">
          <a:solidFill>
            <a:schemeClr val="accent1">
              <a:shade val="80000"/>
              <a:hueOff val="-177117"/>
              <a:satOff val="-8445"/>
              <a:lumOff val="10777"/>
              <a:alphaOff val="0"/>
            </a:schemeClr>
          </a:solidFill>
          <a:prstDash val="solid"/>
        </a:ln>
        <a:effectLst/>
      </dsp:spPr>
      <dsp:style>
        <a:lnRef idx="1">
          <a:scrgbClr r="0" g="0" b="0"/>
        </a:lnRef>
        <a:fillRef idx="1">
          <a:scrgbClr r="0" g="0" b="0"/>
        </a:fillRef>
        <a:effectRef idx="0">
          <a:scrgbClr r="0" g="0" b="0"/>
        </a:effectRef>
        <a:fontRef idx="minor"/>
      </dsp:style>
    </dsp:sp>
    <dsp:sp modelId="{3C965547-5DD1-47C1-B352-B03681E062F4}">
      <dsp:nvSpPr>
        <dsp:cNvPr id="0" name=""/>
        <dsp:cNvSpPr/>
      </dsp:nvSpPr>
      <dsp:spPr>
        <a:xfrm>
          <a:off x="430530" y="1899591"/>
          <a:ext cx="4084300" cy="802802"/>
        </a:xfrm>
        <a:prstGeom prst="roundRect">
          <a:avLst/>
        </a:prstGeom>
        <a:gradFill rotWithShape="0">
          <a:gsLst>
            <a:gs pos="0">
              <a:schemeClr val="accent1">
                <a:shade val="80000"/>
                <a:hueOff val="-177117"/>
                <a:satOff val="-8445"/>
                <a:lumOff val="10777"/>
                <a:alphaOff val="0"/>
                <a:tint val="10000"/>
                <a:satMod val="300000"/>
              </a:schemeClr>
            </a:gs>
            <a:gs pos="34000">
              <a:schemeClr val="accent1">
                <a:shade val="80000"/>
                <a:hueOff val="-177117"/>
                <a:satOff val="-8445"/>
                <a:lumOff val="10777"/>
                <a:alphaOff val="0"/>
                <a:tint val="13500"/>
                <a:satMod val="250000"/>
              </a:schemeClr>
            </a:gs>
            <a:gs pos="100000">
              <a:schemeClr val="accent1">
                <a:shade val="80000"/>
                <a:hueOff val="-177117"/>
                <a:satOff val="-8445"/>
                <a:lumOff val="10777"/>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7822" tIns="0" rIns="227822" bIns="0" numCol="1" spcCol="1270" anchor="ctr" anchorCtr="0">
          <a:noAutofit/>
        </a:bodyPr>
        <a:lstStyle/>
        <a:p>
          <a:pPr lvl="0" algn="l" defTabSz="889000">
            <a:lnSpc>
              <a:spcPct val="90000"/>
            </a:lnSpc>
            <a:spcBef>
              <a:spcPct val="0"/>
            </a:spcBef>
            <a:spcAft>
              <a:spcPct val="35000"/>
            </a:spcAft>
          </a:pPr>
          <a:r>
            <a:rPr lang="en-US" altLang="zh-CN" sz="2000" kern="1200" dirty="0" smtClean="0">
              <a:latin typeface="微软雅黑" pitchFamily="34" charset="-122"/>
              <a:ea typeface="微软雅黑" pitchFamily="34" charset="-122"/>
            </a:rPr>
            <a:t>Blood Management</a:t>
          </a:r>
          <a:endParaRPr lang="zh-CN" altLang="en-US" sz="2000" kern="1200" dirty="0">
            <a:latin typeface="微软雅黑" pitchFamily="34" charset="-122"/>
            <a:ea typeface="微软雅黑" pitchFamily="34" charset="-122"/>
          </a:endParaRPr>
        </a:p>
      </dsp:txBody>
      <dsp:txXfrm>
        <a:off x="430530" y="1899591"/>
        <a:ext cx="4084300" cy="802802"/>
      </dsp:txXfrm>
    </dsp:sp>
    <dsp:sp modelId="{51CB1C91-6833-494D-BCA2-CA0B32BD4CF3}">
      <dsp:nvSpPr>
        <dsp:cNvPr id="0" name=""/>
        <dsp:cNvSpPr/>
      </dsp:nvSpPr>
      <dsp:spPr>
        <a:xfrm>
          <a:off x="0" y="3434398"/>
          <a:ext cx="8610600" cy="504000"/>
        </a:xfrm>
        <a:prstGeom prst="rect">
          <a:avLst/>
        </a:prstGeom>
        <a:solidFill>
          <a:schemeClr val="lt1">
            <a:alpha val="90000"/>
            <a:hueOff val="0"/>
            <a:satOff val="0"/>
            <a:lumOff val="0"/>
            <a:alphaOff val="0"/>
          </a:schemeClr>
        </a:solidFill>
        <a:ln w="9525" cap="flat" cmpd="sng" algn="ctr">
          <a:solidFill>
            <a:schemeClr val="accent1">
              <a:shade val="80000"/>
              <a:hueOff val="-354233"/>
              <a:satOff val="-16890"/>
              <a:lumOff val="21553"/>
              <a:alphaOff val="0"/>
            </a:schemeClr>
          </a:solidFill>
          <a:prstDash val="solid"/>
        </a:ln>
        <a:effectLst/>
      </dsp:spPr>
      <dsp:style>
        <a:lnRef idx="1">
          <a:scrgbClr r="0" g="0" b="0"/>
        </a:lnRef>
        <a:fillRef idx="1">
          <a:scrgbClr r="0" g="0" b="0"/>
        </a:fillRef>
        <a:effectRef idx="0">
          <a:scrgbClr r="0" g="0" b="0"/>
        </a:effectRef>
        <a:fontRef idx="minor"/>
      </dsp:style>
    </dsp:sp>
    <dsp:sp modelId="{5AE8257D-F09C-4BF2-A468-730AAFD07A78}">
      <dsp:nvSpPr>
        <dsp:cNvPr id="0" name=""/>
        <dsp:cNvSpPr/>
      </dsp:nvSpPr>
      <dsp:spPr>
        <a:xfrm>
          <a:off x="430530" y="3019193"/>
          <a:ext cx="4046207" cy="710404"/>
        </a:xfrm>
        <a:prstGeom prst="roundRect">
          <a:avLst/>
        </a:prstGeom>
        <a:gradFill rotWithShape="0">
          <a:gsLst>
            <a:gs pos="0">
              <a:schemeClr val="accent1">
                <a:shade val="80000"/>
                <a:hueOff val="-354233"/>
                <a:satOff val="-16890"/>
                <a:lumOff val="21553"/>
                <a:alphaOff val="0"/>
                <a:tint val="10000"/>
                <a:satMod val="300000"/>
              </a:schemeClr>
            </a:gs>
            <a:gs pos="34000">
              <a:schemeClr val="accent1">
                <a:shade val="80000"/>
                <a:hueOff val="-354233"/>
                <a:satOff val="-16890"/>
                <a:lumOff val="21553"/>
                <a:alphaOff val="0"/>
                <a:tint val="13500"/>
                <a:satMod val="250000"/>
              </a:schemeClr>
            </a:gs>
            <a:gs pos="100000">
              <a:schemeClr val="accent1">
                <a:shade val="80000"/>
                <a:hueOff val="-354233"/>
                <a:satOff val="-16890"/>
                <a:lumOff val="21553"/>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7822" tIns="0" rIns="227822" bIns="0" numCol="1" spcCol="1270" anchor="ctr" anchorCtr="0">
          <a:noAutofit/>
        </a:bodyPr>
        <a:lstStyle/>
        <a:p>
          <a:pPr lvl="0" algn="l" defTabSz="889000">
            <a:lnSpc>
              <a:spcPct val="90000"/>
            </a:lnSpc>
            <a:spcBef>
              <a:spcPct val="0"/>
            </a:spcBef>
            <a:spcAft>
              <a:spcPct val="35000"/>
            </a:spcAft>
          </a:pPr>
          <a:r>
            <a:rPr lang="en-US" altLang="zh-CN" sz="2000" kern="1200" dirty="0" smtClean="0">
              <a:latin typeface="微软雅黑" pitchFamily="34" charset="-122"/>
              <a:ea typeface="微软雅黑" pitchFamily="34" charset="-122"/>
            </a:rPr>
            <a:t>Medical Waste Management</a:t>
          </a:r>
          <a:endParaRPr lang="zh-CN" altLang="en-US" sz="2000" kern="1200" dirty="0">
            <a:latin typeface="微软雅黑" pitchFamily="34" charset="-122"/>
            <a:ea typeface="微软雅黑" pitchFamily="34" charset="-122"/>
          </a:endParaRPr>
        </a:p>
      </dsp:txBody>
      <dsp:txXfrm>
        <a:off x="430530" y="3019193"/>
        <a:ext cx="4046207" cy="710404"/>
      </dsp:txXfrm>
    </dsp:sp>
    <dsp:sp modelId="{70B273C0-DED7-4618-A56B-B0AE3E4AD4DD}">
      <dsp:nvSpPr>
        <dsp:cNvPr id="0" name=""/>
        <dsp:cNvSpPr/>
      </dsp:nvSpPr>
      <dsp:spPr>
        <a:xfrm>
          <a:off x="0" y="4429201"/>
          <a:ext cx="8610600" cy="504000"/>
        </a:xfrm>
        <a:prstGeom prst="rect">
          <a:avLst/>
        </a:prstGeom>
        <a:solidFill>
          <a:schemeClr val="lt1">
            <a:alpha val="90000"/>
            <a:hueOff val="0"/>
            <a:satOff val="0"/>
            <a:lumOff val="0"/>
            <a:alphaOff val="0"/>
          </a:schemeClr>
        </a:solidFill>
        <a:ln w="9525" cap="flat" cmpd="sng" algn="ctr">
          <a:solidFill>
            <a:schemeClr val="accent1">
              <a:shade val="80000"/>
              <a:hueOff val="-531350"/>
              <a:satOff val="-25335"/>
              <a:lumOff val="32330"/>
              <a:alphaOff val="0"/>
            </a:schemeClr>
          </a:solidFill>
          <a:prstDash val="solid"/>
        </a:ln>
        <a:effectLst/>
      </dsp:spPr>
      <dsp:style>
        <a:lnRef idx="1">
          <a:scrgbClr r="0" g="0" b="0"/>
        </a:lnRef>
        <a:fillRef idx="1">
          <a:scrgbClr r="0" g="0" b="0"/>
        </a:fillRef>
        <a:effectRef idx="0">
          <a:scrgbClr r="0" g="0" b="0"/>
        </a:effectRef>
        <a:fontRef idx="minor"/>
      </dsp:style>
    </dsp:sp>
    <dsp:sp modelId="{05B53878-06DA-4963-9BA5-1F637726F629}">
      <dsp:nvSpPr>
        <dsp:cNvPr id="0" name=""/>
        <dsp:cNvSpPr/>
      </dsp:nvSpPr>
      <dsp:spPr>
        <a:xfrm>
          <a:off x="430530" y="4046398"/>
          <a:ext cx="6027420" cy="678003"/>
        </a:xfrm>
        <a:prstGeom prst="roundRect">
          <a:avLst/>
        </a:prstGeom>
        <a:gradFill rotWithShape="0">
          <a:gsLst>
            <a:gs pos="0">
              <a:schemeClr val="accent1">
                <a:shade val="80000"/>
                <a:hueOff val="-531350"/>
                <a:satOff val="-25335"/>
                <a:lumOff val="32330"/>
                <a:alphaOff val="0"/>
                <a:tint val="10000"/>
                <a:satMod val="300000"/>
              </a:schemeClr>
            </a:gs>
            <a:gs pos="34000">
              <a:schemeClr val="accent1">
                <a:shade val="80000"/>
                <a:hueOff val="-531350"/>
                <a:satOff val="-25335"/>
                <a:lumOff val="32330"/>
                <a:alphaOff val="0"/>
                <a:tint val="13500"/>
                <a:satMod val="250000"/>
              </a:schemeClr>
            </a:gs>
            <a:gs pos="100000">
              <a:schemeClr val="accent1">
                <a:shade val="80000"/>
                <a:hueOff val="-531350"/>
                <a:satOff val="-25335"/>
                <a:lumOff val="3233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7822" tIns="0" rIns="227822" bIns="0" numCol="1" spcCol="1270" anchor="ctr" anchorCtr="0">
          <a:noAutofit/>
        </a:bodyPr>
        <a:lstStyle/>
        <a:p>
          <a:pPr lvl="0" algn="l" defTabSz="889000">
            <a:lnSpc>
              <a:spcPct val="90000"/>
            </a:lnSpc>
            <a:spcBef>
              <a:spcPct val="0"/>
            </a:spcBef>
            <a:spcAft>
              <a:spcPct val="35000"/>
            </a:spcAft>
          </a:pPr>
          <a:r>
            <a:rPr lang="en-US" sz="2000" kern="1200" dirty="0" smtClean="0">
              <a:latin typeface="微软雅黑" pitchFamily="34" charset="-122"/>
              <a:ea typeface="微软雅黑" pitchFamily="34" charset="-122"/>
            </a:rPr>
            <a:t>Hospital disinfection materials management</a:t>
          </a:r>
          <a:endParaRPr lang="zh-CN" altLang="en-US" sz="2000" kern="1200" dirty="0">
            <a:latin typeface="微软雅黑" pitchFamily="34" charset="-122"/>
            <a:ea typeface="微软雅黑" pitchFamily="34" charset="-122"/>
          </a:endParaRPr>
        </a:p>
      </dsp:txBody>
      <dsp:txXfrm>
        <a:off x="430530" y="4046398"/>
        <a:ext cx="6027420" cy="67800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2A31B6-CBA5-47D6-AD7B-77E11924CFE1}">
      <dsp:nvSpPr>
        <dsp:cNvPr id="0" name=""/>
        <dsp:cNvSpPr/>
      </dsp:nvSpPr>
      <dsp:spPr>
        <a:xfrm>
          <a:off x="72476" y="2330294"/>
          <a:ext cx="1773038" cy="15468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b="0" kern="1200" dirty="0" smtClean="0">
              <a:latin typeface="Perpetua" pitchFamily="18" charset="0"/>
              <a:ea typeface="微软雅黑" pitchFamily="34" charset="-122"/>
            </a:rPr>
            <a:t>Treatment Management of Patients </a:t>
          </a:r>
          <a:endParaRPr lang="zh-CN" altLang="en-US" sz="2400" b="0" kern="1200" dirty="0">
            <a:latin typeface="Perpetua" pitchFamily="18" charset="0"/>
            <a:ea typeface="微软雅黑" pitchFamily="34" charset="-122"/>
          </a:endParaRPr>
        </a:p>
      </dsp:txBody>
      <dsp:txXfrm>
        <a:off x="72476" y="2330294"/>
        <a:ext cx="1773038" cy="1546865"/>
      </dsp:txXfrm>
    </dsp:sp>
    <dsp:sp modelId="{A76ED400-D25D-4767-B6AB-13A1614F6804}">
      <dsp:nvSpPr>
        <dsp:cNvPr id="0" name=""/>
        <dsp:cNvSpPr/>
      </dsp:nvSpPr>
      <dsp:spPr>
        <a:xfrm rot="19107043">
          <a:off x="1971117" y="1751354"/>
          <a:ext cx="613668" cy="3668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zh-CN" altLang="en-US" sz="2400" b="0" kern="1200">
            <a:solidFill>
              <a:schemeClr val="tx1"/>
            </a:solidFill>
            <a:latin typeface="微软雅黑" pitchFamily="34" charset="-122"/>
            <a:ea typeface="微软雅黑" pitchFamily="34" charset="-122"/>
          </a:endParaRPr>
        </a:p>
      </dsp:txBody>
      <dsp:txXfrm rot="19107043">
        <a:off x="1971117" y="1751354"/>
        <a:ext cx="613668" cy="366871"/>
      </dsp:txXfrm>
    </dsp:sp>
    <dsp:sp modelId="{C87A6041-DD24-45C7-8C97-6F01F9E410E0}">
      <dsp:nvSpPr>
        <dsp:cNvPr id="0" name=""/>
        <dsp:cNvSpPr/>
      </dsp:nvSpPr>
      <dsp:spPr>
        <a:xfrm>
          <a:off x="2698218" y="0"/>
          <a:ext cx="1479319" cy="18135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b="0" kern="1200" dirty="0" smtClean="0">
              <a:latin typeface="Perpetua" pitchFamily="18" charset="0"/>
              <a:ea typeface="微软雅黑" pitchFamily="34" charset="-122"/>
            </a:rPr>
            <a:t>Two-way location of Doctors and Patients</a:t>
          </a:r>
          <a:endParaRPr lang="zh-CN" altLang="en-US" sz="2400" b="0" kern="1200" dirty="0">
            <a:latin typeface="Perpetua" pitchFamily="18" charset="0"/>
            <a:ea typeface="微软雅黑" pitchFamily="34" charset="-122"/>
          </a:endParaRPr>
        </a:p>
      </dsp:txBody>
      <dsp:txXfrm>
        <a:off x="2698218" y="0"/>
        <a:ext cx="1479319" cy="1813587"/>
      </dsp:txXfrm>
    </dsp:sp>
    <dsp:sp modelId="{29E45647-689A-40AA-B9D2-D12C2F1A8E3D}">
      <dsp:nvSpPr>
        <dsp:cNvPr id="0" name=""/>
        <dsp:cNvSpPr/>
      </dsp:nvSpPr>
      <dsp:spPr>
        <a:xfrm rot="2918955">
          <a:off x="4223903" y="1802019"/>
          <a:ext cx="326591" cy="3668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zh-CN" altLang="en-US" sz="2400" b="0" kern="1200">
            <a:solidFill>
              <a:schemeClr val="tx1"/>
            </a:solidFill>
            <a:latin typeface="微软雅黑" pitchFamily="34" charset="-122"/>
            <a:ea typeface="微软雅黑" pitchFamily="34" charset="-122"/>
          </a:endParaRPr>
        </a:p>
      </dsp:txBody>
      <dsp:txXfrm rot="2918955">
        <a:off x="4223903" y="1802019"/>
        <a:ext cx="326591" cy="366871"/>
      </dsp:txXfrm>
    </dsp:sp>
    <dsp:sp modelId="{D42F1531-3031-456A-8995-1EA380C3A3D4}">
      <dsp:nvSpPr>
        <dsp:cNvPr id="0" name=""/>
        <dsp:cNvSpPr/>
      </dsp:nvSpPr>
      <dsp:spPr>
        <a:xfrm>
          <a:off x="4495798" y="2209804"/>
          <a:ext cx="1708569" cy="17394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Identification and Management of maternal and babies</a:t>
          </a:r>
          <a:endParaRPr lang="zh-CN" altLang="en-US" sz="2000" b="0" kern="1200" dirty="0">
            <a:latin typeface="微软雅黑" pitchFamily="34" charset="-122"/>
            <a:ea typeface="微软雅黑" pitchFamily="34" charset="-122"/>
          </a:endParaRPr>
        </a:p>
      </dsp:txBody>
      <dsp:txXfrm>
        <a:off x="4495798" y="2209804"/>
        <a:ext cx="1708569" cy="1739446"/>
      </dsp:txXfrm>
    </dsp:sp>
    <dsp:sp modelId="{9B4E61F3-04F0-4F4F-9513-CE20488A1421}">
      <dsp:nvSpPr>
        <dsp:cNvPr id="0" name=""/>
        <dsp:cNvSpPr/>
      </dsp:nvSpPr>
      <dsp:spPr>
        <a:xfrm rot="18912091">
          <a:off x="6281639" y="1768620"/>
          <a:ext cx="407747" cy="36687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zh-CN" altLang="en-US" sz="2400" b="0" kern="1200">
            <a:solidFill>
              <a:schemeClr val="tx1"/>
            </a:solidFill>
            <a:latin typeface="微软雅黑" pitchFamily="34" charset="-122"/>
            <a:ea typeface="微软雅黑" pitchFamily="34" charset="-122"/>
          </a:endParaRPr>
        </a:p>
      </dsp:txBody>
      <dsp:txXfrm rot="18912091">
        <a:off x="6281639" y="1768620"/>
        <a:ext cx="407747" cy="366871"/>
      </dsp:txXfrm>
    </dsp:sp>
    <dsp:sp modelId="{656F465D-E2B5-4AFF-A988-44713D89BDD6}">
      <dsp:nvSpPr>
        <dsp:cNvPr id="0" name=""/>
        <dsp:cNvSpPr/>
      </dsp:nvSpPr>
      <dsp:spPr>
        <a:xfrm>
          <a:off x="6750280" y="0"/>
          <a:ext cx="1479319" cy="19093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Care on Alzheimer's sufferers and More</a:t>
          </a:r>
          <a:endParaRPr lang="zh-CN" altLang="en-US" sz="2400" b="0" kern="1200" dirty="0">
            <a:latin typeface="微软雅黑" pitchFamily="34" charset="-122"/>
            <a:ea typeface="微软雅黑" pitchFamily="34" charset="-122"/>
          </a:endParaRPr>
        </a:p>
      </dsp:txBody>
      <dsp:txXfrm>
        <a:off x="6750280" y="0"/>
        <a:ext cx="1479319" cy="190934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A12AD8-98E3-4539-A0AF-72E80F0974BA}">
      <dsp:nvSpPr>
        <dsp:cNvPr id="0" name=""/>
        <dsp:cNvSpPr/>
      </dsp:nvSpPr>
      <dsp:spPr>
        <a:xfrm>
          <a:off x="0" y="0"/>
          <a:ext cx="1557103" cy="17123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latin typeface="微软雅黑" pitchFamily="34" charset="-122"/>
              <a:ea typeface="微软雅黑" pitchFamily="34" charset="-122"/>
            </a:rPr>
            <a:t>Wireless Nurse  Care</a:t>
          </a:r>
          <a:endParaRPr lang="zh-CN" altLang="en-US" sz="2000" kern="1200" dirty="0">
            <a:latin typeface="微软雅黑" pitchFamily="34" charset="-122"/>
            <a:ea typeface="微软雅黑" pitchFamily="34" charset="-122"/>
          </a:endParaRPr>
        </a:p>
      </dsp:txBody>
      <dsp:txXfrm>
        <a:off x="0" y="0"/>
        <a:ext cx="1557103" cy="1712356"/>
      </dsp:txXfrm>
    </dsp:sp>
    <dsp:sp modelId="{BDA8BAD9-99AF-4D3E-9C91-BDA7BF74FBDF}">
      <dsp:nvSpPr>
        <dsp:cNvPr id="0" name=""/>
        <dsp:cNvSpPr/>
      </dsp:nvSpPr>
      <dsp:spPr>
        <a:xfrm>
          <a:off x="3200296" y="426651"/>
          <a:ext cx="786643" cy="7077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latin typeface="微软雅黑" pitchFamily="34" charset="-122"/>
            <a:ea typeface="微软雅黑" pitchFamily="34" charset="-122"/>
          </a:endParaRPr>
        </a:p>
      </dsp:txBody>
      <dsp:txXfrm>
        <a:off x="3200296" y="426651"/>
        <a:ext cx="786643" cy="707774"/>
      </dsp:txXfrm>
    </dsp:sp>
    <dsp:sp modelId="{2FF88600-A897-4FB7-A43B-37487AEDDC1C}">
      <dsp:nvSpPr>
        <dsp:cNvPr id="0" name=""/>
        <dsp:cNvSpPr/>
      </dsp:nvSpPr>
      <dsp:spPr>
        <a:xfrm>
          <a:off x="4462693" y="0"/>
          <a:ext cx="1557103" cy="17123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latin typeface="微软雅黑" pitchFamily="34" charset="-122"/>
              <a:ea typeface="微软雅黑" pitchFamily="34" charset="-122"/>
            </a:rPr>
            <a:t>Ward Wireless Checking </a:t>
          </a:r>
          <a:endParaRPr lang="zh-CN" altLang="en-US" sz="2000" kern="1200" dirty="0">
            <a:latin typeface="微软雅黑" pitchFamily="34" charset="-122"/>
            <a:ea typeface="微软雅黑" pitchFamily="34" charset="-122"/>
          </a:endParaRPr>
        </a:p>
      </dsp:txBody>
      <dsp:txXfrm>
        <a:off x="4462693" y="0"/>
        <a:ext cx="1557103" cy="1712356"/>
      </dsp:txXfrm>
    </dsp:sp>
    <dsp:sp modelId="{C2ED6D02-D22F-47C1-BCCA-58BFBB8053CF}">
      <dsp:nvSpPr>
        <dsp:cNvPr id="0" name=""/>
        <dsp:cNvSpPr/>
      </dsp:nvSpPr>
      <dsp:spPr>
        <a:xfrm rot="5298919">
          <a:off x="5046071" y="1784511"/>
          <a:ext cx="465772" cy="7077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latin typeface="微软雅黑" pitchFamily="34" charset="-122"/>
            <a:ea typeface="微软雅黑" pitchFamily="34" charset="-122"/>
          </a:endParaRPr>
        </a:p>
      </dsp:txBody>
      <dsp:txXfrm rot="5298919">
        <a:off x="5046071" y="1784511"/>
        <a:ext cx="465772" cy="707774"/>
      </dsp:txXfrm>
    </dsp:sp>
    <dsp:sp modelId="{8C7FCCC6-F271-481E-963D-E2E6D1B2CA6E}">
      <dsp:nvSpPr>
        <dsp:cNvPr id="0" name=""/>
        <dsp:cNvSpPr/>
      </dsp:nvSpPr>
      <dsp:spPr>
        <a:xfrm>
          <a:off x="4495799" y="2590793"/>
          <a:ext cx="1643291" cy="17123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latin typeface="微软雅黑" pitchFamily="34" charset="-122"/>
              <a:ea typeface="微软雅黑" pitchFamily="34" charset="-122"/>
            </a:rPr>
            <a:t>Wireless ECG Acquisition</a:t>
          </a:r>
          <a:endParaRPr lang="zh-CN" altLang="en-US" sz="2000" kern="1200" dirty="0">
            <a:latin typeface="微软雅黑" pitchFamily="34" charset="-122"/>
            <a:ea typeface="微软雅黑" pitchFamily="34" charset="-122"/>
          </a:endParaRPr>
        </a:p>
      </dsp:txBody>
      <dsp:txXfrm>
        <a:off x="4495799" y="2590793"/>
        <a:ext cx="1643291" cy="1712356"/>
      </dsp:txXfrm>
    </dsp:sp>
    <dsp:sp modelId="{04F2C35B-8B98-483E-B326-303894B25DB6}">
      <dsp:nvSpPr>
        <dsp:cNvPr id="0" name=""/>
        <dsp:cNvSpPr/>
      </dsp:nvSpPr>
      <dsp:spPr>
        <a:xfrm rot="10799990">
          <a:off x="2500142" y="2895600"/>
          <a:ext cx="1619597" cy="7077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latin typeface="微软雅黑" pitchFamily="34" charset="-122"/>
            <a:ea typeface="微软雅黑" pitchFamily="34" charset="-122"/>
          </a:endParaRPr>
        </a:p>
      </dsp:txBody>
      <dsp:txXfrm rot="10799990">
        <a:off x="2500142" y="2895600"/>
        <a:ext cx="1619597" cy="707774"/>
      </dsp:txXfrm>
    </dsp:sp>
    <dsp:sp modelId="{61FF302D-1831-43E2-BE2B-06649575F40C}">
      <dsp:nvSpPr>
        <dsp:cNvPr id="0" name=""/>
        <dsp:cNvSpPr/>
      </dsp:nvSpPr>
      <dsp:spPr>
        <a:xfrm>
          <a:off x="533405" y="2590805"/>
          <a:ext cx="1499453" cy="17123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CN" sz="1600" kern="1200" dirty="0" smtClean="0">
              <a:latin typeface="微软雅黑" pitchFamily="34" charset="-122"/>
              <a:ea typeface="微软雅黑" pitchFamily="34" charset="-122"/>
            </a:rPr>
            <a:t>Wireless Propert</a:t>
          </a:r>
          <a:r>
            <a:rPr lang="en-US" altLang="zh-CN" sz="1600" b="1" kern="1200" dirty="0" smtClean="0">
              <a:latin typeface="微软雅黑" pitchFamily="34" charset="-122"/>
              <a:ea typeface="微软雅黑" pitchFamily="34" charset="-122"/>
            </a:rPr>
            <a:t>y</a:t>
          </a:r>
          <a:r>
            <a:rPr lang="en-US" altLang="zh-CN" sz="1600" kern="1200" dirty="0" smtClean="0">
              <a:latin typeface="微软雅黑" pitchFamily="34" charset="-122"/>
              <a:ea typeface="微软雅黑" pitchFamily="34" charset="-122"/>
            </a:rPr>
            <a:t> management</a:t>
          </a:r>
          <a:endParaRPr lang="zh-CN" altLang="en-US" sz="1600" kern="1200" dirty="0">
            <a:latin typeface="微软雅黑" pitchFamily="34" charset="-122"/>
            <a:ea typeface="微软雅黑" pitchFamily="34" charset="-122"/>
          </a:endParaRPr>
        </a:p>
      </dsp:txBody>
      <dsp:txXfrm>
        <a:off x="533405" y="2590805"/>
        <a:ext cx="1499453" cy="171235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2F584DA-8D0F-4950-BC49-E8C0E1E76D56}">
      <dsp:nvSpPr>
        <dsp:cNvPr id="0" name=""/>
        <dsp:cNvSpPr/>
      </dsp:nvSpPr>
      <dsp:spPr>
        <a:xfrm>
          <a:off x="2895607" y="558"/>
          <a:ext cx="4663440" cy="217661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endParaRPr lang="zh-CN" altLang="en-US" sz="2400" kern="1200" dirty="0"/>
        </a:p>
        <a:p>
          <a:pPr marL="228600" lvl="1" indent="-228600" algn="l" defTabSz="1066800">
            <a:lnSpc>
              <a:spcPct val="90000"/>
            </a:lnSpc>
            <a:spcBef>
              <a:spcPct val="0"/>
            </a:spcBef>
            <a:spcAft>
              <a:spcPct val="15000"/>
            </a:spcAft>
            <a:buChar char="••"/>
          </a:pPr>
          <a:r>
            <a:rPr lang="en-US" altLang="zh-CN" sz="2400" kern="1200" dirty="0" smtClean="0"/>
            <a:t>Hospital Lab management, Smart Operating Room</a:t>
          </a:r>
          <a:endParaRPr lang="zh-CN" altLang="en-US" sz="2400" kern="1200" dirty="0"/>
        </a:p>
      </dsp:txBody>
      <dsp:txXfrm>
        <a:off x="2895607" y="558"/>
        <a:ext cx="4663440" cy="2176611"/>
      </dsp:txXfrm>
    </dsp:sp>
    <dsp:sp modelId="{4A8A906B-1986-4EE9-8051-4A4926845E9B}">
      <dsp:nvSpPr>
        <dsp:cNvPr id="0" name=""/>
        <dsp:cNvSpPr/>
      </dsp:nvSpPr>
      <dsp:spPr>
        <a:xfrm>
          <a:off x="213352" y="272721"/>
          <a:ext cx="2682255" cy="16322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altLang="zh-CN" sz="3300" kern="1200" dirty="0" smtClean="0"/>
            <a:t>Medicare Environment Application </a:t>
          </a:r>
          <a:endParaRPr lang="zh-CN" altLang="en-US" sz="3300" kern="1200" dirty="0"/>
        </a:p>
      </dsp:txBody>
      <dsp:txXfrm>
        <a:off x="213352" y="272721"/>
        <a:ext cx="2682255" cy="1632284"/>
      </dsp:txXfrm>
    </dsp:sp>
    <dsp:sp modelId="{2C309EA6-E1E9-4536-9F37-3E8C94860A93}">
      <dsp:nvSpPr>
        <dsp:cNvPr id="0" name=""/>
        <dsp:cNvSpPr/>
      </dsp:nvSpPr>
      <dsp:spPr>
        <a:xfrm>
          <a:off x="3047993" y="2394830"/>
          <a:ext cx="4663440" cy="217661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200150">
            <a:lnSpc>
              <a:spcPct val="90000"/>
            </a:lnSpc>
            <a:spcBef>
              <a:spcPct val="0"/>
            </a:spcBef>
            <a:spcAft>
              <a:spcPct val="15000"/>
            </a:spcAft>
            <a:buChar char="••"/>
          </a:pPr>
          <a:endParaRPr lang="zh-CN" altLang="en-US" sz="2700" kern="1200" dirty="0"/>
        </a:p>
        <a:p>
          <a:pPr marL="228600" lvl="1" indent="-228600" algn="l" defTabSz="1066800">
            <a:lnSpc>
              <a:spcPct val="90000"/>
            </a:lnSpc>
            <a:spcBef>
              <a:spcPct val="0"/>
            </a:spcBef>
            <a:spcAft>
              <a:spcPct val="15000"/>
            </a:spcAft>
            <a:buChar char="••"/>
          </a:pPr>
          <a:r>
            <a:rPr lang="en-US" altLang="zh-CN" sz="2400" kern="1200" dirty="0" smtClean="0"/>
            <a:t>Building Automation, Energy management, Access </a:t>
          </a:r>
          <a:r>
            <a:rPr lang="en-US" altLang="zh-CN" sz="2700" kern="1200" dirty="0" smtClean="0"/>
            <a:t>management and more</a:t>
          </a:r>
          <a:endParaRPr lang="zh-CN" altLang="en-US" sz="2700" kern="1200" dirty="0"/>
        </a:p>
      </dsp:txBody>
      <dsp:txXfrm>
        <a:off x="3047993" y="2394830"/>
        <a:ext cx="4663440" cy="2176611"/>
      </dsp:txXfrm>
    </dsp:sp>
    <dsp:sp modelId="{2EB21C67-DB1B-48BF-9374-AB2C34114D1C}">
      <dsp:nvSpPr>
        <dsp:cNvPr id="0" name=""/>
        <dsp:cNvSpPr/>
      </dsp:nvSpPr>
      <dsp:spPr>
        <a:xfrm>
          <a:off x="60966" y="2819411"/>
          <a:ext cx="2987026" cy="16322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altLang="zh-CN" sz="3300" kern="1200" dirty="0" smtClean="0"/>
            <a:t>Medicare Area Management</a:t>
          </a:r>
          <a:endParaRPr lang="zh-CN" altLang="en-US" sz="3300" kern="1200" dirty="0"/>
        </a:p>
      </dsp:txBody>
      <dsp:txXfrm>
        <a:off x="60966" y="2819411"/>
        <a:ext cx="2987026" cy="1632262"/>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9665328-3388-4B77-B2A1-7A253AE2FF4D}">
      <dsp:nvSpPr>
        <dsp:cNvPr id="0" name=""/>
        <dsp:cNvSpPr/>
      </dsp:nvSpPr>
      <dsp:spPr>
        <a:xfrm>
          <a:off x="0" y="528954"/>
          <a:ext cx="57912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5BE0BC-3E89-447F-802F-9812C4BE0B72}">
      <dsp:nvSpPr>
        <dsp:cNvPr id="0" name=""/>
        <dsp:cNvSpPr/>
      </dsp:nvSpPr>
      <dsp:spPr>
        <a:xfrm>
          <a:off x="279095" y="269929"/>
          <a:ext cx="4053840" cy="5906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226" tIns="0" rIns="153226" bIns="0" numCol="1" spcCol="1270" anchor="ctr" anchorCtr="0">
          <a:noAutofit/>
        </a:bodyPr>
        <a:lstStyle/>
        <a:p>
          <a:pPr lvl="0" algn="l" defTabSz="800100">
            <a:lnSpc>
              <a:spcPct val="90000"/>
            </a:lnSpc>
            <a:spcBef>
              <a:spcPct val="0"/>
            </a:spcBef>
            <a:spcAft>
              <a:spcPct val="35000"/>
            </a:spcAft>
          </a:pPr>
          <a:r>
            <a:rPr lang="en-US" altLang="zh-CN" sz="1800" kern="1200" dirty="0" smtClean="0">
              <a:latin typeface="微软雅黑" pitchFamily="34" charset="-122"/>
              <a:ea typeface="微软雅黑" pitchFamily="34" charset="-122"/>
            </a:rPr>
            <a:t>Operation Reserve?</a:t>
          </a:r>
          <a:endParaRPr lang="zh-CN" altLang="en-US" sz="1800" kern="1200" dirty="0">
            <a:latin typeface="微软雅黑" pitchFamily="34" charset="-122"/>
            <a:ea typeface="微软雅黑" pitchFamily="34" charset="-122"/>
          </a:endParaRPr>
        </a:p>
      </dsp:txBody>
      <dsp:txXfrm>
        <a:off x="279095" y="269929"/>
        <a:ext cx="4053840" cy="590695"/>
      </dsp:txXfrm>
    </dsp:sp>
    <dsp:sp modelId="{FE420A22-1174-4911-80C8-D10EEE6FB9CD}">
      <dsp:nvSpPr>
        <dsp:cNvPr id="0" name=""/>
        <dsp:cNvSpPr/>
      </dsp:nvSpPr>
      <dsp:spPr>
        <a:xfrm>
          <a:off x="0" y="1363326"/>
          <a:ext cx="5791200" cy="9639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9461" tIns="354076" rIns="449461" bIns="92456" numCol="1" spcCol="1270" anchor="t" anchorCtr="0">
          <a:noAutofit/>
        </a:bodyPr>
        <a:lstStyle/>
        <a:p>
          <a:pPr marL="114300" lvl="1" indent="-114300" algn="l" defTabSz="577850">
            <a:lnSpc>
              <a:spcPct val="90000"/>
            </a:lnSpc>
            <a:spcBef>
              <a:spcPct val="0"/>
            </a:spcBef>
            <a:spcAft>
              <a:spcPct val="15000"/>
            </a:spcAft>
            <a:buChar char="••"/>
          </a:pPr>
          <a:r>
            <a:rPr lang="en-US" altLang="zh-CN" sz="1300" kern="1200" dirty="0" smtClean="0">
              <a:latin typeface="微软雅黑" pitchFamily="34" charset="-122"/>
              <a:ea typeface="微软雅黑" pitchFamily="34" charset="-122"/>
            </a:rPr>
            <a:t> </a:t>
          </a:r>
          <a:r>
            <a:rPr lang="en-US" altLang="zh-CN" sz="1800" kern="1200" dirty="0" smtClean="0">
              <a:latin typeface="+mn-lt"/>
              <a:ea typeface="微软雅黑" pitchFamily="34" charset="-122"/>
            </a:rPr>
            <a:t>including smart  </a:t>
          </a:r>
          <a:r>
            <a:rPr lang="en-US" sz="1800" kern="1200" dirty="0" smtClean="0">
              <a:latin typeface="+mn-lt"/>
            </a:rPr>
            <a:t>Gases, temperature, humidity, lighting monitoring </a:t>
          </a:r>
          <a:endParaRPr lang="zh-CN" altLang="en-US" sz="1800" kern="1200" dirty="0">
            <a:latin typeface="+mn-lt"/>
            <a:ea typeface="微软雅黑" pitchFamily="34" charset="-122"/>
          </a:endParaRPr>
        </a:p>
      </dsp:txBody>
      <dsp:txXfrm>
        <a:off x="0" y="1363326"/>
        <a:ext cx="5791200" cy="963900"/>
      </dsp:txXfrm>
    </dsp:sp>
    <dsp:sp modelId="{F15DA2E1-3F1D-45CD-8BD2-4FF71E60EBFB}">
      <dsp:nvSpPr>
        <dsp:cNvPr id="0" name=""/>
        <dsp:cNvSpPr/>
      </dsp:nvSpPr>
      <dsp:spPr>
        <a:xfrm>
          <a:off x="289560" y="1049154"/>
          <a:ext cx="4053840" cy="5650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226" tIns="0" rIns="153226" bIns="0" numCol="1" spcCol="1270" anchor="ctr" anchorCtr="0">
          <a:noAutofit/>
        </a:bodyPr>
        <a:lstStyle/>
        <a:p>
          <a:pPr lvl="0" algn="l" defTabSz="800100">
            <a:lnSpc>
              <a:spcPct val="90000"/>
            </a:lnSpc>
            <a:spcBef>
              <a:spcPct val="0"/>
            </a:spcBef>
            <a:spcAft>
              <a:spcPct val="35000"/>
            </a:spcAft>
          </a:pPr>
          <a:r>
            <a:rPr lang="en-US" altLang="zh-CN" sz="1800" kern="1200" dirty="0" smtClean="0">
              <a:latin typeface="微软雅黑" pitchFamily="34" charset="-122"/>
              <a:ea typeface="微软雅黑" pitchFamily="34" charset="-122"/>
            </a:rPr>
            <a:t>Operation Room</a:t>
          </a:r>
          <a:r>
            <a:rPr lang="zh-CN" altLang="en-US" sz="1800" kern="1200" dirty="0" smtClean="0">
              <a:latin typeface="微软雅黑" pitchFamily="34" charset="-122"/>
              <a:ea typeface="微软雅黑" pitchFamily="34" charset="-122"/>
            </a:rPr>
            <a:t> </a:t>
          </a:r>
          <a:r>
            <a:rPr lang="en-US" altLang="zh-CN" sz="1800" kern="1200" dirty="0" smtClean="0">
              <a:latin typeface="微软雅黑" pitchFamily="34" charset="-122"/>
              <a:ea typeface="微软雅黑" pitchFamily="34" charset="-122"/>
            </a:rPr>
            <a:t>Environment Management </a:t>
          </a:r>
          <a:endParaRPr lang="zh-CN" altLang="en-US" sz="1800" kern="1200" dirty="0">
            <a:latin typeface="微软雅黑" pitchFamily="34" charset="-122"/>
            <a:ea typeface="微软雅黑" pitchFamily="34" charset="-122"/>
          </a:endParaRPr>
        </a:p>
      </dsp:txBody>
      <dsp:txXfrm>
        <a:off x="289560" y="1049154"/>
        <a:ext cx="4053840" cy="565091"/>
      </dsp:txXfrm>
    </dsp:sp>
    <dsp:sp modelId="{6EC0CB95-8EA2-438C-AD93-CBC16838C1C9}">
      <dsp:nvSpPr>
        <dsp:cNvPr id="0" name=""/>
        <dsp:cNvSpPr/>
      </dsp:nvSpPr>
      <dsp:spPr>
        <a:xfrm>
          <a:off x="0" y="2669946"/>
          <a:ext cx="5791200" cy="12048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9461" tIns="354076" rIns="449461"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dirty="0" smtClean="0">
              <a:latin typeface="+mn-lt"/>
              <a:ea typeface="微软雅黑" pitchFamily="34" charset="-122"/>
            </a:rPr>
            <a:t>including  instrument/medicine checking, </a:t>
          </a:r>
          <a:r>
            <a:rPr lang="en-US" sz="1800" kern="1200" dirty="0" smtClean="0">
              <a:latin typeface="+mn-lt"/>
            </a:rPr>
            <a:t>Surgical staff</a:t>
          </a:r>
          <a:r>
            <a:rPr lang="en-US" altLang="zh-CN" sz="1800" kern="1200" dirty="0" smtClean="0">
              <a:latin typeface="+mn-lt"/>
              <a:ea typeface="微软雅黑" pitchFamily="34" charset="-122"/>
            </a:rPr>
            <a:t> locating, and even </a:t>
          </a:r>
          <a:r>
            <a:rPr lang="en-US" sz="1800" kern="1200" dirty="0" smtClean="0">
              <a:latin typeface="+mn-lt"/>
            </a:rPr>
            <a:t>Monitoring operating procedure during surgery</a:t>
          </a:r>
          <a:endParaRPr lang="zh-CN" altLang="en-US" sz="1800" kern="1200" dirty="0">
            <a:latin typeface="+mn-lt"/>
            <a:ea typeface="微软雅黑" pitchFamily="34" charset="-122"/>
          </a:endParaRPr>
        </a:p>
      </dsp:txBody>
      <dsp:txXfrm>
        <a:off x="0" y="2669946"/>
        <a:ext cx="5791200" cy="1204875"/>
      </dsp:txXfrm>
    </dsp:sp>
    <dsp:sp modelId="{ECB46C43-3D8A-428A-BC77-FB8A2BB27552}">
      <dsp:nvSpPr>
        <dsp:cNvPr id="0" name=""/>
        <dsp:cNvSpPr/>
      </dsp:nvSpPr>
      <dsp:spPr>
        <a:xfrm>
          <a:off x="289560" y="2419026"/>
          <a:ext cx="405384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3226" tIns="0" rIns="153226" bIns="0" numCol="1" spcCol="1270" anchor="ctr" anchorCtr="0">
          <a:noAutofit/>
        </a:bodyPr>
        <a:lstStyle/>
        <a:p>
          <a:pPr lvl="0" algn="l" defTabSz="755650">
            <a:lnSpc>
              <a:spcPct val="90000"/>
            </a:lnSpc>
            <a:spcBef>
              <a:spcPct val="0"/>
            </a:spcBef>
            <a:spcAft>
              <a:spcPct val="35000"/>
            </a:spcAft>
          </a:pPr>
          <a:r>
            <a:rPr lang="en-US" altLang="zh-CN" sz="1700" kern="1200" dirty="0" smtClean="0">
              <a:latin typeface="微软雅黑" pitchFamily="34" charset="-122"/>
              <a:ea typeface="微软雅黑" pitchFamily="34" charset="-122"/>
            </a:rPr>
            <a:t>Operation Treatment management </a:t>
          </a:r>
          <a:r>
            <a:rPr lang="zh-CN" altLang="en-US" sz="1700" kern="1200" dirty="0" smtClean="0">
              <a:latin typeface="微软雅黑" pitchFamily="34" charset="-122"/>
              <a:ea typeface="微软雅黑" pitchFamily="34" charset="-122"/>
            </a:rPr>
            <a:t> </a:t>
          </a:r>
          <a:endParaRPr lang="zh-CN" altLang="en-US" sz="1700" kern="1200" dirty="0">
            <a:latin typeface="微软雅黑" pitchFamily="34" charset="-122"/>
            <a:ea typeface="微软雅黑" pitchFamily="34" charset="-122"/>
          </a:endParaRPr>
        </a:p>
      </dsp:txBody>
      <dsp:txXfrm>
        <a:off x="289560" y="2419026"/>
        <a:ext cx="4053840" cy="5018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1C097931-697B-44F2-8759-DD5A4C81AE87}" type="datetimeFigureOut">
              <a:rPr lang="zh-CN" altLang="en-US"/>
              <a:pPr>
                <a:defRPr/>
              </a:pPr>
              <a:t>2012/3/3</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651D456D-D9DD-4E5E-A604-15C868AF621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F701A7AB-A5A5-4389-BB2A-DE6847FDB77B}" type="datetimeFigureOut">
              <a:rPr lang="zh-CN" altLang="en-US"/>
              <a:pPr>
                <a:defRPr/>
              </a:pPr>
              <a:t>2012/3/3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B9358780-3F7C-4725-86A6-0156BAAE0E1D}"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TextEdit="1"/>
          </p:cNvSpPr>
          <p:nvPr>
            <p:ph type="sldImg"/>
          </p:nvPr>
        </p:nvSpPr>
        <p:spPr bwMode="auto">
          <a:noFill/>
          <a:ln>
            <a:solidFill>
              <a:srgbClr val="000000"/>
            </a:solidFill>
            <a:miter lim="800000"/>
            <a:headEnd/>
            <a:tailEnd/>
          </a:ln>
        </p:spPr>
      </p:sp>
      <p:sp>
        <p:nvSpPr>
          <p:cNvPr id="28675"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2867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7F7988-EAA2-49F1-B201-51C044DC2233}" type="slidenum">
              <a:rPr lang="zh-CN" altLang="en-US" smtClean="0">
                <a:ea typeface="宋体" charset="-122"/>
              </a:rPr>
              <a:pPr/>
              <a:t>2</a:t>
            </a:fld>
            <a:endParaRPr lang="zh-CN" altLang="en-US"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bwMode="auto">
          <a:noFill/>
          <a:ln>
            <a:solidFill>
              <a:srgbClr val="000000"/>
            </a:solidFill>
            <a:miter lim="800000"/>
            <a:headEnd/>
            <a:tailEnd/>
          </a:ln>
        </p:spPr>
      </p:sp>
      <p:sp>
        <p:nvSpPr>
          <p:cNvPr id="2969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970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478AE5-EEE2-4E2B-86B2-F74E20504AB6}" type="slidenum">
              <a:rPr lang="zh-CN" altLang="en-US" smtClean="0">
                <a:ea typeface="宋体" charset="-122"/>
              </a:rPr>
              <a:pPr/>
              <a:t>28</a:t>
            </a:fld>
            <a:endParaRPr lang="zh-CN" altLang="en-US"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矩形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圆角矩形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矩形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矩形 12"/>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矩形 14"/>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zh-CN" altLang="en-US" smtClean="0"/>
              <a:t>单击此处编辑母版标题样式</a:t>
            </a:r>
            <a:endParaRPr lang="en-US"/>
          </a:p>
        </p:txBody>
      </p:sp>
      <p:sp>
        <p:nvSpPr>
          <p:cNvPr id="11" name="日期占位符 27"/>
          <p:cNvSpPr>
            <a:spLocks noGrp="1"/>
          </p:cNvSpPr>
          <p:nvPr>
            <p:ph type="dt" sz="half" idx="10"/>
          </p:nvPr>
        </p:nvSpPr>
        <p:spPr/>
        <p:txBody>
          <a:bodyPr/>
          <a:lstStyle>
            <a:lvl1pPr>
              <a:defRPr/>
            </a:lvl1pPr>
          </a:lstStyle>
          <a:p>
            <a:pPr>
              <a:defRPr/>
            </a:pPr>
            <a:endParaRPr lang="en-US" altLang="zh-CN"/>
          </a:p>
        </p:txBody>
      </p:sp>
      <p:sp>
        <p:nvSpPr>
          <p:cNvPr id="12" name="页脚占位符 16"/>
          <p:cNvSpPr>
            <a:spLocks noGrp="1"/>
          </p:cNvSpPr>
          <p:nvPr>
            <p:ph type="ftr" sz="quarter" idx="11"/>
          </p:nvPr>
        </p:nvSpPr>
        <p:spPr/>
        <p:txBody>
          <a:bodyPr/>
          <a:lstStyle>
            <a:lvl1pPr>
              <a:defRPr/>
            </a:lvl1pPr>
          </a:lstStyle>
          <a:p>
            <a:pPr>
              <a:defRPr/>
            </a:pPr>
            <a:endParaRPr lang="en-US" altLang="zh-CN"/>
          </a:p>
        </p:txBody>
      </p:sp>
      <p:sp>
        <p:nvSpPr>
          <p:cNvPr id="13" name="灯片编号占位符 28"/>
          <p:cNvSpPr>
            <a:spLocks noGrp="1"/>
          </p:cNvSpPr>
          <p:nvPr>
            <p:ph type="sldNum" sz="quarter" idx="12"/>
          </p:nvPr>
        </p:nvSpPr>
        <p:spPr/>
        <p:txBody>
          <a:bodyPr/>
          <a:lstStyle>
            <a:lvl1pPr>
              <a:defRPr sz="1400">
                <a:solidFill>
                  <a:srgbClr val="FFFFFF"/>
                </a:solidFill>
              </a:defRPr>
            </a:lvl1pPr>
          </a:lstStyle>
          <a:p>
            <a:pPr>
              <a:defRPr/>
            </a:pPr>
            <a:fld id="{A515CB3F-40EF-4C42-8960-C643E40AC611}"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en-US" altLang="zh-CN"/>
          </a:p>
        </p:txBody>
      </p:sp>
      <p:sp>
        <p:nvSpPr>
          <p:cNvPr id="5" name="页脚占位符 2"/>
          <p:cNvSpPr>
            <a:spLocks noGrp="1"/>
          </p:cNvSpPr>
          <p:nvPr>
            <p:ph type="ftr" sz="quarter" idx="11"/>
          </p:nvPr>
        </p:nvSpPr>
        <p:spPr/>
        <p:txBody>
          <a:bodyPr/>
          <a:lstStyle>
            <a:lvl1pPr>
              <a:defRPr/>
            </a:lvl1pPr>
          </a:lstStyle>
          <a:p>
            <a:pPr>
              <a:defRPr/>
            </a:pPr>
            <a:endParaRPr lang="en-US" altLang="zh-CN"/>
          </a:p>
        </p:txBody>
      </p:sp>
      <p:sp>
        <p:nvSpPr>
          <p:cNvPr id="6" name="灯片编号占位符 22"/>
          <p:cNvSpPr>
            <a:spLocks noGrp="1"/>
          </p:cNvSpPr>
          <p:nvPr>
            <p:ph type="sldNum" sz="quarter" idx="12"/>
          </p:nvPr>
        </p:nvSpPr>
        <p:spPr/>
        <p:txBody>
          <a:bodyPr/>
          <a:lstStyle>
            <a:lvl1pPr>
              <a:defRPr/>
            </a:lvl1pPr>
          </a:lstStyle>
          <a:p>
            <a:pPr>
              <a:defRPr/>
            </a:pPr>
            <a:fld id="{FEA0BF7F-1D3A-44AD-BAFF-5440F42F4A2D}"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914400" y="274640"/>
            <a:ext cx="55626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en-US" altLang="zh-CN"/>
          </a:p>
        </p:txBody>
      </p:sp>
      <p:sp>
        <p:nvSpPr>
          <p:cNvPr id="5" name="页脚占位符 2"/>
          <p:cNvSpPr>
            <a:spLocks noGrp="1"/>
          </p:cNvSpPr>
          <p:nvPr>
            <p:ph type="ftr" sz="quarter" idx="11"/>
          </p:nvPr>
        </p:nvSpPr>
        <p:spPr/>
        <p:txBody>
          <a:bodyPr/>
          <a:lstStyle>
            <a:lvl1pPr>
              <a:defRPr/>
            </a:lvl1pPr>
          </a:lstStyle>
          <a:p>
            <a:pPr>
              <a:defRPr/>
            </a:pPr>
            <a:endParaRPr lang="en-US" altLang="zh-CN"/>
          </a:p>
        </p:txBody>
      </p:sp>
      <p:sp>
        <p:nvSpPr>
          <p:cNvPr id="6" name="灯片编号占位符 22"/>
          <p:cNvSpPr>
            <a:spLocks noGrp="1"/>
          </p:cNvSpPr>
          <p:nvPr>
            <p:ph type="sldNum" sz="quarter" idx="12"/>
          </p:nvPr>
        </p:nvSpPr>
        <p:spPr/>
        <p:txBody>
          <a:bodyPr/>
          <a:lstStyle>
            <a:lvl1pPr>
              <a:defRPr/>
            </a:lvl1pPr>
          </a:lstStyle>
          <a:p>
            <a:pPr>
              <a:defRPr/>
            </a:pPr>
            <a:fld id="{6CEB364F-1D2A-4E0B-99D9-05BD00BC20FC}"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8" name="内容占位符 7"/>
          <p:cNvSpPr>
            <a:spLocks noGrp="1"/>
          </p:cNvSpPr>
          <p:nvPr>
            <p:ph sz="quarter" idx="1"/>
          </p:nvPr>
        </p:nvSpPr>
        <p:spPr>
          <a:xfrm>
            <a:off x="914400" y="1447800"/>
            <a:ext cx="777240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en-US" altLang="zh-CN"/>
          </a:p>
        </p:txBody>
      </p:sp>
      <p:sp>
        <p:nvSpPr>
          <p:cNvPr id="5" name="页脚占位符 2"/>
          <p:cNvSpPr>
            <a:spLocks noGrp="1"/>
          </p:cNvSpPr>
          <p:nvPr>
            <p:ph type="ftr" sz="quarter" idx="11"/>
          </p:nvPr>
        </p:nvSpPr>
        <p:spPr/>
        <p:txBody>
          <a:bodyPr/>
          <a:lstStyle>
            <a:lvl1pPr>
              <a:defRPr/>
            </a:lvl1pPr>
          </a:lstStyle>
          <a:p>
            <a:pPr>
              <a:defRPr/>
            </a:pPr>
            <a:endParaRPr lang="en-US" altLang="zh-CN"/>
          </a:p>
        </p:txBody>
      </p:sp>
      <p:sp>
        <p:nvSpPr>
          <p:cNvPr id="6" name="灯片编号占位符 22"/>
          <p:cNvSpPr>
            <a:spLocks noGrp="1"/>
          </p:cNvSpPr>
          <p:nvPr>
            <p:ph type="sldNum" sz="quarter" idx="12"/>
          </p:nvPr>
        </p:nvSpPr>
        <p:spPr/>
        <p:txBody>
          <a:bodyPr/>
          <a:lstStyle>
            <a:lvl1pPr>
              <a:defRPr/>
            </a:lvl1pPr>
          </a:lstStyle>
          <a:p>
            <a:pPr>
              <a:defRPr/>
            </a:pPr>
            <a:fld id="{C739A88F-19CA-4835-B90C-BEAD1C268731}"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矩形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圆角矩形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矩形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矩形 12"/>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矩形 14"/>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标题 1"/>
          <p:cNvSpPr>
            <a:spLocks noGrp="1"/>
          </p:cNvSpPr>
          <p:nvPr>
            <p:ph type="title"/>
          </p:nvPr>
        </p:nvSpPr>
        <p:spPr>
          <a:xfrm>
            <a:off x="722313" y="952500"/>
            <a:ext cx="7772400" cy="1362075"/>
          </a:xfrm>
        </p:spPr>
        <p:txBody>
          <a:bodyPr/>
          <a:lstStyle>
            <a:lvl1pPr algn="l">
              <a:buNone/>
              <a:defRPr sz="4000" b="0" cap="none"/>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9" name="日期占位符 3"/>
          <p:cNvSpPr>
            <a:spLocks noGrp="1"/>
          </p:cNvSpPr>
          <p:nvPr>
            <p:ph type="dt" sz="half" idx="10"/>
          </p:nvPr>
        </p:nvSpPr>
        <p:spPr/>
        <p:txBody>
          <a:bodyPr/>
          <a:lstStyle>
            <a:lvl1pPr>
              <a:defRPr/>
            </a:lvl1pPr>
          </a:lstStyle>
          <a:p>
            <a:pPr>
              <a:defRPr/>
            </a:pPr>
            <a:endParaRPr lang="en-US" altLang="zh-CN"/>
          </a:p>
        </p:txBody>
      </p:sp>
      <p:sp>
        <p:nvSpPr>
          <p:cNvPr id="10" name="页脚占位符 4"/>
          <p:cNvSpPr>
            <a:spLocks noGrp="1"/>
          </p:cNvSpPr>
          <p:nvPr>
            <p:ph type="ftr" sz="quarter" idx="11"/>
          </p:nvPr>
        </p:nvSpPr>
        <p:spPr>
          <a:xfrm>
            <a:off x="800100" y="6172200"/>
            <a:ext cx="4000500" cy="457200"/>
          </a:xfrm>
        </p:spPr>
        <p:txBody>
          <a:bodyPr/>
          <a:lstStyle>
            <a:lvl1pPr>
              <a:defRPr/>
            </a:lvl1pPr>
          </a:lstStyle>
          <a:p>
            <a:pPr>
              <a:defRPr/>
            </a:pPr>
            <a:endParaRPr lang="en-US" altLang="zh-CN"/>
          </a:p>
        </p:txBody>
      </p:sp>
      <p:sp>
        <p:nvSpPr>
          <p:cNvPr id="11" name="灯片编号占位符 5"/>
          <p:cNvSpPr>
            <a:spLocks noGrp="1"/>
          </p:cNvSpPr>
          <p:nvPr>
            <p:ph type="sldNum" sz="quarter" idx="12"/>
          </p:nvPr>
        </p:nvSpPr>
        <p:spPr>
          <a:xfrm>
            <a:off x="146050" y="6208713"/>
            <a:ext cx="457200" cy="457200"/>
          </a:xfrm>
        </p:spPr>
        <p:txBody>
          <a:bodyPr/>
          <a:lstStyle>
            <a:lvl1pPr>
              <a:defRPr/>
            </a:lvl1pPr>
          </a:lstStyle>
          <a:p>
            <a:pPr>
              <a:defRPr/>
            </a:pPr>
            <a:fld id="{06A1DE45-C2AB-4B48-99E9-3D78400E4C41}"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9" name="内容占位符 8"/>
          <p:cNvSpPr>
            <a:spLocks noGrp="1"/>
          </p:cNvSpPr>
          <p:nvPr>
            <p:ph sz="quarter" idx="1"/>
          </p:nvPr>
        </p:nvSpPr>
        <p:spPr>
          <a:xfrm>
            <a:off x="914400" y="1447800"/>
            <a:ext cx="374904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内容占位符 10"/>
          <p:cNvSpPr>
            <a:spLocks noGrp="1"/>
          </p:cNvSpPr>
          <p:nvPr>
            <p:ph sz="quarter" idx="2"/>
          </p:nvPr>
        </p:nvSpPr>
        <p:spPr>
          <a:xfrm>
            <a:off x="4933950" y="1447800"/>
            <a:ext cx="374904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13"/>
          <p:cNvSpPr>
            <a:spLocks noGrp="1"/>
          </p:cNvSpPr>
          <p:nvPr>
            <p:ph type="dt" sz="half" idx="10"/>
          </p:nvPr>
        </p:nvSpPr>
        <p:spPr/>
        <p:txBody>
          <a:bodyPr/>
          <a:lstStyle>
            <a:lvl1pPr>
              <a:defRPr/>
            </a:lvl1pPr>
          </a:lstStyle>
          <a:p>
            <a:pPr>
              <a:defRPr/>
            </a:pPr>
            <a:endParaRPr lang="en-US" altLang="zh-CN"/>
          </a:p>
        </p:txBody>
      </p:sp>
      <p:sp>
        <p:nvSpPr>
          <p:cNvPr id="6" name="页脚占位符 2"/>
          <p:cNvSpPr>
            <a:spLocks noGrp="1"/>
          </p:cNvSpPr>
          <p:nvPr>
            <p:ph type="ftr" sz="quarter" idx="11"/>
          </p:nvPr>
        </p:nvSpPr>
        <p:spPr/>
        <p:txBody>
          <a:bodyPr/>
          <a:lstStyle>
            <a:lvl1pPr>
              <a:defRPr/>
            </a:lvl1pPr>
          </a:lstStyle>
          <a:p>
            <a:pPr>
              <a:defRPr/>
            </a:pPr>
            <a:endParaRPr lang="en-US" altLang="zh-CN"/>
          </a:p>
        </p:txBody>
      </p:sp>
      <p:sp>
        <p:nvSpPr>
          <p:cNvPr id="7" name="灯片编号占位符 22"/>
          <p:cNvSpPr>
            <a:spLocks noGrp="1"/>
          </p:cNvSpPr>
          <p:nvPr>
            <p:ph type="sldNum" sz="quarter" idx="12"/>
          </p:nvPr>
        </p:nvSpPr>
        <p:spPr/>
        <p:txBody>
          <a:bodyPr/>
          <a:lstStyle>
            <a:lvl1pPr>
              <a:defRPr/>
            </a:lvl1pPr>
          </a:lstStyle>
          <a:p>
            <a:pPr>
              <a:defRPr/>
            </a:pPr>
            <a:fld id="{6D8223A6-803D-4C55-9D0C-5BD12D175130}"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11" name="内容占位符 10"/>
          <p:cNvSpPr>
            <a:spLocks noGrp="1"/>
          </p:cNvSpPr>
          <p:nvPr>
            <p:ph sz="half" idx="2"/>
          </p:nvPr>
        </p:nvSpPr>
        <p:spPr>
          <a:xfrm>
            <a:off x="914400" y="2247900"/>
            <a:ext cx="37338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3" name="内容占位符 12"/>
          <p:cNvSpPr>
            <a:spLocks noGrp="1"/>
          </p:cNvSpPr>
          <p:nvPr>
            <p:ph sz="half" idx="4"/>
          </p:nvPr>
        </p:nvSpPr>
        <p:spPr>
          <a:xfrm>
            <a:off x="4953000" y="2247900"/>
            <a:ext cx="37338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13"/>
          <p:cNvSpPr>
            <a:spLocks noGrp="1"/>
          </p:cNvSpPr>
          <p:nvPr>
            <p:ph type="dt" sz="half" idx="10"/>
          </p:nvPr>
        </p:nvSpPr>
        <p:spPr/>
        <p:txBody>
          <a:bodyPr/>
          <a:lstStyle>
            <a:lvl1pPr>
              <a:defRPr/>
            </a:lvl1pPr>
          </a:lstStyle>
          <a:p>
            <a:pPr>
              <a:defRPr/>
            </a:pPr>
            <a:endParaRPr lang="en-US" altLang="zh-CN"/>
          </a:p>
        </p:txBody>
      </p:sp>
      <p:sp>
        <p:nvSpPr>
          <p:cNvPr id="8" name="页脚占位符 2"/>
          <p:cNvSpPr>
            <a:spLocks noGrp="1"/>
          </p:cNvSpPr>
          <p:nvPr>
            <p:ph type="ftr" sz="quarter" idx="11"/>
          </p:nvPr>
        </p:nvSpPr>
        <p:spPr/>
        <p:txBody>
          <a:bodyPr/>
          <a:lstStyle>
            <a:lvl1pPr>
              <a:defRPr/>
            </a:lvl1pPr>
          </a:lstStyle>
          <a:p>
            <a:pPr>
              <a:defRPr/>
            </a:pPr>
            <a:endParaRPr lang="en-US" altLang="zh-CN"/>
          </a:p>
        </p:txBody>
      </p:sp>
      <p:sp>
        <p:nvSpPr>
          <p:cNvPr id="9" name="灯片编号占位符 22"/>
          <p:cNvSpPr>
            <a:spLocks noGrp="1"/>
          </p:cNvSpPr>
          <p:nvPr>
            <p:ph type="sldNum" sz="quarter" idx="12"/>
          </p:nvPr>
        </p:nvSpPr>
        <p:spPr/>
        <p:txBody>
          <a:bodyPr/>
          <a:lstStyle>
            <a:lvl1pPr>
              <a:defRPr/>
            </a:lvl1pPr>
          </a:lstStyle>
          <a:p>
            <a:pPr>
              <a:defRPr/>
            </a:pPr>
            <a:fld id="{B0B1344D-812B-4F79-9260-62A3F68BE6DC}"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13"/>
          <p:cNvSpPr>
            <a:spLocks noGrp="1"/>
          </p:cNvSpPr>
          <p:nvPr>
            <p:ph type="dt" sz="half" idx="10"/>
          </p:nvPr>
        </p:nvSpPr>
        <p:spPr/>
        <p:txBody>
          <a:bodyPr/>
          <a:lstStyle>
            <a:lvl1pPr>
              <a:defRPr/>
            </a:lvl1pPr>
          </a:lstStyle>
          <a:p>
            <a:pPr>
              <a:defRPr/>
            </a:pPr>
            <a:endParaRPr lang="en-US" altLang="zh-CN"/>
          </a:p>
        </p:txBody>
      </p:sp>
      <p:sp>
        <p:nvSpPr>
          <p:cNvPr id="4" name="页脚占位符 2"/>
          <p:cNvSpPr>
            <a:spLocks noGrp="1"/>
          </p:cNvSpPr>
          <p:nvPr>
            <p:ph type="ftr" sz="quarter" idx="11"/>
          </p:nvPr>
        </p:nvSpPr>
        <p:spPr/>
        <p:txBody>
          <a:bodyPr/>
          <a:lstStyle>
            <a:lvl1pPr>
              <a:defRPr/>
            </a:lvl1pPr>
          </a:lstStyle>
          <a:p>
            <a:pPr>
              <a:defRPr/>
            </a:pPr>
            <a:endParaRPr lang="en-US" altLang="zh-CN"/>
          </a:p>
        </p:txBody>
      </p:sp>
      <p:sp>
        <p:nvSpPr>
          <p:cNvPr id="5" name="灯片编号占位符 22"/>
          <p:cNvSpPr>
            <a:spLocks noGrp="1"/>
          </p:cNvSpPr>
          <p:nvPr>
            <p:ph type="sldNum" sz="quarter" idx="12"/>
          </p:nvPr>
        </p:nvSpPr>
        <p:spPr/>
        <p:txBody>
          <a:bodyPr/>
          <a:lstStyle>
            <a:lvl1pPr>
              <a:defRPr/>
            </a:lvl1pPr>
          </a:lstStyle>
          <a:p>
            <a:pPr>
              <a:defRPr/>
            </a:pPr>
            <a:fld id="{CF529DEA-1D3A-4D16-A3A5-704CEEE740A1}"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3"/>
          <p:cNvSpPr>
            <a:spLocks noGrp="1"/>
          </p:cNvSpPr>
          <p:nvPr>
            <p:ph type="dt" sz="half" idx="10"/>
          </p:nvPr>
        </p:nvSpPr>
        <p:spPr/>
        <p:txBody>
          <a:bodyPr/>
          <a:lstStyle>
            <a:lvl1pPr>
              <a:defRPr/>
            </a:lvl1pPr>
          </a:lstStyle>
          <a:p>
            <a:pPr>
              <a:defRPr/>
            </a:pPr>
            <a:endParaRPr lang="en-US" altLang="zh-CN"/>
          </a:p>
        </p:txBody>
      </p:sp>
      <p:sp>
        <p:nvSpPr>
          <p:cNvPr id="3" name="页脚占位符 2"/>
          <p:cNvSpPr>
            <a:spLocks noGrp="1"/>
          </p:cNvSpPr>
          <p:nvPr>
            <p:ph type="ftr" sz="quarter" idx="11"/>
          </p:nvPr>
        </p:nvSpPr>
        <p:spPr/>
        <p:txBody>
          <a:bodyPr/>
          <a:lstStyle>
            <a:lvl1pPr>
              <a:defRPr/>
            </a:lvl1pPr>
          </a:lstStyle>
          <a:p>
            <a:pPr>
              <a:defRPr/>
            </a:pPr>
            <a:endParaRPr lang="en-US" altLang="zh-CN"/>
          </a:p>
        </p:txBody>
      </p:sp>
      <p:sp>
        <p:nvSpPr>
          <p:cNvPr id="4" name="灯片编号占位符 22"/>
          <p:cNvSpPr>
            <a:spLocks noGrp="1"/>
          </p:cNvSpPr>
          <p:nvPr>
            <p:ph type="sldNum" sz="quarter" idx="12"/>
          </p:nvPr>
        </p:nvSpPr>
        <p:spPr/>
        <p:txBody>
          <a:bodyPr/>
          <a:lstStyle>
            <a:lvl1pPr>
              <a:defRPr/>
            </a:lvl1pPr>
          </a:lstStyle>
          <a:p>
            <a:pPr>
              <a:defRPr/>
            </a:pPr>
            <a:fld id="{051499E8-07FC-4D0D-BB3E-8D4D6980DC3C}"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矩形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圆角矩形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标题 1"/>
          <p:cNvSpPr>
            <a:spLocks noGrp="1"/>
          </p:cNvSpPr>
          <p:nvPr>
            <p:ph type="title"/>
          </p:nvPr>
        </p:nvSpPr>
        <p:spPr>
          <a:xfrm>
            <a:off x="914400" y="273050"/>
            <a:ext cx="7772400" cy="1143000"/>
          </a:xfrm>
        </p:spPr>
        <p:txBody>
          <a:bodyPr/>
          <a:lstStyle>
            <a:lvl1pPr algn="l">
              <a:buNone/>
              <a:defRPr sz="4000" b="0"/>
            </a:lvl1pPr>
          </a:lstStyle>
          <a:p>
            <a:r>
              <a:rPr lang="zh-CN" altLang="en-US" smtClean="0"/>
              <a:t>单击此处编辑母版标题样式</a:t>
            </a:r>
            <a:endParaRPr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p>
        </p:txBody>
      </p:sp>
      <p:sp>
        <p:nvSpPr>
          <p:cNvPr id="11" name="内容占位符 10"/>
          <p:cNvSpPr>
            <a:spLocks noGrp="1"/>
          </p:cNvSpPr>
          <p:nvPr>
            <p:ph sz="quarter" idx="1"/>
          </p:nvPr>
        </p:nvSpPr>
        <p:spPr>
          <a:xfrm>
            <a:off x="2971800" y="1600200"/>
            <a:ext cx="5715000" cy="4495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4"/>
          <p:cNvSpPr>
            <a:spLocks noGrp="1"/>
          </p:cNvSpPr>
          <p:nvPr>
            <p:ph type="dt" sz="half" idx="10"/>
          </p:nvPr>
        </p:nvSpPr>
        <p:spPr/>
        <p:txBody>
          <a:bodyPr/>
          <a:lstStyle>
            <a:lvl1pPr>
              <a:defRPr/>
            </a:lvl1pPr>
          </a:lstStyle>
          <a:p>
            <a:pPr>
              <a:defRPr/>
            </a:pPr>
            <a:endParaRPr lang="en-US" altLang="zh-CN"/>
          </a:p>
        </p:txBody>
      </p:sp>
      <p:sp>
        <p:nvSpPr>
          <p:cNvPr id="8" name="页脚占位符 5"/>
          <p:cNvSpPr>
            <a:spLocks noGrp="1"/>
          </p:cNvSpPr>
          <p:nvPr>
            <p:ph type="ftr" sz="quarter" idx="11"/>
          </p:nvPr>
        </p:nvSpPr>
        <p:spPr/>
        <p:txBody>
          <a:bodyPr/>
          <a:lstStyle>
            <a:lvl1pPr>
              <a:defRPr/>
            </a:lvl1pPr>
          </a:lstStyle>
          <a:p>
            <a:pPr>
              <a:defRPr/>
            </a:pPr>
            <a:endParaRPr lang="en-US" altLang="zh-CN"/>
          </a:p>
        </p:txBody>
      </p:sp>
      <p:sp>
        <p:nvSpPr>
          <p:cNvPr id="9" name="灯片编号占位符 6"/>
          <p:cNvSpPr>
            <a:spLocks noGrp="1"/>
          </p:cNvSpPr>
          <p:nvPr>
            <p:ph type="sldNum" sz="quarter" idx="12"/>
          </p:nvPr>
        </p:nvSpPr>
        <p:spPr/>
        <p:txBody>
          <a:bodyPr/>
          <a:lstStyle>
            <a:lvl1pPr>
              <a:defRPr/>
            </a:lvl1pPr>
          </a:lstStyle>
          <a:p>
            <a:pPr>
              <a:defRPr/>
            </a:pPr>
            <a:fld id="{7406D1D5-502E-46C3-AD0C-D97C72DA917C}"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矩形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矩形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lang="zh-CN" altLang="en-US" smtClean="0"/>
              <a:t>单击此处编辑母版标题样式</a:t>
            </a:r>
            <a:endParaRPr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zh-CN" altLang="en-US" smtClean="0"/>
              <a:t>单击此处编辑母版文本样式</a:t>
            </a:r>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8" name="日期占位符 4"/>
          <p:cNvSpPr>
            <a:spLocks noGrp="1"/>
          </p:cNvSpPr>
          <p:nvPr>
            <p:ph type="dt" sz="half" idx="10"/>
          </p:nvPr>
        </p:nvSpPr>
        <p:spPr/>
        <p:txBody>
          <a:bodyPr/>
          <a:lstStyle>
            <a:lvl1pPr>
              <a:defRPr/>
            </a:lvl1pPr>
          </a:lstStyle>
          <a:p>
            <a:pPr>
              <a:defRPr/>
            </a:pPr>
            <a:endParaRPr lang="en-US" altLang="zh-CN"/>
          </a:p>
        </p:txBody>
      </p:sp>
      <p:sp>
        <p:nvSpPr>
          <p:cNvPr id="9" name="页脚占位符 5"/>
          <p:cNvSpPr>
            <a:spLocks noGrp="1"/>
          </p:cNvSpPr>
          <p:nvPr>
            <p:ph type="ftr" sz="quarter" idx="11"/>
          </p:nvPr>
        </p:nvSpPr>
        <p:spPr>
          <a:xfrm>
            <a:off x="914400" y="6172200"/>
            <a:ext cx="3886200" cy="457200"/>
          </a:xfrm>
        </p:spPr>
        <p:txBody>
          <a:bodyPr/>
          <a:lstStyle>
            <a:lvl1pPr>
              <a:defRPr/>
            </a:lvl1pPr>
          </a:lstStyle>
          <a:p>
            <a:pPr>
              <a:defRPr/>
            </a:pPr>
            <a:endParaRPr lang="en-US" altLang="zh-CN"/>
          </a:p>
        </p:txBody>
      </p:sp>
      <p:sp>
        <p:nvSpPr>
          <p:cNvPr id="10" name="灯片编号占位符 6"/>
          <p:cNvSpPr>
            <a:spLocks noGrp="1"/>
          </p:cNvSpPr>
          <p:nvPr>
            <p:ph type="sldNum" sz="quarter" idx="12"/>
          </p:nvPr>
        </p:nvSpPr>
        <p:spPr>
          <a:xfrm>
            <a:off x="146050" y="6208713"/>
            <a:ext cx="457200" cy="457200"/>
          </a:xfrm>
        </p:spPr>
        <p:txBody>
          <a:bodyPr/>
          <a:lstStyle>
            <a:lvl1pPr>
              <a:defRPr/>
            </a:lvl1pPr>
          </a:lstStyle>
          <a:p>
            <a:pPr>
              <a:defRPr/>
            </a:pPr>
            <a:fld id="{F7E8BABD-CB54-4E87-ADB2-0E77F73987D2}"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圆角矩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标题占位符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zh-CN" altLang="en-US" smtClean="0"/>
              <a:t>单击此处编辑母版标题样式</a:t>
            </a:r>
          </a:p>
        </p:txBody>
      </p:sp>
      <p:sp>
        <p:nvSpPr>
          <p:cNvPr id="1029" name="文本占位符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宋体" pitchFamily="2" charset="-122"/>
              </a:defRPr>
            </a:lvl1pPr>
          </a:lstStyle>
          <a:p>
            <a:pPr>
              <a:defRPr/>
            </a:pPr>
            <a:endParaRPr lang="en-US" altLang="zh-CN"/>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宋体" pitchFamily="2" charset="-122"/>
              </a:defRPr>
            </a:lvl1pPr>
          </a:lstStyle>
          <a:p>
            <a:pPr>
              <a:defRPr/>
            </a:pPr>
            <a:endParaRPr lang="en-US" altLang="zh-CN"/>
          </a:p>
        </p:txBody>
      </p:sp>
      <p:sp>
        <p:nvSpPr>
          <p:cNvPr id="23" name="灯片编号占位符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6B428453-9D4C-484D-BBD5-C0CAD35D01F8}"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038" r:id="rId1"/>
    <p:sldLayoutId id="2147484031" r:id="rId2"/>
    <p:sldLayoutId id="2147484039" r:id="rId3"/>
    <p:sldLayoutId id="2147484032" r:id="rId4"/>
    <p:sldLayoutId id="2147484033" r:id="rId5"/>
    <p:sldLayoutId id="2147484034" r:id="rId6"/>
    <p:sldLayoutId id="2147484035" r:id="rId7"/>
    <p:sldLayoutId id="2147484040" r:id="rId8"/>
    <p:sldLayoutId id="2147484041" r:id="rId9"/>
    <p:sldLayoutId id="2147484036" r:id="rId10"/>
    <p:sldLayoutId id="2147484037" r:id="rId11"/>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Layout" Target="../diagrams/layout4.xml"/><Relationship Id="rId7" Type="http://schemas.openxmlformats.org/officeDocument/2006/relationships/image" Target="../media/image4.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6.jpeg"/></Relationships>
</file>

<file path=ppt/slides/_rels/slide1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Layout" Target="../diagrams/layout5.xml"/><Relationship Id="rId7" Type="http://schemas.openxmlformats.org/officeDocument/2006/relationships/image" Target="../media/image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Layout" Target="../diagrams/layout6.xml"/><Relationship Id="rId7" Type="http://schemas.openxmlformats.org/officeDocument/2006/relationships/image" Target="../media/image9.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Layout" Target="../diagrams/layout7.xml"/><Relationship Id="rId7" Type="http://schemas.openxmlformats.org/officeDocument/2006/relationships/image" Target="../media/image11.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image" Target="../media/image13.jpeg"/></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4.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5.jpe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GB" dirty="0" smtClean="0">
                <a:latin typeface="Times New Roman" charset="0"/>
                <a:ea typeface="ＭＳ Ｐゴシック" charset="-128"/>
              </a:rPr>
              <a:t>March 2012</a:t>
            </a:r>
          </a:p>
        </p:txBody>
      </p:sp>
      <p:sp>
        <p:nvSpPr>
          <p:cNvPr id="12291" name="Footer Placeholder 2"/>
          <p:cNvSpPr>
            <a:spLocks noGrp="1"/>
          </p:cNvSpPr>
          <p:nvPr>
            <p:ph type="ftr" sz="quarter" idx="11"/>
          </p:nvPr>
        </p:nvSpPr>
        <p:spPr>
          <a:noFill/>
        </p:spPr>
        <p:txBody>
          <a:bodyPr/>
          <a:lstStyle/>
          <a:p>
            <a:r>
              <a:rPr lang="en-GB" dirty="0" err="1" smtClean="0">
                <a:latin typeface="Times New Roman" charset="0"/>
                <a:ea typeface="ＭＳ Ｐゴシック" charset="-128"/>
              </a:rPr>
              <a:t>YanJie</a:t>
            </a:r>
            <a:r>
              <a:rPr lang="en-GB" dirty="0" smtClean="0">
                <a:latin typeface="Times New Roman" charset="0"/>
                <a:ea typeface="ＭＳ Ｐゴシック" charset="-128"/>
              </a:rPr>
              <a:t> Gao, Ministry of Health </a:t>
            </a:r>
          </a:p>
        </p:txBody>
      </p:sp>
      <p:sp>
        <p:nvSpPr>
          <p:cNvPr id="12292" name="Slide Number Placeholder 3"/>
          <p:cNvSpPr>
            <a:spLocks noGrp="1"/>
          </p:cNvSpPr>
          <p:nvPr>
            <p:ph type="sldNum" sz="quarter" idx="12"/>
          </p:nvPr>
        </p:nvSpPr>
        <p:spPr>
          <a:noFill/>
        </p:spPr>
        <p:txBody>
          <a:bodyPr/>
          <a:lstStyle/>
          <a:p>
            <a:r>
              <a:rPr lang="en-GB"/>
              <a:t>Slide </a:t>
            </a:r>
            <a:fld id="{7A050C4D-A666-4639-A44A-212C8D75FDFD}" type="slidenum">
              <a:rPr lang="en-GB"/>
              <a:pPr/>
              <a:t>1</a:t>
            </a:fld>
            <a:endParaRPr lang="en-GB"/>
          </a:p>
        </p:txBody>
      </p:sp>
      <p:sp>
        <p:nvSpPr>
          <p:cNvPr id="27651" name="Rectangle 3"/>
          <p:cNvSpPr>
            <a:spLocks noChangeArrowheads="1"/>
          </p:cNvSpPr>
          <p:nvPr/>
        </p:nvSpPr>
        <p:spPr bwMode="auto">
          <a:xfrm>
            <a:off x="152400" y="609600"/>
            <a:ext cx="8991600" cy="4678204"/>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a:t>
            </a:r>
            <a:r>
              <a:rPr lang="en-GB" sz="1800" b="1" u="sng" dirty="0" err="1">
                <a:solidFill>
                  <a:schemeClr val="tx2"/>
                </a:solidFill>
                <a:effectLst>
                  <a:outerShdw blurRad="38100" dist="38100" dir="2700000" algn="tl">
                    <a:srgbClr val="C0C0C0"/>
                  </a:outerShdw>
                </a:effectLst>
              </a:rPr>
              <a:t>WPANs</a:t>
            </a:r>
            <a:r>
              <a:rPr lang="en-GB" sz="1800" b="1" u="sng" dirty="0">
                <a:solidFill>
                  <a:schemeClr val="tx2"/>
                </a:solidFill>
                <a:effectLst>
                  <a:outerShdw blurRad="38100" dist="38100" dir="2700000" algn="tl">
                    <a:srgbClr val="C0C0C0"/>
                  </a:outerShdw>
                </a:effectLst>
              </a:rPr>
              <a:t>)</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a:t>
            </a:r>
            <a:r>
              <a:rPr lang="en-GB" sz="1600" dirty="0" smtClean="0">
                <a:solidFill>
                  <a:schemeClr val="tx2"/>
                </a:solidFill>
              </a:rPr>
              <a:t>[Tutorial: </a:t>
            </a:r>
            <a:r>
              <a:rPr lang="en-US" sz="1600" dirty="0" smtClean="0"/>
              <a:t>Chinese Healthcare Internet of Things Development Opportunities</a:t>
            </a:r>
            <a:r>
              <a:rPr lang="en-GB" sz="1600" dirty="0" smtClean="0">
                <a:solidFill>
                  <a:schemeClr val="tx2"/>
                </a:solidFill>
              </a:rPr>
              <a:t> ]</a:t>
            </a:r>
            <a:r>
              <a:rPr lang="en-GB" sz="1600" dirty="0">
                <a:solidFill>
                  <a:schemeClr val="tx2"/>
                </a:solidFill>
              </a:rPr>
              <a:t>	</a:t>
            </a:r>
          </a:p>
          <a:p>
            <a:pPr>
              <a:defRPr/>
            </a:pPr>
            <a:r>
              <a:rPr lang="en-GB" sz="1600" b="1" dirty="0">
                <a:solidFill>
                  <a:schemeClr val="tx2"/>
                </a:solidFill>
              </a:rPr>
              <a:t>Date Submitted: </a:t>
            </a:r>
            <a:r>
              <a:rPr lang="en-GB" sz="1600" dirty="0" smtClean="0">
                <a:solidFill>
                  <a:schemeClr val="tx2"/>
                </a:solidFill>
              </a:rPr>
              <a:t>[March 10,  2012]</a:t>
            </a:r>
            <a:r>
              <a:rPr lang="en-GB" sz="1600" dirty="0">
                <a:solidFill>
                  <a:schemeClr val="tx2"/>
                </a:solidFill>
              </a:rPr>
              <a:t>	</a:t>
            </a:r>
          </a:p>
          <a:p>
            <a:pPr>
              <a:defRPr/>
            </a:pPr>
            <a:r>
              <a:rPr lang="en-GB" sz="1600" b="1" dirty="0">
                <a:solidFill>
                  <a:schemeClr val="tx2"/>
                </a:solidFill>
              </a:rPr>
              <a:t>Source:</a:t>
            </a:r>
            <a:r>
              <a:rPr lang="en-GB" sz="1600" dirty="0">
                <a:solidFill>
                  <a:schemeClr val="tx2"/>
                </a:solidFill>
              </a:rPr>
              <a:t> </a:t>
            </a:r>
            <a:r>
              <a:rPr lang="en-GB" sz="1600" dirty="0" smtClean="0">
                <a:solidFill>
                  <a:schemeClr val="tx2"/>
                </a:solidFill>
              </a:rPr>
              <a:t>[</a:t>
            </a:r>
            <a:r>
              <a:rPr lang="en-GB" sz="1600" dirty="0" err="1" smtClean="0">
                <a:solidFill>
                  <a:schemeClr val="tx2"/>
                </a:solidFill>
              </a:rPr>
              <a:t>YanJie</a:t>
            </a:r>
            <a:r>
              <a:rPr lang="en-GB" sz="1600" dirty="0" smtClean="0">
                <a:solidFill>
                  <a:schemeClr val="tx2"/>
                </a:solidFill>
              </a:rPr>
              <a:t> Gao, Liang Li, ] </a:t>
            </a:r>
            <a:r>
              <a:rPr lang="en-GB" sz="1600" dirty="0">
                <a:solidFill>
                  <a:schemeClr val="tx2"/>
                </a:solidFill>
              </a:rPr>
              <a:t>Company </a:t>
            </a:r>
            <a:r>
              <a:rPr lang="en-GB" sz="1600" dirty="0" smtClean="0">
                <a:solidFill>
                  <a:schemeClr val="tx2"/>
                </a:solidFill>
              </a:rPr>
              <a:t>[Ministry of Health (Dept of  Info Tech), </a:t>
            </a:r>
            <a:r>
              <a:rPr lang="en-GB" sz="1600" dirty="0" err="1" smtClean="0">
                <a:solidFill>
                  <a:schemeClr val="tx2"/>
                </a:solidFill>
              </a:rPr>
              <a:t>Vinno</a:t>
            </a:r>
            <a:r>
              <a:rPr lang="en-GB" sz="1600" dirty="0" smtClean="0">
                <a:solidFill>
                  <a:schemeClr val="tx2"/>
                </a:solidFill>
              </a:rPr>
              <a:t>]</a:t>
            </a:r>
            <a:endParaRPr lang="en-GB" sz="1600" dirty="0">
              <a:solidFill>
                <a:schemeClr val="tx2"/>
              </a:solidFill>
            </a:endParaRPr>
          </a:p>
          <a:p>
            <a:pPr>
              <a:defRPr/>
            </a:pPr>
            <a:r>
              <a:rPr lang="en-GB" sz="1600" dirty="0">
                <a:solidFill>
                  <a:schemeClr val="tx2"/>
                </a:solidFill>
              </a:rPr>
              <a:t>Address </a:t>
            </a:r>
            <a:r>
              <a:rPr lang="en-GB" sz="1600" dirty="0" smtClean="0">
                <a:solidFill>
                  <a:schemeClr val="tx2"/>
                </a:solidFill>
              </a:rPr>
              <a:t>[</a:t>
            </a:r>
            <a:r>
              <a:rPr lang="en-US" altLang="zh-CN" sz="1600" b="1" dirty="0" smtClean="0">
                <a:solidFill>
                  <a:prstClr val="black"/>
                </a:solidFill>
                <a:latin typeface="华文楷体" pitchFamily="2" charset="-122"/>
                <a:ea typeface="华文楷体" pitchFamily="2" charset="-122"/>
              </a:rPr>
              <a:t>1 </a:t>
            </a:r>
            <a:r>
              <a:rPr lang="en-US" altLang="zh-CN" sz="1600" dirty="0" err="1" smtClean="0"/>
              <a:t>Xizhimen</a:t>
            </a:r>
            <a:r>
              <a:rPr lang="en-US" altLang="zh-CN" sz="1600" dirty="0" smtClean="0"/>
              <a:t> South  Rd,  </a:t>
            </a:r>
            <a:r>
              <a:rPr lang="en-US" altLang="zh-CN" sz="1600" dirty="0" smtClean="0"/>
              <a:t> </a:t>
            </a:r>
            <a:r>
              <a:rPr lang="en-US" altLang="zh-CN" sz="1600" dirty="0" smtClean="0"/>
              <a:t>Beijing , China</a:t>
            </a:r>
            <a:r>
              <a:rPr lang="en-US" sz="1600" dirty="0" smtClean="0"/>
              <a:t>]</a:t>
            </a:r>
            <a:endParaRPr lang="en-GB" sz="1600" dirty="0">
              <a:solidFill>
                <a:schemeClr val="tx2"/>
              </a:solidFill>
            </a:endParaRPr>
          </a:p>
          <a:p>
            <a:pPr>
              <a:defRPr/>
            </a:pPr>
            <a:r>
              <a:rPr lang="en-GB" sz="1600" dirty="0">
                <a:solidFill>
                  <a:schemeClr val="tx2"/>
                </a:solidFill>
              </a:rPr>
              <a:t>Voice</a:t>
            </a:r>
            <a:r>
              <a:rPr lang="en-GB" sz="1600" dirty="0" smtClean="0">
                <a:solidFill>
                  <a:schemeClr val="tx2"/>
                </a:solidFill>
              </a:rPr>
              <a:t>:[</a:t>
            </a:r>
            <a:r>
              <a:rPr lang="en-US" altLang="zh-CN" sz="1600" b="1" dirty="0" smtClean="0">
                <a:solidFill>
                  <a:prstClr val="black"/>
                </a:solidFill>
                <a:latin typeface="华文楷体" pitchFamily="2" charset="-122"/>
                <a:ea typeface="华文楷体" pitchFamily="2" charset="-122"/>
              </a:rPr>
              <a:t>8610</a:t>
            </a:r>
            <a:r>
              <a:rPr lang="zh-CN" altLang="en-US" sz="1600" b="1" dirty="0" smtClean="0">
                <a:solidFill>
                  <a:prstClr val="black"/>
                </a:solidFill>
                <a:latin typeface="华文楷体" pitchFamily="2" charset="-122"/>
                <a:ea typeface="华文楷体" pitchFamily="2" charset="-122"/>
              </a:rPr>
              <a:t>－</a:t>
            </a:r>
            <a:r>
              <a:rPr lang="en-US" altLang="zh-CN" sz="1600" b="1" dirty="0" smtClean="0">
                <a:solidFill>
                  <a:prstClr val="black"/>
                </a:solidFill>
                <a:latin typeface="华文楷体" pitchFamily="2" charset="-122"/>
                <a:ea typeface="华文楷体" pitchFamily="2" charset="-122"/>
              </a:rPr>
              <a:t>68792498 </a:t>
            </a:r>
            <a:r>
              <a:rPr lang="en-GB" sz="1600" dirty="0" smtClean="0">
                <a:solidFill>
                  <a:schemeClr val="tx2"/>
                </a:solidFill>
              </a:rPr>
              <a:t>], </a:t>
            </a:r>
            <a:r>
              <a:rPr lang="en-GB" sz="1600" dirty="0">
                <a:solidFill>
                  <a:schemeClr val="tx2"/>
                </a:solidFill>
              </a:rPr>
              <a:t>FAX: [</a:t>
            </a:r>
            <a:r>
              <a:rPr lang="en-GB" sz="1600" dirty="0" smtClean="0"/>
              <a:t>8610-</a:t>
            </a:r>
            <a:r>
              <a:rPr lang="en-US" altLang="zh-CN" sz="1600" b="1" dirty="0" smtClean="0">
                <a:solidFill>
                  <a:prstClr val="black"/>
                </a:solidFill>
                <a:latin typeface="华文楷体" pitchFamily="2" charset="-122"/>
                <a:ea typeface="华文楷体" pitchFamily="2" charset="-122"/>
              </a:rPr>
              <a:t> 68792961</a:t>
            </a:r>
            <a:r>
              <a:rPr lang="en-GB" sz="1600" dirty="0" smtClean="0">
                <a:solidFill>
                  <a:schemeClr val="tx2"/>
                </a:solidFill>
              </a:rPr>
              <a:t>], </a:t>
            </a:r>
            <a:r>
              <a:rPr lang="en-GB" sz="1600" dirty="0">
                <a:solidFill>
                  <a:schemeClr val="tx2"/>
                </a:solidFill>
              </a:rPr>
              <a:t>E-Mail</a:t>
            </a:r>
            <a:r>
              <a:rPr lang="en-GB" sz="1600" dirty="0" smtClean="0">
                <a:solidFill>
                  <a:schemeClr val="tx2"/>
                </a:solidFill>
              </a:rPr>
              <a:t>:[</a:t>
            </a:r>
            <a:r>
              <a:rPr lang="en-US" altLang="zh-CN" sz="1600" b="1" dirty="0" smtClean="0">
                <a:solidFill>
                  <a:prstClr val="black"/>
                </a:solidFill>
                <a:latin typeface="华文楷体" pitchFamily="2" charset="-122"/>
                <a:ea typeface="华文楷体" pitchFamily="2" charset="-122"/>
              </a:rPr>
              <a:t>wshb_xxb@126.com</a:t>
            </a:r>
            <a:r>
              <a:rPr lang="en-GB" sz="1600" dirty="0" smtClean="0">
                <a:solidFill>
                  <a:schemeClr val="tx2"/>
                </a:solidFill>
              </a:rPr>
              <a:t>]</a:t>
            </a:r>
            <a:r>
              <a:rPr lang="en-GB" sz="1600" dirty="0">
                <a:solidFill>
                  <a:schemeClr val="tx2"/>
                </a:solidFill>
              </a:rPr>
              <a:t>	</a:t>
            </a:r>
          </a:p>
          <a:p>
            <a:pPr>
              <a:spcBef>
                <a:spcPts val="600"/>
              </a:spcBef>
              <a:spcAft>
                <a:spcPts val="600"/>
              </a:spcAft>
              <a:defRPr/>
            </a:pPr>
            <a:r>
              <a:rPr lang="en-GB" dirty="0" smtClean="0">
                <a:solidFill>
                  <a:schemeClr val="accent2"/>
                </a:solidFill>
              </a:rPr>
              <a:t>[</a:t>
            </a:r>
            <a:r>
              <a:rPr lang="en-GB" sz="1600" b="1" dirty="0" smtClean="0">
                <a:solidFill>
                  <a:schemeClr val="tx2"/>
                </a:solidFill>
              </a:rPr>
              <a:t>Abstract:</a:t>
            </a:r>
            <a:r>
              <a:rPr lang="en-GB" sz="1600" dirty="0">
                <a:solidFill>
                  <a:schemeClr val="tx2"/>
                </a:solidFill>
              </a:rPr>
              <a:t> </a:t>
            </a:r>
            <a:r>
              <a:rPr lang="en-GB" sz="1600" dirty="0" smtClean="0">
                <a:solidFill>
                  <a:schemeClr val="tx2"/>
                </a:solidFill>
              </a:rPr>
              <a:t>Introduction of Chinese Healthcare IOT Development}.</a:t>
            </a:r>
            <a:endParaRPr lang="en-GB" sz="1600" dirty="0">
              <a:solidFill>
                <a:schemeClr val="tx2"/>
              </a:solidFill>
            </a:endParaRPr>
          </a:p>
          <a:p>
            <a:pPr>
              <a:spcBef>
                <a:spcPts val="600"/>
              </a:spcBef>
              <a:spcAft>
                <a:spcPts val="600"/>
              </a:spcAft>
              <a:defRPr/>
            </a:pPr>
            <a:r>
              <a:rPr lang="en-GB" sz="1600" b="1" dirty="0">
                <a:solidFill>
                  <a:schemeClr val="tx2"/>
                </a:solidFill>
              </a:rPr>
              <a:t>Purpose:</a:t>
            </a:r>
            <a:r>
              <a:rPr lang="en-GB" sz="1600" dirty="0">
                <a:solidFill>
                  <a:schemeClr val="tx2"/>
                </a:solidFill>
              </a:rPr>
              <a:t>	Discussion on </a:t>
            </a:r>
            <a:r>
              <a:rPr lang="en-GB" sz="1600" dirty="0" smtClean="0">
                <a:solidFill>
                  <a:schemeClr val="tx2"/>
                </a:solidFill>
              </a:rPr>
              <a:t>WNG</a:t>
            </a:r>
            <a:endParaRPr lang="en-GB" sz="1600" dirty="0">
              <a:solidFill>
                <a:schemeClr val="tx2"/>
              </a:solidFill>
            </a:endParaRPr>
          </a:p>
          <a:p>
            <a:pPr>
              <a:defRPr/>
            </a:pPr>
            <a:r>
              <a:rPr lang="en-GB" sz="1600" b="1" dirty="0">
                <a:solidFill>
                  <a:schemeClr val="tx2"/>
                </a:solidFill>
              </a:rPr>
              <a:t>Notice:</a:t>
            </a:r>
            <a:r>
              <a:rPr lang="en-GB" sz="1600" dirty="0">
                <a:solidFill>
                  <a:schemeClr val="tx2"/>
                </a:solidFill>
              </a:rPr>
              <a:t>	This document has been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pPr lvl="1" algn="ctr">
              <a:buNone/>
            </a:pPr>
            <a:r>
              <a:rPr lang="en-US" altLang="zh-CN" dirty="0" smtClean="0">
                <a:latin typeface="华文楷体" pitchFamily="2" charset="-122"/>
                <a:ea typeface="华文楷体" pitchFamily="2" charset="-122"/>
              </a:rPr>
              <a:t>INDEX:</a:t>
            </a:r>
          </a:p>
          <a:p>
            <a:pPr lvl="1">
              <a:buNone/>
            </a:pPr>
            <a:endParaRPr lang="en-US" altLang="zh-CN" sz="2000" dirty="0" smtClean="0">
              <a:latin typeface="华文楷体" pitchFamily="2" charset="-122"/>
              <a:ea typeface="华文楷体" pitchFamily="2" charset="-122"/>
            </a:endParaRPr>
          </a:p>
          <a:p>
            <a:pPr lvl="1"/>
            <a:r>
              <a:rPr lang="en-US" altLang="zh-CN" b="1" dirty="0" smtClean="0">
                <a:ea typeface="华文楷体" pitchFamily="2" charset="-122"/>
                <a:cs typeface="Aharoni" pitchFamily="2" charset="-79"/>
              </a:rPr>
              <a:t>Self – Introduction</a:t>
            </a:r>
          </a:p>
          <a:p>
            <a:pPr lvl="1">
              <a:buNone/>
            </a:pPr>
            <a:endParaRPr lang="en-US" altLang="zh-CN" b="1" dirty="0" smtClean="0">
              <a:ea typeface="华文楷体" pitchFamily="2" charset="-122"/>
              <a:cs typeface="Aharoni" pitchFamily="2" charset="-79"/>
            </a:endParaRPr>
          </a:p>
          <a:p>
            <a:pPr lvl="1"/>
            <a:r>
              <a:rPr lang="en-US" altLang="zh-CN" b="1" dirty="0" smtClean="0">
                <a:ea typeface="华文楷体" pitchFamily="2" charset="-122"/>
                <a:cs typeface="Aharoni" pitchFamily="2" charset="-79"/>
              </a:rPr>
              <a:t> Interesting  Issues of Dept. of Information, China Ministry of Health</a:t>
            </a:r>
          </a:p>
          <a:p>
            <a:pPr lvl="1"/>
            <a:endParaRPr lang="zh-CN" altLang="zh-CN" b="1" dirty="0" smtClean="0">
              <a:ea typeface="华文楷体" pitchFamily="2" charset="-122"/>
              <a:cs typeface="Aharoni" pitchFamily="2" charset="-79"/>
            </a:endParaRPr>
          </a:p>
          <a:p>
            <a:pPr lvl="1"/>
            <a:r>
              <a:rPr lang="en-US" altLang="zh-CN" b="1" dirty="0" smtClean="0">
                <a:solidFill>
                  <a:srgbClr val="FF0000"/>
                </a:solidFill>
                <a:cs typeface="Aharoni" pitchFamily="2" charset="-79"/>
              </a:rPr>
              <a:t>Internet of Things (IOT) Healthcare Applications in China  </a:t>
            </a:r>
          </a:p>
          <a:p>
            <a:pPr lvl="1"/>
            <a:endParaRPr lang="en-US" altLang="zh-CN" b="1" dirty="0" smtClean="0">
              <a:cs typeface="Aharoni" pitchFamily="2" charset="-79"/>
            </a:endParaRPr>
          </a:p>
          <a:p>
            <a:pPr lvl="1"/>
            <a:r>
              <a:rPr lang="en-US" altLang="zh-CN" b="1" dirty="0" smtClean="0">
                <a:effectLst>
                  <a:outerShdw blurRad="38100" dist="38100" dir="2700000" algn="tl">
                    <a:srgbClr val="000000">
                      <a:alpha val="43137"/>
                    </a:srgbClr>
                  </a:outerShdw>
                </a:effectLst>
                <a:ea typeface="华文楷体" pitchFamily="2" charset="-122"/>
                <a:cs typeface="Aharoni" pitchFamily="2" charset="-79"/>
              </a:rPr>
              <a:t>Wireless Tech Specification</a:t>
            </a: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10</a:t>
            </a:fld>
            <a:endParaRPr lang="en-US" altLang="zh-CN" sz="1400" dirty="0">
              <a:solidFill>
                <a:srgbClr val="FFFFFF"/>
              </a:solidFill>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p:cNvSpPr>
          <p:nvPr>
            <p:ph type="title"/>
          </p:nvPr>
        </p:nvSpPr>
        <p:spPr>
          <a:xfrm>
            <a:off x="381000" y="381000"/>
            <a:ext cx="8077200" cy="685800"/>
          </a:xfrm>
        </p:spPr>
        <p:txBody>
          <a:bodyPr/>
          <a:lstStyle/>
          <a:p>
            <a:pPr algn="ctr" eaLnBrk="1" hangingPunct="1"/>
            <a:r>
              <a:rPr lang="en-US" altLang="zh-CN" sz="3600" dirty="0" smtClean="0">
                <a:solidFill>
                  <a:schemeClr val="tx1"/>
                </a:solidFill>
                <a:latin typeface="+mn-lt"/>
                <a:ea typeface="微软雅黑" pitchFamily="34" charset="-122"/>
              </a:rPr>
              <a:t>Internet of  Things and Health/Medical Care</a:t>
            </a:r>
            <a:endParaRPr lang="zh-CN" altLang="en-US" sz="3600" dirty="0" smtClean="0">
              <a:solidFill>
                <a:schemeClr val="tx1"/>
              </a:solidFill>
              <a:latin typeface="+mn-lt"/>
              <a:ea typeface="微软雅黑" pitchFamily="34" charset="-122"/>
            </a:endParaRPr>
          </a:p>
        </p:txBody>
      </p:sp>
      <p:sp>
        <p:nvSpPr>
          <p:cNvPr id="10"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C766956F-5D55-4609-8440-B92CD34132E8}" type="slidenum">
              <a:rPr lang="en-US" altLang="zh-CN" sz="1400">
                <a:solidFill>
                  <a:srgbClr val="FFFFFF"/>
                </a:solidFill>
                <a:latin typeface="+mj-lt"/>
                <a:ea typeface="+mj-ea"/>
                <a:cs typeface="+mj-cs"/>
              </a:rPr>
              <a:pPr algn="ctr">
                <a:defRPr/>
              </a:pPr>
              <a:t>11</a:t>
            </a:fld>
            <a:endParaRPr lang="en-US" altLang="zh-CN" sz="1400" dirty="0">
              <a:solidFill>
                <a:srgbClr val="FFFFFF"/>
              </a:solidFill>
              <a:latin typeface="+mj-lt"/>
              <a:ea typeface="+mj-ea"/>
              <a:cs typeface="+mj-cs"/>
            </a:endParaRPr>
          </a:p>
        </p:txBody>
      </p:sp>
      <p:sp>
        <p:nvSpPr>
          <p:cNvPr id="7181" name="Rectangle 8"/>
          <p:cNvSpPr>
            <a:spLocks noChangeArrowheads="1"/>
          </p:cNvSpPr>
          <p:nvPr/>
        </p:nvSpPr>
        <p:spPr bwMode="auto">
          <a:xfrm>
            <a:off x="457200" y="1219200"/>
            <a:ext cx="8382000" cy="1246495"/>
          </a:xfrm>
          <a:prstGeom prst="rect">
            <a:avLst/>
          </a:prstGeom>
          <a:noFill/>
          <a:ln w="9525">
            <a:noFill/>
            <a:miter lim="800000"/>
            <a:headEnd/>
            <a:tailEnd/>
          </a:ln>
        </p:spPr>
        <p:txBody>
          <a:bodyPr wrap="square">
            <a:spAutoFit/>
          </a:bodyPr>
          <a:lstStyle/>
          <a:p>
            <a:pPr>
              <a:lnSpc>
                <a:spcPts val="3000"/>
              </a:lnSpc>
            </a:pPr>
            <a:r>
              <a:rPr lang="en-US" altLang="zh-CN" sz="2400" dirty="0" smtClean="0">
                <a:latin typeface="微软雅黑" pitchFamily="34" charset="-122"/>
                <a:ea typeface="微软雅黑" pitchFamily="34" charset="-122"/>
              </a:rPr>
              <a:t>Internet </a:t>
            </a:r>
            <a:r>
              <a:rPr lang="en-US" altLang="zh-CN" sz="2400" dirty="0">
                <a:latin typeface="微软雅黑" pitchFamily="34" charset="-122"/>
                <a:ea typeface="微软雅黑" pitchFamily="34" charset="-122"/>
              </a:rPr>
              <a:t>of Things Includes: </a:t>
            </a:r>
          </a:p>
          <a:p>
            <a:pPr>
              <a:lnSpc>
                <a:spcPts val="3000"/>
              </a:lnSpc>
              <a:buFont typeface="Wingdings" pitchFamily="2" charset="2"/>
              <a:buChar char="Ø"/>
            </a:pP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The  Internet  of Things</a:t>
            </a:r>
            <a:r>
              <a:rPr lang="en-US" altLang="zh-CN" sz="2400" dirty="0" smtClean="0">
                <a:latin typeface="微软雅黑" pitchFamily="34" charset="-122"/>
                <a:ea typeface="微软雅黑" pitchFamily="34" charset="-122"/>
              </a:rPr>
              <a:t>” and </a:t>
            </a: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Sensing Internet</a:t>
            </a:r>
            <a:r>
              <a:rPr lang="zh-CN" altLang="en-US" sz="2400" dirty="0" smtClean="0">
                <a:latin typeface="微软雅黑" pitchFamily="34" charset="-122"/>
                <a:ea typeface="微软雅黑" pitchFamily="34" charset="-122"/>
              </a:rPr>
              <a:t>”</a:t>
            </a:r>
            <a:endParaRPr lang="en-US" altLang="zh-CN" sz="2400" dirty="0" smtClean="0">
              <a:latin typeface="微软雅黑" pitchFamily="34" charset="-122"/>
              <a:ea typeface="微软雅黑" pitchFamily="34" charset="-122"/>
            </a:endParaRPr>
          </a:p>
          <a:p>
            <a:pPr>
              <a:lnSpc>
                <a:spcPts val="3000"/>
              </a:lnSpc>
              <a:buFont typeface="Wingdings" pitchFamily="2" charset="2"/>
              <a:buChar char="Ø"/>
            </a:pPr>
            <a:endParaRPr lang="en-US" altLang="zh-CN" sz="2400" dirty="0">
              <a:latin typeface="微软雅黑" pitchFamily="34" charset="-122"/>
              <a:ea typeface="微软雅黑" pitchFamily="34" charset="-122"/>
            </a:endParaRPr>
          </a:p>
        </p:txBody>
      </p:sp>
      <p:grpSp>
        <p:nvGrpSpPr>
          <p:cNvPr id="11" name="组合 24"/>
          <p:cNvGrpSpPr>
            <a:grpSpLocks/>
          </p:cNvGrpSpPr>
          <p:nvPr/>
        </p:nvGrpSpPr>
        <p:grpSpPr bwMode="auto">
          <a:xfrm>
            <a:off x="762000" y="2659876"/>
            <a:ext cx="8594725" cy="4350522"/>
            <a:chOff x="990600" y="2312863"/>
            <a:chExt cx="7569203" cy="3697810"/>
          </a:xfrm>
        </p:grpSpPr>
        <p:sp>
          <p:nvSpPr>
            <p:cNvPr id="13" name="AutoShape 4"/>
            <p:cNvSpPr>
              <a:spLocks noChangeArrowheads="1"/>
            </p:cNvSpPr>
            <p:nvPr/>
          </p:nvSpPr>
          <p:spPr bwMode="auto">
            <a:xfrm>
              <a:off x="1460355" y="3743807"/>
              <a:ext cx="2295647" cy="1980810"/>
            </a:xfrm>
            <a:prstGeom prst="roundRect">
              <a:avLst>
                <a:gd name="adj" fmla="val 4690"/>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defRPr/>
              </a:pPr>
              <a:endParaRPr lang="zh-CN" altLang="en-US">
                <a:latin typeface="微软雅黑" pitchFamily="34" charset="-122"/>
                <a:ea typeface="微软雅黑" pitchFamily="34" charset="-122"/>
              </a:endParaRPr>
            </a:p>
          </p:txBody>
        </p:sp>
        <p:sp>
          <p:nvSpPr>
            <p:cNvPr id="14" name="AutoShape 5"/>
            <p:cNvSpPr>
              <a:spLocks noChangeArrowheads="1"/>
            </p:cNvSpPr>
            <p:nvPr/>
          </p:nvSpPr>
          <p:spPr bwMode="gray">
            <a:xfrm>
              <a:off x="1527463" y="2642757"/>
              <a:ext cx="2079068" cy="881080"/>
            </a:xfrm>
            <a:prstGeom prst="roundRect">
              <a:avLst>
                <a:gd name="adj" fmla="val 50000"/>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defRPr/>
              </a:pPr>
              <a:endParaRPr lang="zh-CN" altLang="en-US">
                <a:latin typeface="微软雅黑" pitchFamily="34" charset="-122"/>
                <a:ea typeface="微软雅黑" pitchFamily="34" charset="-122"/>
              </a:endParaRPr>
            </a:p>
          </p:txBody>
        </p:sp>
        <p:sp>
          <p:nvSpPr>
            <p:cNvPr id="15" name="AutoShape 6"/>
            <p:cNvSpPr>
              <a:spLocks noChangeArrowheads="1"/>
            </p:cNvSpPr>
            <p:nvPr/>
          </p:nvSpPr>
          <p:spPr bwMode="auto">
            <a:xfrm flipH="1">
              <a:off x="5334000" y="2824270"/>
              <a:ext cx="128036" cy="123265"/>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16" name="AutoShape 7"/>
            <p:cNvSpPr>
              <a:spLocks noChangeArrowheads="1"/>
            </p:cNvSpPr>
            <p:nvPr/>
          </p:nvSpPr>
          <p:spPr bwMode="auto">
            <a:xfrm flipH="1">
              <a:off x="3743324" y="2814745"/>
              <a:ext cx="125254" cy="123265"/>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17" name="AutoShape 8"/>
            <p:cNvSpPr>
              <a:spLocks noChangeArrowheads="1"/>
            </p:cNvSpPr>
            <p:nvPr/>
          </p:nvSpPr>
          <p:spPr bwMode="auto">
            <a:xfrm>
              <a:off x="4882854" y="3355201"/>
              <a:ext cx="2295647" cy="1979462"/>
            </a:xfrm>
            <a:prstGeom prst="roundRect">
              <a:avLst>
                <a:gd name="adj" fmla="val 4690"/>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p>
              <a:pPr>
                <a:defRPr/>
              </a:pPr>
              <a:endParaRPr lang="zh-CN" altLang="en-US">
                <a:latin typeface="微软雅黑" pitchFamily="34" charset="-122"/>
                <a:ea typeface="微软雅黑" pitchFamily="34" charset="-122"/>
              </a:endParaRPr>
            </a:p>
          </p:txBody>
        </p:sp>
        <p:sp>
          <p:nvSpPr>
            <p:cNvPr id="18" name="AutoShape 9"/>
            <p:cNvSpPr>
              <a:spLocks noChangeArrowheads="1"/>
            </p:cNvSpPr>
            <p:nvPr/>
          </p:nvSpPr>
          <p:spPr bwMode="gray">
            <a:xfrm>
              <a:off x="4815746" y="2318919"/>
              <a:ext cx="2011959" cy="817662"/>
            </a:xfrm>
            <a:prstGeom prst="roundRect">
              <a:avLst>
                <a:gd name="adj" fmla="val 500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zh-CN" altLang="en-US">
                <a:latin typeface="微软雅黑" pitchFamily="34" charset="-122"/>
                <a:ea typeface="微软雅黑" pitchFamily="34" charset="-122"/>
              </a:endParaRPr>
            </a:p>
          </p:txBody>
        </p:sp>
        <p:sp>
          <p:nvSpPr>
            <p:cNvPr id="19" name="AutoShape 10"/>
            <p:cNvSpPr>
              <a:spLocks noChangeArrowheads="1"/>
            </p:cNvSpPr>
            <p:nvPr/>
          </p:nvSpPr>
          <p:spPr bwMode="auto">
            <a:xfrm flipH="1">
              <a:off x="7835898" y="2312863"/>
              <a:ext cx="125254" cy="121910"/>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20" name="AutoShape 11"/>
            <p:cNvSpPr>
              <a:spLocks noChangeArrowheads="1"/>
            </p:cNvSpPr>
            <p:nvPr/>
          </p:nvSpPr>
          <p:spPr bwMode="auto">
            <a:xfrm flipH="1">
              <a:off x="6253161" y="2312863"/>
              <a:ext cx="125252" cy="121910"/>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21" name="Freeform 20"/>
            <p:cNvSpPr>
              <a:spLocks/>
            </p:cNvSpPr>
            <p:nvPr/>
          </p:nvSpPr>
          <p:spPr bwMode="gray">
            <a:xfrm>
              <a:off x="3339518" y="3725995"/>
              <a:ext cx="134224" cy="129529"/>
            </a:xfrm>
            <a:custGeom>
              <a:avLst/>
              <a:gdLst/>
              <a:ahLst/>
              <a:cxnLst>
                <a:cxn ang="0">
                  <a:pos x="0" y="774"/>
                </a:cxn>
                <a:cxn ang="0">
                  <a:pos x="2" y="770"/>
                </a:cxn>
                <a:cxn ang="0">
                  <a:pos x="8" y="754"/>
                </a:cxn>
                <a:cxn ang="0">
                  <a:pos x="16" y="730"/>
                </a:cxn>
                <a:cxn ang="0">
                  <a:pos x="32" y="698"/>
                </a:cxn>
                <a:cxn ang="0">
                  <a:pos x="50" y="660"/>
                </a:cxn>
                <a:cxn ang="0">
                  <a:pos x="76" y="618"/>
                </a:cxn>
                <a:cxn ang="0">
                  <a:pos x="106" y="574"/>
                </a:cxn>
                <a:cxn ang="0">
                  <a:pos x="142" y="528"/>
                </a:cxn>
                <a:cxn ang="0">
                  <a:pos x="186" y="482"/>
                </a:cxn>
                <a:cxn ang="0">
                  <a:pos x="236" y="438"/>
                </a:cxn>
                <a:cxn ang="0">
                  <a:pos x="294" y="398"/>
                </a:cxn>
                <a:cxn ang="0">
                  <a:pos x="360" y="360"/>
                </a:cxn>
                <a:cxn ang="0">
                  <a:pos x="426" y="332"/>
                </a:cxn>
                <a:cxn ang="0">
                  <a:pos x="488" y="314"/>
                </a:cxn>
                <a:cxn ang="0">
                  <a:pos x="544" y="304"/>
                </a:cxn>
                <a:cxn ang="0">
                  <a:pos x="594" y="300"/>
                </a:cxn>
                <a:cxn ang="0">
                  <a:pos x="638" y="300"/>
                </a:cxn>
                <a:cxn ang="0">
                  <a:pos x="678" y="304"/>
                </a:cxn>
                <a:cxn ang="0">
                  <a:pos x="710" y="312"/>
                </a:cxn>
                <a:cxn ang="0">
                  <a:pos x="736" y="320"/>
                </a:cxn>
                <a:cxn ang="0">
                  <a:pos x="754" y="326"/>
                </a:cxn>
                <a:cxn ang="0">
                  <a:pos x="766" y="332"/>
                </a:cxn>
                <a:cxn ang="0">
                  <a:pos x="770" y="334"/>
                </a:cxn>
                <a:cxn ang="0">
                  <a:pos x="680" y="476"/>
                </a:cxn>
                <a:cxn ang="0">
                  <a:pos x="982" y="370"/>
                </a:cxn>
                <a:cxn ang="0">
                  <a:pos x="912" y="0"/>
                </a:cxn>
                <a:cxn ang="0">
                  <a:pos x="854" y="150"/>
                </a:cxn>
                <a:cxn ang="0">
                  <a:pos x="850" y="148"/>
                </a:cxn>
                <a:cxn ang="0">
                  <a:pos x="838" y="142"/>
                </a:cxn>
                <a:cxn ang="0">
                  <a:pos x="822" y="134"/>
                </a:cxn>
                <a:cxn ang="0">
                  <a:pos x="798" y="126"/>
                </a:cxn>
                <a:cxn ang="0">
                  <a:pos x="768" y="120"/>
                </a:cxn>
                <a:cxn ang="0">
                  <a:pos x="732" y="114"/>
                </a:cxn>
                <a:cxn ang="0">
                  <a:pos x="692" y="110"/>
                </a:cxn>
                <a:cxn ang="0">
                  <a:pos x="646" y="110"/>
                </a:cxn>
                <a:cxn ang="0">
                  <a:pos x="596" y="116"/>
                </a:cxn>
                <a:cxn ang="0">
                  <a:pos x="540" y="126"/>
                </a:cxn>
                <a:cxn ang="0">
                  <a:pos x="482" y="146"/>
                </a:cxn>
                <a:cxn ang="0">
                  <a:pos x="422" y="172"/>
                </a:cxn>
                <a:cxn ang="0">
                  <a:pos x="356" y="210"/>
                </a:cxn>
                <a:cxn ang="0">
                  <a:pos x="290" y="258"/>
                </a:cxn>
                <a:cxn ang="0">
                  <a:pos x="230" y="310"/>
                </a:cxn>
                <a:cxn ang="0">
                  <a:pos x="178" y="364"/>
                </a:cxn>
                <a:cxn ang="0">
                  <a:pos x="136" y="422"/>
                </a:cxn>
                <a:cxn ang="0">
                  <a:pos x="100" y="480"/>
                </a:cxn>
                <a:cxn ang="0">
                  <a:pos x="72" y="536"/>
                </a:cxn>
                <a:cxn ang="0">
                  <a:pos x="48" y="590"/>
                </a:cxn>
                <a:cxn ang="0">
                  <a:pos x="30" y="640"/>
                </a:cxn>
                <a:cxn ang="0">
                  <a:pos x="18" y="684"/>
                </a:cxn>
                <a:cxn ang="0">
                  <a:pos x="8" y="722"/>
                </a:cxn>
                <a:cxn ang="0">
                  <a:pos x="4" y="750"/>
                </a:cxn>
                <a:cxn ang="0">
                  <a:pos x="0" y="768"/>
                </a:cxn>
                <a:cxn ang="0">
                  <a:pos x="0" y="774"/>
                </a:cxn>
              </a:cxnLst>
              <a:rect l="0" t="0" r="r" b="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solidFill>
              <a:schemeClr val="accent1"/>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3">
              <a:schemeClr val="accent1"/>
            </a:lnRef>
            <a:fillRef idx="0">
              <a:schemeClr val="accent1"/>
            </a:fillRef>
            <a:effectRef idx="2">
              <a:schemeClr val="accent1"/>
            </a:effectRef>
            <a:fontRef idx="minor">
              <a:schemeClr val="tx1"/>
            </a:fontRef>
          </p:style>
          <p:txBody>
            <a:bodyPr/>
            <a:lstStyle/>
            <a:p>
              <a:pPr>
                <a:defRPr/>
              </a:pPr>
              <a:endParaRPr lang="zh-CN" altLang="en-US">
                <a:latin typeface="微软雅黑" pitchFamily="34" charset="-122"/>
                <a:ea typeface="微软雅黑" pitchFamily="34" charset="-122"/>
              </a:endParaRPr>
            </a:p>
          </p:txBody>
        </p:sp>
        <p:sp>
          <p:nvSpPr>
            <p:cNvPr id="22" name="Text Box 13"/>
            <p:cNvSpPr txBox="1">
              <a:spLocks noChangeArrowheads="1"/>
            </p:cNvSpPr>
            <p:nvPr/>
          </p:nvSpPr>
          <p:spPr bwMode="gray">
            <a:xfrm>
              <a:off x="4748638" y="2513222"/>
              <a:ext cx="2188038" cy="497042"/>
            </a:xfrm>
            <a:prstGeom prst="rect">
              <a:avLst/>
            </a:prstGeom>
            <a:noFill/>
            <a:ln w="9525" algn="ctr">
              <a:noFill/>
              <a:miter lim="800000"/>
              <a:headEnd/>
              <a:tailEnd/>
            </a:ln>
          </p:spPr>
          <p:txBody>
            <a:bodyPr wrap="square">
              <a:spAutoFit/>
            </a:bodyPr>
            <a:lstStyle/>
            <a:p>
              <a:pPr algn="ctr" eaLnBrk="0" hangingPunct="0"/>
              <a:r>
                <a:rPr lang="en-US" altLang="zh-CN" sz="1600" b="1" dirty="0" smtClean="0">
                  <a:latin typeface="微软雅黑" pitchFamily="34" charset="-122"/>
                  <a:ea typeface="微软雅黑" pitchFamily="34" charset="-122"/>
                </a:rPr>
                <a:t>Modern</a:t>
              </a:r>
              <a:r>
                <a:rPr lang="zh-CN" altLang="en-US" sz="1600" b="1" dirty="0" smtClean="0">
                  <a:latin typeface="微软雅黑" pitchFamily="34" charset="-122"/>
                  <a:ea typeface="微软雅黑" pitchFamily="34" charset="-122"/>
                </a:rPr>
                <a:t> </a:t>
              </a:r>
              <a:r>
                <a:rPr lang="en-US" altLang="zh-CN" sz="1600" b="1" dirty="0" smtClean="0">
                  <a:latin typeface="微软雅黑" pitchFamily="34" charset="-122"/>
                  <a:ea typeface="微软雅黑" pitchFamily="34" charset="-122"/>
                </a:rPr>
                <a:t>Healthcare</a:t>
              </a:r>
            </a:p>
            <a:p>
              <a:pPr algn="ctr" eaLnBrk="0" hangingPunct="0"/>
              <a:r>
                <a:rPr lang="en-US" altLang="zh-CN" sz="1600" b="1" dirty="0" smtClean="0">
                  <a:latin typeface="微软雅黑" pitchFamily="34" charset="-122"/>
                  <a:ea typeface="微软雅黑" pitchFamily="34" charset="-122"/>
                </a:rPr>
                <a:t>Demands</a:t>
              </a:r>
              <a:endParaRPr lang="en-US" altLang="zh-CN" sz="1600" b="1" dirty="0">
                <a:latin typeface="微软雅黑" pitchFamily="34" charset="-122"/>
                <a:ea typeface="微软雅黑" pitchFamily="34" charset="-122"/>
              </a:endParaRPr>
            </a:p>
          </p:txBody>
        </p:sp>
        <p:sp>
          <p:nvSpPr>
            <p:cNvPr id="23" name="Text Box 14"/>
            <p:cNvSpPr txBox="1">
              <a:spLocks noChangeArrowheads="1"/>
            </p:cNvSpPr>
            <p:nvPr/>
          </p:nvSpPr>
          <p:spPr bwMode="gray">
            <a:xfrm>
              <a:off x="1460355" y="2707525"/>
              <a:ext cx="2147450" cy="706322"/>
            </a:xfrm>
            <a:prstGeom prst="rect">
              <a:avLst/>
            </a:prstGeom>
            <a:noFill/>
            <a:ln w="9525" algn="ctr">
              <a:noFill/>
              <a:miter lim="800000"/>
              <a:headEnd/>
              <a:tailEnd/>
            </a:ln>
          </p:spPr>
          <p:txBody>
            <a:bodyPr wrap="square">
              <a:spAutoFit/>
            </a:bodyPr>
            <a:lstStyle/>
            <a:p>
              <a:pPr algn="ctr" eaLnBrk="0" hangingPunct="0"/>
              <a:r>
                <a:rPr lang="en-US" altLang="zh-CN" sz="1600" b="1" dirty="0" smtClean="0">
                  <a:latin typeface="微软雅黑" pitchFamily="34" charset="-122"/>
                  <a:ea typeface="微软雅黑" pitchFamily="34" charset="-122"/>
                </a:rPr>
                <a:t>IOT </a:t>
              </a:r>
            </a:p>
            <a:p>
              <a:pPr algn="ctr" eaLnBrk="0" hangingPunct="0"/>
              <a:r>
                <a:rPr lang="en-US" altLang="zh-CN" sz="1600" b="1" dirty="0" smtClean="0">
                  <a:latin typeface="微软雅黑" pitchFamily="34" charset="-122"/>
                  <a:ea typeface="微软雅黑" pitchFamily="34" charset="-122"/>
                </a:rPr>
                <a:t>Medicare</a:t>
              </a:r>
            </a:p>
            <a:p>
              <a:pPr algn="ctr" eaLnBrk="0" hangingPunct="0"/>
              <a:r>
                <a:rPr lang="en-US" altLang="zh-CN" sz="1600" b="1" dirty="0" smtClean="0">
                  <a:latin typeface="微软雅黑" pitchFamily="34" charset="-122"/>
                  <a:ea typeface="微软雅黑" pitchFamily="34" charset="-122"/>
                </a:rPr>
                <a:t>Supports</a:t>
              </a:r>
              <a:endParaRPr lang="en-US" altLang="zh-CN" sz="1600" b="1" dirty="0">
                <a:latin typeface="微软雅黑" pitchFamily="34" charset="-122"/>
                <a:ea typeface="微软雅黑" pitchFamily="34" charset="-122"/>
              </a:endParaRPr>
            </a:p>
          </p:txBody>
        </p:sp>
        <p:grpSp>
          <p:nvGrpSpPr>
            <p:cNvPr id="24" name="Group 15"/>
            <p:cNvGrpSpPr>
              <a:grpSpLocks/>
            </p:cNvGrpSpPr>
            <p:nvPr/>
          </p:nvGrpSpPr>
          <p:grpSpPr bwMode="auto">
            <a:xfrm>
              <a:off x="990600" y="3230543"/>
              <a:ext cx="7569203" cy="2780130"/>
              <a:chOff x="624" y="1844"/>
              <a:chExt cx="4768" cy="2005"/>
            </a:xfrm>
          </p:grpSpPr>
          <p:sp>
            <p:nvSpPr>
              <p:cNvPr id="28" name="AutoShape 17"/>
              <p:cNvSpPr>
                <a:spLocks noChangeArrowheads="1"/>
              </p:cNvSpPr>
              <p:nvPr/>
            </p:nvSpPr>
            <p:spPr bwMode="gray">
              <a:xfrm>
                <a:off x="5190" y="3743"/>
                <a:ext cx="202" cy="106"/>
              </a:xfrm>
              <a:prstGeom prst="roundRect">
                <a:avLst>
                  <a:gd name="adj" fmla="val 500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zh-CN" altLang="en-US" dirty="0">
                  <a:latin typeface="微软雅黑" pitchFamily="34" charset="-122"/>
                  <a:ea typeface="微软雅黑" pitchFamily="34" charset="-122"/>
                </a:endParaRPr>
              </a:p>
            </p:txBody>
          </p:sp>
          <p:sp>
            <p:nvSpPr>
              <p:cNvPr id="29" name="AutoShape 18"/>
              <p:cNvSpPr>
                <a:spLocks noChangeArrowheads="1"/>
              </p:cNvSpPr>
              <p:nvPr/>
            </p:nvSpPr>
            <p:spPr bwMode="auto">
              <a:xfrm flipH="1">
                <a:off x="1773" y="1844"/>
                <a:ext cx="79" cy="78"/>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30" name="AutoShape 19"/>
              <p:cNvSpPr>
                <a:spLocks noChangeArrowheads="1"/>
              </p:cNvSpPr>
              <p:nvPr/>
            </p:nvSpPr>
            <p:spPr bwMode="auto">
              <a:xfrm flipH="1">
                <a:off x="2056" y="2061"/>
                <a:ext cx="81" cy="78"/>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31" name="Text Box 21"/>
              <p:cNvSpPr txBox="1">
                <a:spLocks noChangeArrowheads="1"/>
              </p:cNvSpPr>
              <p:nvPr/>
            </p:nvSpPr>
            <p:spPr bwMode="auto">
              <a:xfrm>
                <a:off x="624" y="2106"/>
                <a:ext cx="1344" cy="226"/>
              </a:xfrm>
              <a:prstGeom prst="rect">
                <a:avLst/>
              </a:prstGeom>
              <a:noFill/>
              <a:ln w="9525" algn="ctr">
                <a:noFill/>
                <a:miter lim="800000"/>
                <a:headEnd/>
                <a:tailEnd/>
              </a:ln>
            </p:spPr>
            <p:txBody>
              <a:bodyPr>
                <a:spAutoFit/>
              </a:bodyPr>
              <a:lstStyle/>
              <a:p>
                <a:endParaRPr lang="zh-CN" altLang="en-US">
                  <a:latin typeface="微软雅黑" pitchFamily="34" charset="-122"/>
                  <a:ea typeface="微软雅黑" pitchFamily="34" charset="-122"/>
                </a:endParaRPr>
              </a:p>
            </p:txBody>
          </p:sp>
        </p:grpSp>
        <p:sp>
          <p:nvSpPr>
            <p:cNvPr id="25" name="Text Box 22"/>
            <p:cNvSpPr txBox="1">
              <a:spLocks noChangeArrowheads="1"/>
            </p:cNvSpPr>
            <p:nvPr/>
          </p:nvSpPr>
          <p:spPr bwMode="auto">
            <a:xfrm>
              <a:off x="4815746" y="3290433"/>
              <a:ext cx="2308371" cy="1962004"/>
            </a:xfrm>
            <a:prstGeom prst="rect">
              <a:avLst/>
            </a:prstGeom>
            <a:noFill/>
            <a:ln w="9525" algn="ctr">
              <a:noFill/>
              <a:miter lim="800000"/>
              <a:headEnd/>
              <a:tailEnd/>
            </a:ln>
          </p:spPr>
          <p:txBody>
            <a:bodyPr>
              <a:spAutoFit/>
            </a:bodyPr>
            <a:lstStyle/>
            <a:p>
              <a:pPr algn="ctr"/>
              <a:r>
                <a:rPr lang="en-US" altLang="zh-CN" dirty="0" smtClean="0">
                  <a:latin typeface="微软雅黑" pitchFamily="34" charset="-122"/>
                  <a:ea typeface="微软雅黑" pitchFamily="34" charset="-122"/>
                </a:rPr>
                <a:t>Modern Health/Medicare demands  ubiquitous info </a:t>
              </a:r>
              <a:r>
                <a:rPr lang="en-US" altLang="zh-CN" dirty="0">
                  <a:latin typeface="微软雅黑" pitchFamily="34" charset="-122"/>
                  <a:ea typeface="微软雅黑" pitchFamily="34" charset="-122"/>
                </a:rPr>
                <a:t>from Patients, Staff, Medical/Health instrument, mobile device and various sensors.  </a:t>
              </a:r>
              <a:r>
                <a:rPr lang="zh-CN" altLang="en-US" dirty="0">
                  <a:latin typeface="微软雅黑" pitchFamily="34" charset="-122"/>
                  <a:ea typeface="微软雅黑" pitchFamily="34" charset="-122"/>
                </a:rPr>
                <a:t> </a:t>
              </a:r>
            </a:p>
          </p:txBody>
        </p:sp>
        <p:sp>
          <p:nvSpPr>
            <p:cNvPr id="26" name="Text Box 23"/>
            <p:cNvSpPr txBox="1">
              <a:spLocks noChangeArrowheads="1"/>
            </p:cNvSpPr>
            <p:nvPr/>
          </p:nvSpPr>
          <p:spPr bwMode="auto">
            <a:xfrm>
              <a:off x="1124816" y="3614271"/>
              <a:ext cx="2617205" cy="1726564"/>
            </a:xfrm>
            <a:prstGeom prst="rect">
              <a:avLst/>
            </a:prstGeom>
            <a:noFill/>
            <a:ln w="9525" algn="ctr">
              <a:noFill/>
              <a:miter lim="800000"/>
              <a:headEnd/>
              <a:tailEnd/>
            </a:ln>
          </p:spPr>
          <p:txBody>
            <a:bodyPr wrap="square">
              <a:spAutoFit/>
            </a:bodyPr>
            <a:lstStyle/>
            <a:p>
              <a:pPr lvl="1"/>
              <a:endParaRPr lang="en-US" altLang="zh-CN" dirty="0">
                <a:latin typeface="微软雅黑" pitchFamily="34" charset="-122"/>
                <a:ea typeface="微软雅黑" pitchFamily="34" charset="-122"/>
              </a:endParaRPr>
            </a:p>
            <a:p>
              <a:pPr lvl="1">
                <a:buFont typeface="Wingdings" pitchFamily="2" charset="2"/>
                <a:buChar char="Ø"/>
              </a:pPr>
              <a:r>
                <a:rPr lang="en-US" dirty="0" smtClean="0"/>
                <a:t>  More </a:t>
              </a:r>
              <a:r>
                <a:rPr lang="en-US" dirty="0"/>
                <a:t>thorough perception</a:t>
              </a:r>
              <a:r>
                <a:rPr lang="zh-CN" altLang="en-US" dirty="0">
                  <a:latin typeface="微软雅黑" pitchFamily="34" charset="-122"/>
                  <a:ea typeface="微软雅黑" pitchFamily="34" charset="-122"/>
                </a:rPr>
                <a:t> </a:t>
              </a:r>
              <a:endParaRPr lang="zh-CN" altLang="en-US" sz="1200" dirty="0">
                <a:latin typeface="微软雅黑" pitchFamily="34" charset="-122"/>
                <a:ea typeface="微软雅黑" pitchFamily="34" charset="-122"/>
              </a:endParaRPr>
            </a:p>
            <a:p>
              <a:pPr lvl="1">
                <a:buFont typeface="Wingdings" pitchFamily="2" charset="2"/>
                <a:buChar char="Ø"/>
              </a:pPr>
              <a:r>
                <a:rPr lang="en-US" dirty="0" smtClean="0"/>
                <a:t> More </a:t>
              </a:r>
              <a:r>
                <a:rPr lang="en-US" dirty="0"/>
                <a:t>comprehensive interoperability</a:t>
              </a:r>
              <a:r>
                <a:rPr lang="zh-CN" altLang="en-US" dirty="0">
                  <a:latin typeface="微软雅黑" pitchFamily="34" charset="-122"/>
                  <a:ea typeface="微软雅黑" pitchFamily="34" charset="-122"/>
                </a:rPr>
                <a:t> </a:t>
              </a:r>
              <a:endParaRPr lang="zh-CN" altLang="en-US" sz="1200" dirty="0">
                <a:latin typeface="微软雅黑" pitchFamily="34" charset="-122"/>
                <a:ea typeface="微软雅黑" pitchFamily="34" charset="-122"/>
              </a:endParaRPr>
            </a:p>
            <a:p>
              <a:pPr lvl="1">
                <a:buFont typeface="Wingdings" pitchFamily="2" charset="2"/>
                <a:buChar char="Ø"/>
              </a:pPr>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More Intelligence </a:t>
              </a:r>
              <a:endParaRPr lang="zh-CN" altLang="en-US" sz="1200" dirty="0">
                <a:latin typeface="微软雅黑" pitchFamily="34" charset="-122"/>
                <a:ea typeface="微软雅黑" pitchFamily="34" charset="-122"/>
              </a:endParaRPr>
            </a:p>
          </p:txBody>
        </p:sp>
      </p:grpSp>
      <p:sp>
        <p:nvSpPr>
          <p:cNvPr id="27" name="Freeform 3"/>
          <p:cNvSpPr>
            <a:spLocks/>
          </p:cNvSpPr>
          <p:nvPr/>
        </p:nvSpPr>
        <p:spPr bwMode="gray">
          <a:xfrm>
            <a:off x="3581400" y="1981200"/>
            <a:ext cx="1665389" cy="1360379"/>
          </a:xfrm>
          <a:custGeom>
            <a:avLst/>
            <a:gdLst/>
            <a:ahLst/>
            <a:cxnLst>
              <a:cxn ang="0">
                <a:pos x="0" y="774"/>
              </a:cxn>
              <a:cxn ang="0">
                <a:pos x="2" y="770"/>
              </a:cxn>
              <a:cxn ang="0">
                <a:pos x="8" y="754"/>
              </a:cxn>
              <a:cxn ang="0">
                <a:pos x="16" y="730"/>
              </a:cxn>
              <a:cxn ang="0">
                <a:pos x="32" y="698"/>
              </a:cxn>
              <a:cxn ang="0">
                <a:pos x="50" y="660"/>
              </a:cxn>
              <a:cxn ang="0">
                <a:pos x="76" y="618"/>
              </a:cxn>
              <a:cxn ang="0">
                <a:pos x="106" y="574"/>
              </a:cxn>
              <a:cxn ang="0">
                <a:pos x="142" y="528"/>
              </a:cxn>
              <a:cxn ang="0">
                <a:pos x="186" y="482"/>
              </a:cxn>
              <a:cxn ang="0">
                <a:pos x="236" y="438"/>
              </a:cxn>
              <a:cxn ang="0">
                <a:pos x="294" y="398"/>
              </a:cxn>
              <a:cxn ang="0">
                <a:pos x="360" y="360"/>
              </a:cxn>
              <a:cxn ang="0">
                <a:pos x="426" y="332"/>
              </a:cxn>
              <a:cxn ang="0">
                <a:pos x="488" y="314"/>
              </a:cxn>
              <a:cxn ang="0">
                <a:pos x="544" y="304"/>
              </a:cxn>
              <a:cxn ang="0">
                <a:pos x="594" y="300"/>
              </a:cxn>
              <a:cxn ang="0">
                <a:pos x="638" y="300"/>
              </a:cxn>
              <a:cxn ang="0">
                <a:pos x="678" y="304"/>
              </a:cxn>
              <a:cxn ang="0">
                <a:pos x="710" y="312"/>
              </a:cxn>
              <a:cxn ang="0">
                <a:pos x="736" y="320"/>
              </a:cxn>
              <a:cxn ang="0">
                <a:pos x="754" y="326"/>
              </a:cxn>
              <a:cxn ang="0">
                <a:pos x="766" y="332"/>
              </a:cxn>
              <a:cxn ang="0">
                <a:pos x="770" y="334"/>
              </a:cxn>
              <a:cxn ang="0">
                <a:pos x="680" y="476"/>
              </a:cxn>
              <a:cxn ang="0">
                <a:pos x="982" y="370"/>
              </a:cxn>
              <a:cxn ang="0">
                <a:pos x="912" y="0"/>
              </a:cxn>
              <a:cxn ang="0">
                <a:pos x="854" y="150"/>
              </a:cxn>
              <a:cxn ang="0">
                <a:pos x="850" y="148"/>
              </a:cxn>
              <a:cxn ang="0">
                <a:pos x="838" y="142"/>
              </a:cxn>
              <a:cxn ang="0">
                <a:pos x="822" y="134"/>
              </a:cxn>
              <a:cxn ang="0">
                <a:pos x="798" y="126"/>
              </a:cxn>
              <a:cxn ang="0">
                <a:pos x="768" y="120"/>
              </a:cxn>
              <a:cxn ang="0">
                <a:pos x="732" y="114"/>
              </a:cxn>
              <a:cxn ang="0">
                <a:pos x="692" y="110"/>
              </a:cxn>
              <a:cxn ang="0">
                <a:pos x="646" y="110"/>
              </a:cxn>
              <a:cxn ang="0">
                <a:pos x="596" y="116"/>
              </a:cxn>
              <a:cxn ang="0">
                <a:pos x="540" y="126"/>
              </a:cxn>
              <a:cxn ang="0">
                <a:pos x="482" y="146"/>
              </a:cxn>
              <a:cxn ang="0">
                <a:pos x="422" y="172"/>
              </a:cxn>
              <a:cxn ang="0">
                <a:pos x="356" y="210"/>
              </a:cxn>
              <a:cxn ang="0">
                <a:pos x="290" y="258"/>
              </a:cxn>
              <a:cxn ang="0">
                <a:pos x="230" y="310"/>
              </a:cxn>
              <a:cxn ang="0">
                <a:pos x="178" y="364"/>
              </a:cxn>
              <a:cxn ang="0">
                <a:pos x="136" y="422"/>
              </a:cxn>
              <a:cxn ang="0">
                <a:pos x="100" y="480"/>
              </a:cxn>
              <a:cxn ang="0">
                <a:pos x="72" y="536"/>
              </a:cxn>
              <a:cxn ang="0">
                <a:pos x="48" y="590"/>
              </a:cxn>
              <a:cxn ang="0">
                <a:pos x="30" y="640"/>
              </a:cxn>
              <a:cxn ang="0">
                <a:pos x="18" y="684"/>
              </a:cxn>
              <a:cxn ang="0">
                <a:pos x="8" y="722"/>
              </a:cxn>
              <a:cxn ang="0">
                <a:pos x="4" y="750"/>
              </a:cxn>
              <a:cxn ang="0">
                <a:pos x="0" y="768"/>
              </a:cxn>
              <a:cxn ang="0">
                <a:pos x="0" y="774"/>
              </a:cxn>
            </a:cxnLst>
            <a:rect l="0" t="0" r="r" b="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chemeClr val="hlink">
                  <a:gamma/>
                  <a:tint val="90980"/>
                  <a:invGamma/>
                  <a:alpha val="32001"/>
                </a:schemeClr>
              </a:gs>
              <a:gs pos="100000">
                <a:schemeClr val="hlink"/>
              </a:gs>
            </a:gsLst>
            <a:lin ang="0" scaled="1"/>
          </a:gradFill>
          <a:ln w="12700">
            <a:noFill/>
            <a:prstDash val="solid"/>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endParaRPr lang="zh-CN" altLang="en-US">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pPr algn="ctr" eaLnBrk="1" hangingPunct="1"/>
            <a:r>
              <a:rPr lang="en-US" altLang="zh-CN" sz="3600" b="1" dirty="0" smtClean="0">
                <a:latin typeface="微软雅黑" pitchFamily="34" charset="-122"/>
                <a:ea typeface="微软雅黑" pitchFamily="34" charset="-122"/>
              </a:rPr>
              <a:t/>
            </a:r>
            <a:br>
              <a:rPr lang="en-US" altLang="zh-CN" sz="3600" b="1" dirty="0" smtClean="0">
                <a:latin typeface="微软雅黑" pitchFamily="34" charset="-122"/>
                <a:ea typeface="微软雅黑" pitchFamily="34" charset="-122"/>
              </a:rPr>
            </a:br>
            <a:r>
              <a:rPr lang="en-US" altLang="zh-CN" sz="3600" dirty="0" smtClean="0">
                <a:solidFill>
                  <a:schemeClr val="tx1"/>
                </a:solidFill>
                <a:latin typeface="+mn-lt"/>
                <a:ea typeface="微软雅黑" pitchFamily="34" charset="-122"/>
              </a:rPr>
              <a:t>Values Added from Healthcare IOT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533400" y="1447800"/>
          <a:ext cx="8153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C4B4E084-9416-4CB8-887E-D0E4A3E08A20}" type="slidenum">
              <a:rPr lang="en-US" altLang="zh-CN" sz="1400">
                <a:solidFill>
                  <a:srgbClr val="FFFFFF"/>
                </a:solidFill>
                <a:latin typeface="+mj-lt"/>
                <a:ea typeface="+mj-ea"/>
                <a:cs typeface="+mj-cs"/>
              </a:rPr>
              <a:pPr algn="ctr">
                <a:defRPr/>
              </a:pPr>
              <a:t>12</a:t>
            </a:fld>
            <a:endParaRPr lang="en-US" altLang="zh-CN" sz="1400" dirty="0">
              <a:solidFill>
                <a:srgbClr val="FFFFFF"/>
              </a:solidFill>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sz="quarter" idx="1"/>
          </p:nvPr>
        </p:nvGraphicFramePr>
        <p:xfrm>
          <a:off x="381000" y="1676400"/>
          <a:ext cx="8183562" cy="4949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13</a:t>
            </a:fld>
            <a:endParaRPr lang="en-US" altLang="zh-CN" sz="1400" dirty="0">
              <a:solidFill>
                <a:srgbClr val="FFFFFF"/>
              </a:solidFill>
              <a:latin typeface="+mj-lt"/>
              <a:ea typeface="+mj-ea"/>
              <a:cs typeface="+mj-cs"/>
            </a:endParaRPr>
          </a:p>
        </p:txBody>
      </p:sp>
      <p:sp>
        <p:nvSpPr>
          <p:cNvPr id="7" name="Title 6"/>
          <p:cNvSpPr txBox="1">
            <a:spLocks/>
          </p:cNvSpPr>
          <p:nvPr/>
        </p:nvSpPr>
        <p:spPr bwMode="auto">
          <a:xfrm>
            <a:off x="762000" y="533400"/>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1" indent="0" algn="ctr"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rPr>
              <a:t/>
            </a:r>
            <a:br>
              <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rPr>
            </a:br>
            <a:r>
              <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rPr>
              <a:t/>
            </a:r>
            <a:br>
              <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rPr>
            </a:br>
            <a:endPar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r>
              <a:rPr lang="en-US" altLang="zh-CN" sz="3600" kern="0" noProof="0" dirty="0" smtClean="0">
                <a:latin typeface="+mn-lt"/>
                <a:ea typeface="微软雅黑" pitchFamily="34" charset="-122"/>
              </a:rPr>
              <a:t>Internet of Things Tech Upgrading  HealthCare  Management</a:t>
            </a:r>
            <a:endParaRPr kumimoji="0" lang="en-US" sz="3600" b="0" i="0" u="none" strike="noStrike" kern="0" cap="none" spc="0" normalizeH="0" baseline="0" noProof="0" dirty="0">
              <a:ln>
                <a:noFill/>
              </a:ln>
              <a:effectLst/>
              <a:uLnTx/>
              <a:uFillTx/>
              <a:latin typeface="+mn-lt"/>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a:xfrm>
            <a:off x="457200" y="381000"/>
            <a:ext cx="8183563" cy="1050925"/>
          </a:xfrm>
        </p:spPr>
        <p:txBody>
          <a:bodyPr/>
          <a:lstStyle/>
          <a:p>
            <a:pPr algn="ctr" eaLnBrk="1" hangingPunct="1"/>
            <a:r>
              <a:rPr lang="en-US" altLang="zh-CN" b="1" dirty="0" smtClean="0">
                <a:solidFill>
                  <a:schemeClr val="tx1"/>
                </a:solidFill>
                <a:latin typeface="微软雅黑" pitchFamily="34" charset="-122"/>
                <a:ea typeface="微软雅黑" pitchFamily="34" charset="-122"/>
              </a:rPr>
              <a:t/>
            </a:r>
            <a:br>
              <a:rPr lang="en-US" altLang="zh-CN" b="1" dirty="0" smtClean="0">
                <a:solidFill>
                  <a:schemeClr val="tx1"/>
                </a:solidFill>
                <a:latin typeface="微软雅黑" pitchFamily="34" charset="-122"/>
                <a:ea typeface="微软雅黑" pitchFamily="34" charset="-122"/>
              </a:rPr>
            </a:br>
            <a:r>
              <a:rPr lang="en-US" altLang="zh-CN" sz="3600" dirty="0" smtClean="0">
                <a:solidFill>
                  <a:schemeClr val="tx1"/>
                </a:solidFill>
                <a:latin typeface="+mn-lt"/>
                <a:ea typeface="微软雅黑" pitchFamily="34" charset="-122"/>
              </a:rPr>
              <a:t>Emergent IOT Applications on Health Sensing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304800" y="1905000"/>
          <a:ext cx="3657600"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8A08C8DC-D9D3-4DA1-B84D-39E6A19D1DD6}" type="slidenum">
              <a:rPr lang="en-US" altLang="zh-CN" sz="1400">
                <a:solidFill>
                  <a:srgbClr val="FFFFFF"/>
                </a:solidFill>
                <a:latin typeface="+mj-lt"/>
                <a:ea typeface="+mj-ea"/>
                <a:cs typeface="+mj-cs"/>
              </a:rPr>
              <a:pPr algn="ctr">
                <a:defRPr/>
              </a:pPr>
              <a:t>14</a:t>
            </a:fld>
            <a:endParaRPr lang="en-US" altLang="zh-CN" sz="1400" dirty="0">
              <a:solidFill>
                <a:srgbClr val="FFFFFF"/>
              </a:solidFill>
              <a:latin typeface="+mj-lt"/>
              <a:ea typeface="+mj-ea"/>
              <a:cs typeface="+mj-cs"/>
            </a:endParaRPr>
          </a:p>
        </p:txBody>
      </p:sp>
      <p:pic>
        <p:nvPicPr>
          <p:cNvPr id="9" name="图片 8" descr="图片4.jpg"/>
          <p:cNvPicPr>
            <a:picLocks noChangeAspect="1"/>
          </p:cNvPicPr>
          <p:nvPr/>
        </p:nvPicPr>
        <p:blipFill>
          <a:blip r:embed="rId7" cstate="print"/>
          <a:stretch>
            <a:fillRect/>
          </a:stretch>
        </p:blipFill>
        <p:spPr>
          <a:xfrm>
            <a:off x="5181600" y="1600200"/>
            <a:ext cx="2133600" cy="1600200"/>
          </a:xfrm>
          <a:prstGeom prst="rect">
            <a:avLst/>
          </a:prstGeom>
        </p:spPr>
      </p:pic>
      <p:pic>
        <p:nvPicPr>
          <p:cNvPr id="10" name="图片 9" descr="图片5.jpg"/>
          <p:cNvPicPr>
            <a:picLocks noChangeAspect="1"/>
          </p:cNvPicPr>
          <p:nvPr/>
        </p:nvPicPr>
        <p:blipFill>
          <a:blip r:embed="rId8" cstate="print"/>
          <a:stretch>
            <a:fillRect/>
          </a:stretch>
        </p:blipFill>
        <p:spPr>
          <a:xfrm>
            <a:off x="5181600" y="3352800"/>
            <a:ext cx="2133600" cy="1447800"/>
          </a:xfrm>
          <a:prstGeom prst="rect">
            <a:avLst/>
          </a:prstGeom>
        </p:spPr>
      </p:pic>
      <p:pic>
        <p:nvPicPr>
          <p:cNvPr id="11" name="图片 10" descr="图片6.jpg"/>
          <p:cNvPicPr>
            <a:picLocks noChangeAspect="1"/>
          </p:cNvPicPr>
          <p:nvPr/>
        </p:nvPicPr>
        <p:blipFill>
          <a:blip r:embed="rId9" cstate="print"/>
          <a:stretch>
            <a:fillRect/>
          </a:stretch>
        </p:blipFill>
        <p:spPr>
          <a:xfrm>
            <a:off x="5181600" y="4953000"/>
            <a:ext cx="2133600" cy="14478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a:xfrm>
            <a:off x="609600" y="152400"/>
            <a:ext cx="8183563" cy="1050925"/>
          </a:xfrm>
        </p:spPr>
        <p:txBody>
          <a:bodyPr/>
          <a:lstStyle/>
          <a:p>
            <a:pPr algn="ctr" eaLnBrk="1" hangingPunct="1"/>
            <a:r>
              <a:rPr lang="en-US" altLang="zh-CN" sz="3600" dirty="0" smtClean="0">
                <a:solidFill>
                  <a:schemeClr val="tx1"/>
                </a:solidFill>
                <a:latin typeface="+mn-lt"/>
                <a:ea typeface="微软雅黑" pitchFamily="34" charset="-122"/>
              </a:rPr>
              <a:t>IOT Applications on Medicare Management</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152400" y="762000"/>
          <a:ext cx="86106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EA5619C0-5537-4DBC-AFAF-47FCA6BEE2FB}" type="slidenum">
              <a:rPr lang="en-US" altLang="zh-CN" sz="1400">
                <a:solidFill>
                  <a:srgbClr val="FFFFFF"/>
                </a:solidFill>
                <a:latin typeface="+mj-lt"/>
                <a:ea typeface="+mj-ea"/>
                <a:cs typeface="+mj-cs"/>
              </a:rPr>
              <a:pPr algn="ctr">
                <a:defRPr/>
              </a:pPr>
              <a:t>15</a:t>
            </a:fld>
            <a:endParaRPr lang="en-US" altLang="zh-CN" sz="1400" dirty="0">
              <a:solidFill>
                <a:srgbClr val="FFFFFF"/>
              </a:solidFill>
              <a:latin typeface="+mj-lt"/>
              <a:ea typeface="+mj-ea"/>
              <a:cs typeface="+mj-cs"/>
            </a:endParaRPr>
          </a:p>
        </p:txBody>
      </p:sp>
      <p:pic>
        <p:nvPicPr>
          <p:cNvPr id="9" name="图片 8" descr="图片9.png"/>
          <p:cNvPicPr>
            <a:picLocks noChangeAspect="1"/>
          </p:cNvPicPr>
          <p:nvPr/>
        </p:nvPicPr>
        <p:blipFill>
          <a:blip r:embed="rId7" cstate="print"/>
          <a:stretch>
            <a:fillRect/>
          </a:stretch>
        </p:blipFill>
        <p:spPr>
          <a:xfrm>
            <a:off x="4724400" y="2286000"/>
            <a:ext cx="1905000" cy="1066800"/>
          </a:xfrm>
          <a:prstGeom prst="rect">
            <a:avLst/>
          </a:prstGeom>
        </p:spPr>
      </p:pic>
      <p:pic>
        <p:nvPicPr>
          <p:cNvPr id="10" name="图片 9" descr="图片12.jpg"/>
          <p:cNvPicPr>
            <a:picLocks noChangeAspect="1"/>
          </p:cNvPicPr>
          <p:nvPr/>
        </p:nvPicPr>
        <p:blipFill>
          <a:blip r:embed="rId8" cstate="print"/>
          <a:stretch>
            <a:fillRect/>
          </a:stretch>
        </p:blipFill>
        <p:spPr>
          <a:xfrm>
            <a:off x="4724400" y="3505200"/>
            <a:ext cx="1981200" cy="1143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8077200" cy="685800"/>
          </a:xfrm>
        </p:spPr>
        <p:txBody>
          <a:bodyPr>
            <a:normAutofit/>
          </a:bodyPr>
          <a:lstStyle/>
          <a:p>
            <a:pPr algn="ctr" eaLnBrk="1" fontAlgn="auto" hangingPunct="1">
              <a:spcAft>
                <a:spcPts val="0"/>
              </a:spcAft>
              <a:defRPr/>
            </a:pPr>
            <a:r>
              <a:rPr lang="en-US" altLang="zh-CN" sz="3600" dirty="0" smtClean="0">
                <a:solidFill>
                  <a:schemeClr val="tx1"/>
                </a:solidFill>
                <a:latin typeface="+mn-lt"/>
                <a:ea typeface="微软雅黑" pitchFamily="34" charset="-122"/>
              </a:rPr>
              <a:t>IOT on Patient Management</a:t>
            </a:r>
            <a:endParaRPr lang="zh-CN" altLang="en-US" sz="3600" dirty="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304800" y="1371600"/>
          <a:ext cx="82296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9E1B1840-26E0-4AE7-BEAC-651E483C0DAF}" type="slidenum">
              <a:rPr lang="en-US" altLang="zh-CN" sz="1400">
                <a:solidFill>
                  <a:srgbClr val="FFFFFF"/>
                </a:solidFill>
                <a:latin typeface="+mj-lt"/>
                <a:ea typeface="+mj-ea"/>
                <a:cs typeface="+mj-cs"/>
              </a:rPr>
              <a:pPr algn="ctr">
                <a:defRPr/>
              </a:pPr>
              <a:t>16</a:t>
            </a:fld>
            <a:endParaRPr lang="en-US" altLang="zh-CN" sz="1400" dirty="0">
              <a:solidFill>
                <a:srgbClr val="FFFFFF"/>
              </a:solidFill>
              <a:latin typeface="+mj-lt"/>
              <a:ea typeface="+mj-ea"/>
              <a:cs typeface="+mj-cs"/>
            </a:endParaRPr>
          </a:p>
        </p:txBody>
      </p:sp>
      <p:pic>
        <p:nvPicPr>
          <p:cNvPr id="8" name="图片 7" descr="图片1.jpg"/>
          <p:cNvPicPr>
            <a:picLocks noChangeAspect="1"/>
          </p:cNvPicPr>
          <p:nvPr/>
        </p:nvPicPr>
        <p:blipFill>
          <a:blip r:embed="rId7" cstate="print"/>
          <a:stretch>
            <a:fillRect/>
          </a:stretch>
        </p:blipFill>
        <p:spPr>
          <a:xfrm>
            <a:off x="2286000" y="3733800"/>
            <a:ext cx="1457739" cy="1676400"/>
          </a:xfrm>
          <a:prstGeom prst="rect">
            <a:avLst/>
          </a:prstGeom>
        </p:spPr>
      </p:pic>
      <p:pic>
        <p:nvPicPr>
          <p:cNvPr id="9" name="图片 8" descr="90165.jpg"/>
          <p:cNvPicPr>
            <a:picLocks noChangeAspect="1"/>
          </p:cNvPicPr>
          <p:nvPr/>
        </p:nvPicPr>
        <p:blipFill>
          <a:blip r:embed="rId8" cstate="print"/>
          <a:stretch>
            <a:fillRect/>
          </a:stretch>
        </p:blipFill>
        <p:spPr>
          <a:xfrm>
            <a:off x="6553200" y="3657600"/>
            <a:ext cx="1371600" cy="1636776"/>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a:xfrm>
            <a:off x="914400" y="0"/>
            <a:ext cx="7772400" cy="1143000"/>
          </a:xfrm>
        </p:spPr>
        <p:txBody>
          <a:bodyPr/>
          <a:lstStyle/>
          <a:p>
            <a:pPr algn="ctr" eaLnBrk="1" hangingPunct="1"/>
            <a:r>
              <a:rPr lang="en-US" altLang="zh-CN" sz="3600" dirty="0" smtClean="0">
                <a:solidFill>
                  <a:schemeClr val="tx1"/>
                </a:solidFill>
                <a:latin typeface="+mn-lt"/>
                <a:ea typeface="微软雅黑" pitchFamily="34" charset="-122"/>
              </a:rPr>
              <a:t>Wireless Access in Hospital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762000" y="13716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564E97D7-311F-46C1-9BEA-2D46010F6E15}" type="slidenum">
              <a:rPr lang="en-US" altLang="zh-CN" sz="1400">
                <a:solidFill>
                  <a:srgbClr val="FFFFFF"/>
                </a:solidFill>
                <a:latin typeface="+mj-lt"/>
                <a:ea typeface="+mj-ea"/>
                <a:cs typeface="+mj-cs"/>
              </a:rPr>
              <a:pPr algn="ctr">
                <a:defRPr/>
              </a:pPr>
              <a:t>17</a:t>
            </a:fld>
            <a:endParaRPr lang="en-US" altLang="zh-CN" sz="1400" dirty="0">
              <a:solidFill>
                <a:srgbClr val="FFFFFF"/>
              </a:solidFill>
              <a:latin typeface="+mj-lt"/>
              <a:ea typeface="+mj-ea"/>
              <a:cs typeface="+mj-cs"/>
            </a:endParaRPr>
          </a:p>
        </p:txBody>
      </p:sp>
      <p:pic>
        <p:nvPicPr>
          <p:cNvPr id="7" name="图片 6" descr="图片7.jpg"/>
          <p:cNvPicPr>
            <a:picLocks noChangeAspect="1"/>
          </p:cNvPicPr>
          <p:nvPr/>
        </p:nvPicPr>
        <p:blipFill>
          <a:blip r:embed="rId7" cstate="print"/>
          <a:stretch>
            <a:fillRect/>
          </a:stretch>
        </p:blipFill>
        <p:spPr>
          <a:xfrm>
            <a:off x="2362200" y="1371600"/>
            <a:ext cx="1600200" cy="1600200"/>
          </a:xfrm>
          <a:prstGeom prst="rect">
            <a:avLst/>
          </a:prstGeom>
        </p:spPr>
      </p:pic>
      <p:pic>
        <p:nvPicPr>
          <p:cNvPr id="8" name="图片 7" descr="图片2.jpg"/>
          <p:cNvPicPr>
            <a:picLocks noChangeAspect="1"/>
          </p:cNvPicPr>
          <p:nvPr/>
        </p:nvPicPr>
        <p:blipFill>
          <a:blip r:embed="rId8" cstate="print"/>
          <a:stretch>
            <a:fillRect/>
          </a:stretch>
        </p:blipFill>
        <p:spPr>
          <a:xfrm>
            <a:off x="6934200" y="1447800"/>
            <a:ext cx="1524000" cy="1600200"/>
          </a:xfrm>
          <a:prstGeom prst="rect">
            <a:avLst/>
          </a:prstGeom>
        </p:spPr>
      </p:pic>
      <p:pic>
        <p:nvPicPr>
          <p:cNvPr id="9" name="图片 8" descr="图片8.jpg"/>
          <p:cNvPicPr>
            <a:picLocks noChangeAspect="1"/>
          </p:cNvPicPr>
          <p:nvPr/>
        </p:nvPicPr>
        <p:blipFill>
          <a:blip r:embed="rId9" cstate="print"/>
          <a:stretch>
            <a:fillRect/>
          </a:stretch>
        </p:blipFill>
        <p:spPr>
          <a:xfrm>
            <a:off x="6934200" y="3962400"/>
            <a:ext cx="1603513" cy="16764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a:xfrm>
            <a:off x="457200" y="228600"/>
            <a:ext cx="8183563" cy="1143000"/>
          </a:xfrm>
        </p:spPr>
        <p:txBody>
          <a:bodyPr/>
          <a:lstStyle/>
          <a:p>
            <a:pPr algn="ctr" eaLnBrk="1" hangingPunct="1"/>
            <a:r>
              <a:rPr lang="en-US" altLang="zh-CN" b="1" dirty="0" smtClean="0">
                <a:solidFill>
                  <a:schemeClr val="tx1"/>
                </a:solidFill>
                <a:latin typeface="微软雅黑" pitchFamily="34" charset="-122"/>
                <a:ea typeface="微软雅黑" pitchFamily="34" charset="-122"/>
              </a:rPr>
              <a:t/>
            </a:r>
            <a:br>
              <a:rPr lang="en-US" altLang="zh-CN" b="1" dirty="0" smtClean="0">
                <a:solidFill>
                  <a:schemeClr val="tx1"/>
                </a:solidFill>
                <a:latin typeface="微软雅黑" pitchFamily="34" charset="-122"/>
                <a:ea typeface="微软雅黑" pitchFamily="34" charset="-122"/>
              </a:rPr>
            </a:br>
            <a:r>
              <a:rPr lang="en-US" altLang="zh-CN" sz="3600" dirty="0" smtClean="0">
                <a:solidFill>
                  <a:schemeClr val="tx1"/>
                </a:solidFill>
                <a:latin typeface="+mn-lt"/>
                <a:ea typeface="微软雅黑" pitchFamily="34" charset="-122"/>
              </a:rPr>
              <a:t>IOT Application for Hospital Environment Management</a:t>
            </a:r>
            <a:endParaRPr lang="zh-CN" altLang="en-US" sz="3600" dirty="0" smtClean="0">
              <a:solidFill>
                <a:schemeClr val="tx1"/>
              </a:solidFill>
              <a:latin typeface="+mn-lt"/>
              <a:ea typeface="微软雅黑" pitchFamily="34" charset="-122"/>
            </a:endParaRPr>
          </a:p>
        </p:txBody>
      </p:sp>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127061E6-18D2-45C1-8649-08526128DD57}" type="slidenum">
              <a:rPr lang="en-US" altLang="zh-CN" sz="1400">
                <a:solidFill>
                  <a:srgbClr val="FFFFFF"/>
                </a:solidFill>
                <a:latin typeface="+mj-lt"/>
                <a:ea typeface="+mj-ea"/>
                <a:cs typeface="+mj-cs"/>
              </a:rPr>
              <a:pPr algn="ctr">
                <a:defRPr/>
              </a:pPr>
              <a:t>18</a:t>
            </a:fld>
            <a:endParaRPr lang="en-US" altLang="zh-CN" sz="1400" dirty="0">
              <a:solidFill>
                <a:srgbClr val="FFFFFF"/>
              </a:solidFill>
              <a:latin typeface="+mj-lt"/>
              <a:ea typeface="+mj-ea"/>
              <a:cs typeface="+mj-cs"/>
            </a:endParaRPr>
          </a:p>
        </p:txBody>
      </p:sp>
      <p:graphicFrame>
        <p:nvGraphicFramePr>
          <p:cNvPr id="9" name="内容占位符 8"/>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a:xfrm>
            <a:off x="838200" y="0"/>
            <a:ext cx="7772400" cy="1143000"/>
          </a:xfrm>
        </p:spPr>
        <p:txBody>
          <a:bodyPr/>
          <a:lstStyle/>
          <a:p>
            <a:pPr algn="ctr" eaLnBrk="1" hangingPunct="1"/>
            <a:r>
              <a:rPr lang="en-US" altLang="zh-CN" sz="3600" dirty="0" smtClean="0">
                <a:solidFill>
                  <a:schemeClr val="tx1"/>
                </a:solidFill>
                <a:latin typeface="+mn-lt"/>
                <a:ea typeface="微软雅黑" pitchFamily="34" charset="-122"/>
              </a:rPr>
              <a:t>IOT in Operating  Rooms</a:t>
            </a:r>
            <a:endParaRPr lang="zh-CN" altLang="en-US" sz="3600" dirty="0" smtClean="0">
              <a:solidFill>
                <a:schemeClr val="tx1"/>
              </a:solidFill>
              <a:latin typeface="+mn-lt"/>
              <a:ea typeface="微软雅黑" pitchFamily="34" charset="-122"/>
            </a:endParaRPr>
          </a:p>
        </p:txBody>
      </p:sp>
      <p:sp>
        <p:nvSpPr>
          <p:cNvPr id="22531" name="内容占位符 2"/>
          <p:cNvSpPr>
            <a:spLocks noGrp="1"/>
          </p:cNvSpPr>
          <p:nvPr>
            <p:ph sz="quarter" idx="1"/>
          </p:nvPr>
        </p:nvSpPr>
        <p:spPr>
          <a:xfrm>
            <a:off x="457200" y="1447800"/>
            <a:ext cx="8229600" cy="609600"/>
          </a:xfrm>
        </p:spPr>
        <p:txBody>
          <a:bodyPr/>
          <a:lstStyle/>
          <a:p>
            <a:pPr eaLnBrk="1" hangingPunct="1">
              <a:buFont typeface="Wingdings 2" pitchFamily="18" charset="2"/>
              <a:buNone/>
            </a:pPr>
            <a:r>
              <a:rPr lang="en-US" altLang="zh-CN" sz="1800" dirty="0" smtClean="0">
                <a:latin typeface="微软雅黑" pitchFamily="34" charset="-122"/>
                <a:ea typeface="微软雅黑" pitchFamily="34" charset="-122"/>
              </a:rPr>
              <a:t>Operating Rooms are critical areas in hospitals. IOT/Sensing Netwo</a:t>
            </a:r>
            <a:r>
              <a:rPr lang="en-US" altLang="zh-CN" sz="2000" dirty="0" smtClean="0">
                <a:latin typeface="微软雅黑" pitchFamily="34" charset="-122"/>
                <a:ea typeface="微软雅黑" pitchFamily="34" charset="-122"/>
              </a:rPr>
              <a:t>rks may run for   </a:t>
            </a:r>
            <a:endParaRPr lang="zh-CN" altLang="en-US" sz="2000" dirty="0" smtClean="0">
              <a:latin typeface="微软雅黑" pitchFamily="34" charset="-122"/>
              <a:ea typeface="微软雅黑" pitchFamily="34" charset="-122"/>
            </a:endParaRPr>
          </a:p>
        </p:txBody>
      </p:sp>
      <p:graphicFrame>
        <p:nvGraphicFramePr>
          <p:cNvPr id="5" name="图示 4"/>
          <p:cNvGraphicFramePr/>
          <p:nvPr/>
        </p:nvGraphicFramePr>
        <p:xfrm>
          <a:off x="381000" y="2362200"/>
          <a:ext cx="5791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C6C7EDF-1A24-4143-8703-AA1695D144A7}" type="slidenum">
              <a:rPr lang="en-US" altLang="zh-CN" sz="1400">
                <a:solidFill>
                  <a:srgbClr val="FFFFFF"/>
                </a:solidFill>
                <a:latin typeface="+mj-lt"/>
                <a:ea typeface="+mj-ea"/>
                <a:cs typeface="+mj-cs"/>
              </a:rPr>
              <a:pPr algn="ctr">
                <a:defRPr/>
              </a:pPr>
              <a:t>19</a:t>
            </a:fld>
            <a:endParaRPr lang="en-US" altLang="zh-CN" sz="1400" dirty="0">
              <a:solidFill>
                <a:srgbClr val="FFFFFF"/>
              </a:solidFill>
              <a:latin typeface="+mj-lt"/>
              <a:ea typeface="+mj-ea"/>
              <a:cs typeface="+mj-cs"/>
            </a:endParaRPr>
          </a:p>
        </p:txBody>
      </p:sp>
      <p:pic>
        <p:nvPicPr>
          <p:cNvPr id="8" name="图片 7" descr="图片3.jpg"/>
          <p:cNvPicPr>
            <a:picLocks noChangeAspect="1"/>
          </p:cNvPicPr>
          <p:nvPr/>
        </p:nvPicPr>
        <p:blipFill>
          <a:blip r:embed="rId7" cstate="print"/>
          <a:stretch>
            <a:fillRect/>
          </a:stretch>
        </p:blipFill>
        <p:spPr>
          <a:xfrm>
            <a:off x="6477000" y="2438400"/>
            <a:ext cx="2202890" cy="3733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FB5BE0BC-3E89-447F-802F-9812C4BE0B72}"/>
                                            </p:graphicEl>
                                          </p:spTgt>
                                        </p:tgtEl>
                                        <p:attrNameLst>
                                          <p:attrName>style.visibility</p:attrName>
                                        </p:attrNameLst>
                                      </p:cBhvr>
                                      <p:to>
                                        <p:strVal val="visible"/>
                                      </p:to>
                                    </p:set>
                                    <p:animEffect transition="in" filter="fade">
                                      <p:cBhvr>
                                        <p:cTn id="7" dur="2000"/>
                                        <p:tgtEl>
                                          <p:spTgt spid="5">
                                            <p:graphicEl>
                                              <a:dgm id="{FB5BE0BC-3E89-447F-802F-9812C4BE0B7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9665328-3388-4B77-B2A1-7A253AE2FF4D}"/>
                                            </p:graphicEl>
                                          </p:spTgt>
                                        </p:tgtEl>
                                        <p:attrNameLst>
                                          <p:attrName>style.visibility</p:attrName>
                                        </p:attrNameLst>
                                      </p:cBhvr>
                                      <p:to>
                                        <p:strVal val="visible"/>
                                      </p:to>
                                    </p:set>
                                    <p:animEffect transition="in" filter="fade">
                                      <p:cBhvr>
                                        <p:cTn id="12" dur="2000"/>
                                        <p:tgtEl>
                                          <p:spTgt spid="5">
                                            <p:graphicEl>
                                              <a:dgm id="{09665328-3388-4B77-B2A1-7A253AE2FF4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F15DA2E1-3F1D-45CD-8BD2-4FF71E60EBFB}"/>
                                            </p:graphicEl>
                                          </p:spTgt>
                                        </p:tgtEl>
                                        <p:attrNameLst>
                                          <p:attrName>style.visibility</p:attrName>
                                        </p:attrNameLst>
                                      </p:cBhvr>
                                      <p:to>
                                        <p:strVal val="visible"/>
                                      </p:to>
                                    </p:set>
                                    <p:animEffect transition="in" filter="fade">
                                      <p:cBhvr>
                                        <p:cTn id="17" dur="2000"/>
                                        <p:tgtEl>
                                          <p:spTgt spid="5">
                                            <p:graphicEl>
                                              <a:dgm id="{F15DA2E1-3F1D-45CD-8BD2-4FF71E60EBF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FE420A22-1174-4911-80C8-D10EEE6FB9CD}"/>
                                            </p:graphicEl>
                                          </p:spTgt>
                                        </p:tgtEl>
                                        <p:attrNameLst>
                                          <p:attrName>style.visibility</p:attrName>
                                        </p:attrNameLst>
                                      </p:cBhvr>
                                      <p:to>
                                        <p:strVal val="visible"/>
                                      </p:to>
                                    </p:set>
                                    <p:animEffect transition="in" filter="fade">
                                      <p:cBhvr>
                                        <p:cTn id="22" dur="2000"/>
                                        <p:tgtEl>
                                          <p:spTgt spid="5">
                                            <p:graphicEl>
                                              <a:dgm id="{FE420A22-1174-4911-80C8-D10EEE6FB9C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graphicEl>
                                              <a:dgm id="{ECB46C43-3D8A-428A-BC77-FB8A2BB27552}"/>
                                            </p:graphicEl>
                                          </p:spTgt>
                                        </p:tgtEl>
                                        <p:attrNameLst>
                                          <p:attrName>style.visibility</p:attrName>
                                        </p:attrNameLst>
                                      </p:cBhvr>
                                      <p:to>
                                        <p:strVal val="visible"/>
                                      </p:to>
                                    </p:set>
                                    <p:animEffect transition="in" filter="fade">
                                      <p:cBhvr>
                                        <p:cTn id="27" dur="2000"/>
                                        <p:tgtEl>
                                          <p:spTgt spid="5">
                                            <p:graphicEl>
                                              <a:dgm id="{ECB46C43-3D8A-428A-BC77-FB8A2BB27552}"/>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graphicEl>
                                              <a:dgm id="{6EC0CB95-8EA2-438C-AD93-CBC16838C1C9}"/>
                                            </p:graphicEl>
                                          </p:spTgt>
                                        </p:tgtEl>
                                        <p:attrNameLst>
                                          <p:attrName>style.visibility</p:attrName>
                                        </p:attrNameLst>
                                      </p:cBhvr>
                                      <p:to>
                                        <p:strVal val="visible"/>
                                      </p:to>
                                    </p:set>
                                    <p:animEffect transition="in" filter="fade">
                                      <p:cBhvr>
                                        <p:cTn id="32" dur="2000"/>
                                        <p:tgtEl>
                                          <p:spTgt spid="5">
                                            <p:graphicEl>
                                              <a:dgm id="{6EC0CB95-8EA2-438C-AD93-CBC16838C1C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Box 8"/>
          <p:cNvSpPr txBox="1">
            <a:spLocks noChangeArrowheads="1"/>
          </p:cNvSpPr>
          <p:nvPr/>
        </p:nvSpPr>
        <p:spPr bwMode="auto">
          <a:xfrm>
            <a:off x="1371600" y="4267200"/>
            <a:ext cx="6781800" cy="1569660"/>
          </a:xfrm>
          <a:prstGeom prst="rect">
            <a:avLst/>
          </a:prstGeom>
          <a:noFill/>
          <a:ln w="9525">
            <a:noFill/>
            <a:miter lim="800000"/>
            <a:headEnd/>
            <a:tailEnd/>
          </a:ln>
        </p:spPr>
        <p:txBody>
          <a:bodyPr>
            <a:spAutoFit/>
          </a:bodyPr>
          <a:lstStyle/>
          <a:p>
            <a:pPr algn="ctr">
              <a:defRPr/>
            </a:pPr>
            <a:r>
              <a:rPr lang="en-US" altLang="zh-CN" sz="3200" b="1" dirty="0" smtClean="0">
                <a:effectLst>
                  <a:outerShdw blurRad="38100" dist="38100" dir="2700000" algn="tl">
                    <a:srgbClr val="000000">
                      <a:alpha val="43137"/>
                    </a:srgbClr>
                  </a:outerShdw>
                </a:effectLst>
                <a:latin typeface="华文楷体" pitchFamily="2" charset="-122"/>
                <a:ea typeface="华文楷体" pitchFamily="2" charset="-122"/>
              </a:rPr>
              <a:t>China </a:t>
            </a:r>
            <a:r>
              <a:rPr lang="en-US" altLang="zh-CN" sz="3200" b="1" dirty="0">
                <a:effectLst>
                  <a:outerShdw blurRad="38100" dist="38100" dir="2700000" algn="tl">
                    <a:srgbClr val="000000">
                      <a:alpha val="43137"/>
                    </a:srgbClr>
                  </a:outerShdw>
                </a:effectLst>
                <a:latin typeface="华文楷体" pitchFamily="2" charset="-122"/>
                <a:ea typeface="华文楷体" pitchFamily="2" charset="-122"/>
              </a:rPr>
              <a:t>Ministry of Health, Dept of Info</a:t>
            </a:r>
          </a:p>
          <a:p>
            <a:pPr algn="ctr">
              <a:defRPr/>
            </a:pPr>
            <a:r>
              <a:rPr lang="zh-CN" altLang="en-US" sz="3200" b="1" dirty="0">
                <a:effectLst>
                  <a:outerShdw blurRad="38100" dist="38100" dir="2700000" algn="tl">
                    <a:srgbClr val="000000">
                      <a:alpha val="43137"/>
                    </a:srgbClr>
                  </a:outerShdw>
                </a:effectLst>
                <a:latin typeface="华文楷体" pitchFamily="2" charset="-122"/>
                <a:ea typeface="华文楷体" pitchFamily="2" charset="-122"/>
              </a:rPr>
              <a:t>   </a:t>
            </a:r>
            <a:r>
              <a:rPr lang="en-US" altLang="zh-CN" sz="3200" b="1" dirty="0" smtClean="0">
                <a:effectLst>
                  <a:outerShdw blurRad="38100" dist="38100" dir="2700000" algn="tl">
                    <a:srgbClr val="000000">
                      <a:alpha val="43137"/>
                    </a:srgbClr>
                  </a:outerShdw>
                </a:effectLst>
                <a:latin typeface="华文楷体" pitchFamily="2" charset="-122"/>
                <a:ea typeface="华文楷体" pitchFamily="2" charset="-122"/>
              </a:rPr>
              <a:t>Dr. </a:t>
            </a:r>
            <a:r>
              <a:rPr lang="en-US" altLang="zh-CN" sz="3200" b="1" dirty="0">
                <a:effectLst>
                  <a:outerShdw blurRad="38100" dist="38100" dir="2700000" algn="tl">
                    <a:srgbClr val="000000">
                      <a:alpha val="43137"/>
                    </a:srgbClr>
                  </a:outerShdw>
                </a:effectLst>
                <a:latin typeface="华文楷体" pitchFamily="2" charset="-122"/>
                <a:ea typeface="华文楷体" pitchFamily="2" charset="-122"/>
              </a:rPr>
              <a:t>Gao, </a:t>
            </a:r>
            <a:r>
              <a:rPr lang="en-US" altLang="zh-CN" sz="3200" b="1" dirty="0" err="1" smtClean="0">
                <a:effectLst>
                  <a:outerShdw blurRad="38100" dist="38100" dir="2700000" algn="tl">
                    <a:srgbClr val="000000">
                      <a:alpha val="43137"/>
                    </a:srgbClr>
                  </a:outerShdw>
                </a:effectLst>
                <a:latin typeface="华文楷体" pitchFamily="2" charset="-122"/>
                <a:ea typeface="华文楷体" pitchFamily="2" charset="-122"/>
              </a:rPr>
              <a:t>Yanjie</a:t>
            </a:r>
            <a:r>
              <a:rPr lang="en-US" altLang="zh-CN" sz="3200" b="1" dirty="0" smtClean="0">
                <a:effectLst>
                  <a:outerShdw blurRad="38100" dist="38100" dir="2700000" algn="tl">
                    <a:srgbClr val="000000">
                      <a:alpha val="43137"/>
                    </a:srgbClr>
                  </a:outerShdw>
                </a:effectLst>
                <a:latin typeface="华文楷体" pitchFamily="2" charset="-122"/>
                <a:ea typeface="华文楷体" pitchFamily="2" charset="-122"/>
              </a:rPr>
              <a:t> </a:t>
            </a:r>
            <a:r>
              <a:rPr lang="zh-CN" altLang="en-US" sz="3200" b="1" dirty="0" smtClean="0">
                <a:effectLst>
                  <a:outerShdw blurRad="38100" dist="38100" dir="2700000" algn="tl">
                    <a:srgbClr val="000000">
                      <a:alpha val="43137"/>
                    </a:srgbClr>
                  </a:outerShdw>
                </a:effectLst>
                <a:latin typeface="华文楷体" pitchFamily="2" charset="-122"/>
                <a:ea typeface="华文楷体" pitchFamily="2" charset="-122"/>
              </a:rPr>
              <a:t>高燕婕</a:t>
            </a:r>
            <a:endParaRPr lang="en-US" altLang="zh-CN" sz="3200" b="1" dirty="0">
              <a:effectLst>
                <a:outerShdw blurRad="38100" dist="38100" dir="2700000" algn="tl">
                  <a:srgbClr val="000000">
                    <a:alpha val="43137"/>
                  </a:srgbClr>
                </a:outerShdw>
              </a:effectLst>
              <a:latin typeface="华文楷体" pitchFamily="2" charset="-122"/>
              <a:ea typeface="华文楷体" pitchFamily="2" charset="-122"/>
            </a:endParaRPr>
          </a:p>
          <a:p>
            <a:pPr algn="ctr">
              <a:defRPr/>
            </a:pPr>
            <a:r>
              <a:rPr lang="en-US" altLang="zh-CN" sz="3200" b="1" dirty="0" smtClean="0">
                <a:effectLst>
                  <a:outerShdw blurRad="38100" dist="38100" dir="2700000" algn="tl">
                    <a:srgbClr val="000000">
                      <a:alpha val="43137"/>
                    </a:srgbClr>
                  </a:outerShdw>
                </a:effectLst>
                <a:latin typeface="华文楷体" pitchFamily="2" charset="-122"/>
                <a:ea typeface="华文楷体" pitchFamily="2" charset="-122"/>
              </a:rPr>
              <a:t>March 2012</a:t>
            </a:r>
            <a:endParaRPr lang="zh-CN" altLang="en-US" sz="3200" b="1" dirty="0">
              <a:effectLst>
                <a:outerShdw blurRad="38100" dist="38100" dir="2700000" algn="tl">
                  <a:srgbClr val="000000">
                    <a:alpha val="43137"/>
                  </a:srgbClr>
                </a:outerShdw>
              </a:effectLst>
              <a:latin typeface="华文楷体" pitchFamily="2" charset="-122"/>
              <a:ea typeface="华文楷体" pitchFamily="2" charset="-122"/>
            </a:endParaRPr>
          </a:p>
        </p:txBody>
      </p:sp>
      <p:sp>
        <p:nvSpPr>
          <p:cNvPr id="6" name="矩形 5"/>
          <p:cNvSpPr/>
          <p:nvPr/>
        </p:nvSpPr>
        <p:spPr>
          <a:xfrm>
            <a:off x="381000" y="1143000"/>
            <a:ext cx="8229600" cy="2369880"/>
          </a:xfrm>
          <a:prstGeom prst="rect">
            <a:avLst/>
          </a:prstGeom>
          <a:noFill/>
        </p:spPr>
        <p:txBody>
          <a:bodyPr>
            <a:spAutoFit/>
          </a:bodyPr>
          <a:lstStyle/>
          <a:p>
            <a:pPr algn="ctr">
              <a:defRPr/>
            </a:pPr>
            <a:endParaRPr lang="en-US" altLang="zh-CN"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华文新魏" pitchFamily="2" charset="-122"/>
              <a:ea typeface="华文新魏" pitchFamily="2" charset="-122"/>
            </a:endParaRPr>
          </a:p>
          <a:p>
            <a:pPr algn="ctr">
              <a:defRPr/>
            </a:pPr>
            <a:r>
              <a:rPr lang="en-US" sz="3600" dirty="0" smtClean="0">
                <a:solidFill>
                  <a:schemeClr val="bg1"/>
                </a:solidFill>
              </a:rPr>
              <a:t>Chinese Healthcare </a:t>
            </a:r>
            <a:r>
              <a:rPr lang="en-US" sz="3600" dirty="0">
                <a:solidFill>
                  <a:schemeClr val="bg1"/>
                </a:solidFill>
              </a:rPr>
              <a:t>Internet of Things</a:t>
            </a:r>
          </a:p>
          <a:p>
            <a:pPr algn="ctr">
              <a:defRPr/>
            </a:pPr>
            <a:r>
              <a:rPr lang="en-US" sz="3600" dirty="0">
                <a:solidFill>
                  <a:schemeClr val="bg1"/>
                </a:solidFill>
              </a:rPr>
              <a:t>Development </a:t>
            </a:r>
            <a:r>
              <a:rPr lang="en-US" sz="3600" dirty="0" smtClean="0">
                <a:solidFill>
                  <a:schemeClr val="bg1"/>
                </a:solidFill>
              </a:rPr>
              <a:t>Opportunities</a:t>
            </a:r>
            <a:endParaRPr lang="en-US" altLang="zh-CN" sz="36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华文新魏" pitchFamily="2" charset="-122"/>
              <a:ea typeface="华文新魏" pitchFamily="2" charset="-122"/>
            </a:endParaRPr>
          </a:p>
          <a:p>
            <a:pPr algn="ctr">
              <a:defRPr/>
            </a:pPr>
            <a:endParaRPr lang="zh-CN" alt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a typeface="宋体"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a:xfrm>
            <a:off x="914400" y="228600"/>
            <a:ext cx="7772400" cy="1143000"/>
          </a:xfrm>
        </p:spPr>
        <p:txBody>
          <a:bodyPr/>
          <a:lstStyle/>
          <a:p>
            <a:pPr algn="ctr" eaLnBrk="1" hangingPunct="1"/>
            <a:r>
              <a:rPr lang="en-US" altLang="zh-CN" sz="3600" dirty="0" smtClean="0">
                <a:solidFill>
                  <a:schemeClr val="tx1"/>
                </a:solidFill>
                <a:latin typeface="+mn-lt"/>
                <a:ea typeface="微软雅黑" pitchFamily="34" charset="-122"/>
              </a:rPr>
              <a:t>IOT Applications on Pharmaceutical Production and Safety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838200" y="1143000"/>
          <a:ext cx="7772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30C9D6DC-8EF1-43D4-A0AA-6EB873A96547}" type="slidenum">
              <a:rPr lang="en-US" altLang="zh-CN" sz="1400">
                <a:solidFill>
                  <a:srgbClr val="FFFFFF"/>
                </a:solidFill>
                <a:latin typeface="+mj-lt"/>
                <a:ea typeface="+mj-ea"/>
                <a:cs typeface="+mj-cs"/>
              </a:rPr>
              <a:pPr algn="ctr">
                <a:defRPr/>
              </a:pPr>
              <a:t>20</a:t>
            </a:fld>
            <a:endParaRPr lang="en-US" altLang="zh-CN" sz="1400" dirty="0">
              <a:solidFill>
                <a:srgbClr val="FFFFFF"/>
              </a:solidFill>
              <a:latin typeface="+mj-lt"/>
              <a:ea typeface="+mj-ea"/>
              <a:cs typeface="+mj-cs"/>
            </a:endParaRPr>
          </a:p>
        </p:txBody>
      </p:sp>
      <p:pic>
        <p:nvPicPr>
          <p:cNvPr id="7" name="图片 6" descr="图片13.jpg"/>
          <p:cNvPicPr>
            <a:picLocks noChangeAspect="1"/>
          </p:cNvPicPr>
          <p:nvPr/>
        </p:nvPicPr>
        <p:blipFill>
          <a:blip r:embed="rId7" cstate="print"/>
          <a:stretch>
            <a:fillRect/>
          </a:stretch>
        </p:blipFill>
        <p:spPr>
          <a:xfrm>
            <a:off x="6629400" y="2971800"/>
            <a:ext cx="1905000" cy="12954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p:txBody>
          <a:bodyPr/>
          <a:lstStyle/>
          <a:p>
            <a:pPr algn="ctr" eaLnBrk="1" hangingPunct="1"/>
            <a:r>
              <a:rPr lang="en-US" altLang="zh-CN" sz="3600" dirty="0" smtClean="0">
                <a:solidFill>
                  <a:schemeClr val="tx1"/>
                </a:solidFill>
                <a:latin typeface="+mn-lt"/>
                <a:ea typeface="微软雅黑" pitchFamily="34" charset="-122"/>
              </a:rPr>
              <a:t>IOT and </a:t>
            </a:r>
            <a:r>
              <a:rPr lang="en-US" sz="3600" dirty="0" smtClean="0">
                <a:solidFill>
                  <a:schemeClr val="tx1"/>
                </a:solidFill>
                <a:latin typeface="+mn-lt"/>
              </a:rPr>
              <a:t>Disease Control Networks</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5AF72F0A-445B-4CA4-A82A-504BF1722DC5}" type="slidenum">
              <a:rPr lang="en-US" altLang="zh-CN" sz="1400">
                <a:solidFill>
                  <a:srgbClr val="FFFFFF"/>
                </a:solidFill>
                <a:latin typeface="+mj-lt"/>
                <a:ea typeface="+mj-ea"/>
                <a:cs typeface="+mj-cs"/>
              </a:rPr>
              <a:pPr algn="ctr">
                <a:defRPr/>
              </a:pPr>
              <a:t>21</a:t>
            </a:fld>
            <a:endParaRPr lang="en-US" altLang="zh-CN" sz="140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p:txBody>
          <a:bodyPr/>
          <a:lstStyle/>
          <a:p>
            <a:pPr algn="ctr" eaLnBrk="1" hangingPunct="1"/>
            <a:r>
              <a:rPr lang="en-US" altLang="zh-CN" sz="3600" dirty="0" smtClean="0">
                <a:solidFill>
                  <a:schemeClr val="tx1"/>
                </a:solidFill>
                <a:latin typeface="+mn-lt"/>
                <a:ea typeface="微软雅黑" pitchFamily="34" charset="-122"/>
              </a:rPr>
              <a:t>IOT and Rescue</a:t>
            </a:r>
            <a:r>
              <a:rPr lang="en-US" sz="3600" dirty="0" smtClean="0">
                <a:solidFill>
                  <a:schemeClr val="tx1"/>
                </a:solidFill>
                <a:latin typeface="+mn-lt"/>
                <a:ea typeface="微软雅黑" pitchFamily="34" charset="-122"/>
              </a:rPr>
              <a:t> Medical Procedure for Disaster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762000" y="914400"/>
          <a:ext cx="77724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DB150449-E68A-4F96-ABFD-1B861DD04263}" type="slidenum">
              <a:rPr lang="en-US" altLang="zh-CN" sz="1400">
                <a:solidFill>
                  <a:srgbClr val="FFFFFF"/>
                </a:solidFill>
                <a:latin typeface="+mj-lt"/>
                <a:ea typeface="+mj-ea"/>
                <a:cs typeface="+mj-cs"/>
              </a:rPr>
              <a:pPr algn="ctr">
                <a:defRPr/>
              </a:pPr>
              <a:t>22</a:t>
            </a:fld>
            <a:endParaRPr lang="en-US" altLang="zh-CN" sz="140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a:xfrm>
            <a:off x="609600" y="228600"/>
            <a:ext cx="7772400" cy="1143000"/>
          </a:xfrm>
        </p:spPr>
        <p:txBody>
          <a:bodyPr/>
          <a:lstStyle/>
          <a:p>
            <a:pPr algn="ctr" eaLnBrk="1" hangingPunct="1"/>
            <a:r>
              <a:rPr lang="en-US" altLang="zh-CN" sz="3600" dirty="0" smtClean="0">
                <a:solidFill>
                  <a:schemeClr val="tx1"/>
                </a:solidFill>
                <a:latin typeface="+mn-lt"/>
                <a:ea typeface="微软雅黑" pitchFamily="34" charset="-122"/>
              </a:rPr>
              <a:t>Build Medical Info Special Networks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609600" y="1447800"/>
          <a:ext cx="80772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B3C5FB89-910D-4758-91D5-9007E6226591}" type="slidenum">
              <a:rPr lang="en-US" altLang="zh-CN" sz="1400">
                <a:solidFill>
                  <a:srgbClr val="FFFFFF"/>
                </a:solidFill>
                <a:latin typeface="+mj-lt"/>
                <a:ea typeface="+mj-ea"/>
                <a:cs typeface="+mj-cs"/>
              </a:rPr>
              <a:pPr algn="ctr">
                <a:defRPr/>
              </a:pPr>
              <a:t>23</a:t>
            </a:fld>
            <a:endParaRPr lang="en-US" altLang="zh-CN" sz="1400" dirty="0">
              <a:solidFill>
                <a:srgbClr val="FFFFFF"/>
              </a:solidFill>
              <a:latin typeface="+mj-lt"/>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pPr lvl="1" algn="ctr">
              <a:buNone/>
            </a:pPr>
            <a:r>
              <a:rPr lang="en-US" altLang="zh-CN" dirty="0" smtClean="0">
                <a:latin typeface="华文楷体" pitchFamily="2" charset="-122"/>
                <a:ea typeface="华文楷体" pitchFamily="2" charset="-122"/>
              </a:rPr>
              <a:t>INDEX:</a:t>
            </a:r>
          </a:p>
          <a:p>
            <a:pPr lvl="1">
              <a:buNone/>
            </a:pPr>
            <a:endParaRPr lang="en-US" altLang="zh-CN" sz="2000" dirty="0" smtClean="0">
              <a:latin typeface="华文楷体" pitchFamily="2" charset="-122"/>
              <a:ea typeface="华文楷体" pitchFamily="2" charset="-122"/>
            </a:endParaRPr>
          </a:p>
          <a:p>
            <a:pPr lvl="1"/>
            <a:r>
              <a:rPr lang="en-US" altLang="zh-CN" b="1" dirty="0" smtClean="0">
                <a:ea typeface="华文楷体" pitchFamily="2" charset="-122"/>
                <a:cs typeface="Aharoni" pitchFamily="2" charset="-79"/>
              </a:rPr>
              <a:t>Self – Introduction</a:t>
            </a:r>
          </a:p>
          <a:p>
            <a:pPr lvl="1">
              <a:buNone/>
            </a:pPr>
            <a:endParaRPr lang="en-US" altLang="zh-CN" b="1" dirty="0" smtClean="0">
              <a:ea typeface="华文楷体" pitchFamily="2" charset="-122"/>
              <a:cs typeface="Aharoni" pitchFamily="2" charset="-79"/>
            </a:endParaRPr>
          </a:p>
          <a:p>
            <a:pPr lvl="1"/>
            <a:r>
              <a:rPr lang="en-US" altLang="zh-CN" b="1" dirty="0" smtClean="0">
                <a:ea typeface="华文楷体" pitchFamily="2" charset="-122"/>
                <a:cs typeface="Aharoni" pitchFamily="2" charset="-79"/>
              </a:rPr>
              <a:t> Interesting of Dept. of Information, China Ministry of Health</a:t>
            </a:r>
          </a:p>
          <a:p>
            <a:pPr lvl="1"/>
            <a:endParaRPr lang="zh-CN" altLang="zh-CN" b="1" dirty="0" smtClean="0">
              <a:ea typeface="华文楷体" pitchFamily="2" charset="-122"/>
              <a:cs typeface="Aharoni" pitchFamily="2" charset="-79"/>
            </a:endParaRPr>
          </a:p>
          <a:p>
            <a:pPr lvl="1"/>
            <a:r>
              <a:rPr lang="en-US" altLang="zh-CN" b="1" dirty="0" smtClean="0">
                <a:cs typeface="Aharoni" pitchFamily="2" charset="-79"/>
              </a:rPr>
              <a:t>Internet of Things (IOT) Healthcare Applications in China  </a:t>
            </a:r>
          </a:p>
          <a:p>
            <a:pPr lvl="1"/>
            <a:endParaRPr lang="en-US" altLang="zh-CN" b="1" dirty="0" smtClean="0">
              <a:cs typeface="Aharoni" pitchFamily="2" charset="-79"/>
            </a:endParaRPr>
          </a:p>
          <a:p>
            <a:pPr lvl="1"/>
            <a:r>
              <a:rPr lang="en-US" altLang="zh-CN" b="1" dirty="0" smtClean="0">
                <a:effectLst>
                  <a:outerShdw blurRad="38100" dist="38100" dir="2700000" algn="tl">
                    <a:srgbClr val="000000">
                      <a:alpha val="43137"/>
                    </a:srgbClr>
                  </a:outerShdw>
                </a:effectLst>
                <a:ea typeface="华文楷体" pitchFamily="2" charset="-122"/>
                <a:cs typeface="Aharoni" pitchFamily="2" charset="-79"/>
              </a:rPr>
              <a:t>Wireless Tech Specification </a:t>
            </a:r>
            <a:r>
              <a:rPr lang="en-US" altLang="zh-CN" b="1" dirty="0" smtClean="0">
                <a:solidFill>
                  <a:srgbClr val="FF0000"/>
                </a:solidFill>
                <a:ea typeface="华文楷体" pitchFamily="2" charset="-122"/>
                <a:cs typeface="Aharoni" pitchFamily="2" charset="-79"/>
              </a:rPr>
              <a:t> </a:t>
            </a:r>
            <a:endParaRPr lang="zh-CN" altLang="zh-CN" b="1" dirty="0" smtClean="0">
              <a:solidFill>
                <a:srgbClr val="FF0000"/>
              </a:solidFill>
              <a:ea typeface="华文楷体" pitchFamily="2" charset="-122"/>
              <a:cs typeface="Aharoni" pitchFamily="2" charset="-79"/>
            </a:endParaRPr>
          </a:p>
          <a:p>
            <a:pPr lvl="1">
              <a:buNone/>
            </a:pP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24</a:t>
            </a:fld>
            <a:endParaRPr lang="en-US" altLang="zh-CN" sz="1400" dirty="0">
              <a:solidFill>
                <a:srgbClr val="FFFFFF"/>
              </a:solidFill>
              <a:latin typeface="+mj-lt"/>
              <a:ea typeface="+mj-ea"/>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a:xfrm>
            <a:off x="609600" y="228600"/>
            <a:ext cx="8183563" cy="1447800"/>
          </a:xfrm>
        </p:spPr>
        <p:txBody>
          <a:bodyPr/>
          <a:lstStyle/>
          <a:p>
            <a:pPr algn="ctr">
              <a:defRPr/>
            </a:pPr>
            <a:r>
              <a:rPr lang="en-US" altLang="zh-CN" sz="3600" dirty="0" smtClean="0">
                <a:solidFill>
                  <a:schemeClr val="tx1"/>
                </a:solidFill>
                <a:latin typeface="Perpetua" pitchFamily="18" charset="0"/>
                <a:ea typeface="华文楷体" pitchFamily="2" charset="-122"/>
              </a:rPr>
              <a:t>Wireless Tech in HealthCare </a:t>
            </a:r>
            <a:endParaRPr lang="en-US" altLang="zh-CN" sz="3600" dirty="0">
              <a:solidFill>
                <a:schemeClr val="tx1"/>
              </a:solidFill>
              <a:latin typeface="Perpetua" pitchFamily="18" charset="0"/>
              <a:ea typeface="华文楷体" pitchFamily="2" charset="-122"/>
            </a:endParaRPr>
          </a:p>
        </p:txBody>
      </p:sp>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25</a:t>
            </a:fld>
            <a:endParaRPr lang="en-US" altLang="zh-CN" sz="1400" dirty="0">
              <a:solidFill>
                <a:srgbClr val="FFFFFF"/>
              </a:solidFill>
              <a:latin typeface="+mj-lt"/>
              <a:ea typeface="+mj-ea"/>
              <a:cs typeface="+mj-cs"/>
            </a:endParaRPr>
          </a:p>
        </p:txBody>
      </p:sp>
      <p:sp>
        <p:nvSpPr>
          <p:cNvPr id="9" name="Rectangle 8"/>
          <p:cNvSpPr>
            <a:spLocks noChangeArrowheads="1"/>
          </p:cNvSpPr>
          <p:nvPr/>
        </p:nvSpPr>
        <p:spPr bwMode="auto">
          <a:xfrm>
            <a:off x="609600" y="1600200"/>
            <a:ext cx="7848600" cy="5863144"/>
          </a:xfrm>
          <a:prstGeom prst="rect">
            <a:avLst/>
          </a:prstGeom>
          <a:noFill/>
          <a:ln w="9525">
            <a:noFill/>
            <a:miter lim="800000"/>
            <a:headEnd/>
            <a:tailEnd/>
          </a:ln>
        </p:spPr>
        <p:txBody>
          <a:bodyPr wrap="square">
            <a:spAutoFit/>
          </a:bodyPr>
          <a:lstStyle/>
          <a:p>
            <a:pPr lvl="5">
              <a:lnSpc>
                <a:spcPts val="3000"/>
              </a:lnSpc>
            </a:pPr>
            <a:endParaRPr lang="en-US" sz="2800" dirty="0" smtClean="0"/>
          </a:p>
          <a:p>
            <a:pPr lvl="0">
              <a:lnSpc>
                <a:spcPts val="3000"/>
              </a:lnSpc>
              <a:buFont typeface="Arial" pitchFamily="34" charset="0"/>
              <a:buChar char="•"/>
            </a:pPr>
            <a:r>
              <a:rPr lang="en-US" altLang="zh-CN" sz="2800" dirty="0" smtClean="0">
                <a:latin typeface="微软雅黑" pitchFamily="34" charset="-122"/>
                <a:ea typeface="微软雅黑" pitchFamily="34" charset="-122"/>
              </a:rPr>
              <a:t> </a:t>
            </a:r>
            <a:r>
              <a:rPr lang="en-US" altLang="zh-CN" sz="2000" b="1" dirty="0" smtClean="0">
                <a:latin typeface="+mn-lt"/>
                <a:ea typeface="微软雅黑" pitchFamily="34" charset="-122"/>
              </a:rPr>
              <a:t>RFID Tech has been adopted in HealthCare applications</a:t>
            </a:r>
          </a:p>
          <a:p>
            <a:pPr lvl="0">
              <a:lnSpc>
                <a:spcPts val="3000"/>
              </a:lnSpc>
            </a:pPr>
            <a:endParaRPr lang="en-US" altLang="zh-CN" sz="2000" b="1" dirty="0" smtClean="0">
              <a:latin typeface="+mn-lt"/>
              <a:ea typeface="微软雅黑" pitchFamily="34" charset="-122"/>
            </a:endParaRPr>
          </a:p>
          <a:p>
            <a:pPr lvl="0">
              <a:lnSpc>
                <a:spcPts val="3000"/>
              </a:lnSpc>
              <a:buFont typeface="Arial" pitchFamily="34" charset="0"/>
              <a:buChar char="•"/>
            </a:pPr>
            <a:r>
              <a:rPr lang="en-US" altLang="zh-CN" sz="2000" b="1" dirty="0" smtClean="0">
                <a:latin typeface="+mn-lt"/>
              </a:rPr>
              <a:t>  Mobile (3G) are applied for medical info transmission and  Mobile communications </a:t>
            </a:r>
            <a:endParaRPr lang="en-US" sz="2000" b="1" dirty="0" smtClean="0">
              <a:latin typeface="+mn-lt"/>
            </a:endParaRPr>
          </a:p>
          <a:p>
            <a:pPr lvl="0">
              <a:lnSpc>
                <a:spcPts val="3000"/>
              </a:lnSpc>
            </a:pPr>
            <a:endParaRPr lang="en-US" sz="2000" b="1" dirty="0" smtClean="0">
              <a:latin typeface="+mn-lt"/>
            </a:endParaRPr>
          </a:p>
          <a:p>
            <a:pPr>
              <a:lnSpc>
                <a:spcPts val="3000"/>
              </a:lnSpc>
              <a:buFont typeface="Arial" pitchFamily="34" charset="0"/>
              <a:buChar char="•"/>
            </a:pPr>
            <a:r>
              <a:rPr lang="en-US" altLang="zh-CN" sz="2000" b="1" dirty="0" smtClean="0">
                <a:latin typeface="+mn-lt"/>
                <a:ea typeface="微软雅黑" pitchFamily="34" charset="-122"/>
              </a:rPr>
              <a:t>  </a:t>
            </a:r>
            <a:r>
              <a:rPr lang="en-US" altLang="zh-CN" sz="2000" b="1" dirty="0" smtClean="0">
                <a:latin typeface="+mn-lt"/>
              </a:rPr>
              <a:t>Wireless Access, such as Wireless Sensor Network and </a:t>
            </a:r>
            <a:r>
              <a:rPr lang="en-US" altLang="zh-CN" sz="2000" b="1" dirty="0" err="1" smtClean="0">
                <a:latin typeface="+mn-lt"/>
              </a:rPr>
              <a:t>Zigbee</a:t>
            </a:r>
            <a:r>
              <a:rPr lang="en-US" altLang="zh-CN" sz="2000" b="1" dirty="0" smtClean="0">
                <a:latin typeface="+mn-lt"/>
              </a:rPr>
              <a:t>, are new tech for HealthCare</a:t>
            </a:r>
          </a:p>
          <a:p>
            <a:pPr>
              <a:lnSpc>
                <a:spcPts val="3000"/>
              </a:lnSpc>
            </a:pPr>
            <a:endParaRPr lang="en-US" sz="2000" b="1" dirty="0" smtClean="0">
              <a:latin typeface="+mn-lt"/>
            </a:endParaRPr>
          </a:p>
          <a:p>
            <a:pPr lvl="0">
              <a:lnSpc>
                <a:spcPts val="3000"/>
              </a:lnSpc>
              <a:buFont typeface="Arial" pitchFamily="34" charset="0"/>
              <a:buChar char="•"/>
            </a:pPr>
            <a:r>
              <a:rPr lang="en-US" sz="2000" b="1" dirty="0" smtClean="0">
                <a:latin typeface="+mn-lt"/>
              </a:rPr>
              <a:t> Some trial projects with </a:t>
            </a:r>
            <a:r>
              <a:rPr lang="en-US" sz="2000" b="1" dirty="0" err="1" smtClean="0">
                <a:latin typeface="+mn-lt"/>
              </a:rPr>
              <a:t>Zigbee</a:t>
            </a:r>
            <a:r>
              <a:rPr lang="en-US" sz="2000" b="1" dirty="0" smtClean="0">
                <a:latin typeface="+mn-lt"/>
              </a:rPr>
              <a:t> are proposed  </a:t>
            </a:r>
          </a:p>
          <a:p>
            <a:pPr>
              <a:lnSpc>
                <a:spcPts val="3000"/>
              </a:lnSpc>
              <a:buFont typeface="Arial" pitchFamily="34" charset="0"/>
              <a:buChar char="•"/>
            </a:pPr>
            <a:endParaRPr lang="en-US" sz="2400" dirty="0" smtClean="0"/>
          </a:p>
          <a:p>
            <a:pPr>
              <a:lnSpc>
                <a:spcPts val="3000"/>
              </a:lnSpc>
            </a:pPr>
            <a:endParaRPr lang="zh-CN" altLang="en-US" sz="2400" b="1" dirty="0" smtClean="0">
              <a:latin typeface="微软雅黑" pitchFamily="34" charset="-122"/>
              <a:ea typeface="微软雅黑" pitchFamily="34" charset="-122"/>
            </a:endParaRPr>
          </a:p>
          <a:p>
            <a:pPr lvl="0">
              <a:lnSpc>
                <a:spcPts val="3000"/>
              </a:lnSpc>
              <a:buFont typeface="Arial" pitchFamily="34" charset="0"/>
              <a:buChar char="•"/>
            </a:pPr>
            <a:endParaRPr lang="zh-CN" altLang="en-US" sz="2400" b="1"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a:xfrm>
            <a:off x="609600" y="-152400"/>
            <a:ext cx="8183563" cy="1295400"/>
          </a:xfrm>
        </p:spPr>
        <p:txBody>
          <a:bodyPr/>
          <a:lstStyle/>
          <a:p>
            <a:pPr algn="ctr">
              <a:defRPr/>
            </a:pPr>
            <a:r>
              <a:rPr lang="en-US" altLang="zh-CN" sz="3600" dirty="0" smtClean="0">
                <a:solidFill>
                  <a:schemeClr val="tx1"/>
                </a:solidFill>
                <a:latin typeface="+mn-lt"/>
                <a:ea typeface="华文楷体" pitchFamily="2" charset="-122"/>
              </a:rPr>
              <a:t> Wireless Tech Specification  </a:t>
            </a:r>
            <a:endParaRPr lang="en-US" altLang="zh-CN" sz="3600" dirty="0">
              <a:solidFill>
                <a:schemeClr val="tx1"/>
              </a:solidFill>
              <a:latin typeface="+mn-lt"/>
              <a:ea typeface="华文楷体" pitchFamily="2" charset="-122"/>
            </a:endParaRPr>
          </a:p>
        </p:txBody>
      </p:sp>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26</a:t>
            </a:fld>
            <a:endParaRPr lang="en-US" altLang="zh-CN" sz="1400" dirty="0">
              <a:solidFill>
                <a:srgbClr val="FFFFFF"/>
              </a:solidFill>
              <a:latin typeface="+mj-lt"/>
              <a:ea typeface="+mj-ea"/>
              <a:cs typeface="+mj-cs"/>
            </a:endParaRPr>
          </a:p>
        </p:txBody>
      </p:sp>
      <p:sp>
        <p:nvSpPr>
          <p:cNvPr id="9" name="Rectangle 8"/>
          <p:cNvSpPr>
            <a:spLocks noChangeArrowheads="1"/>
          </p:cNvSpPr>
          <p:nvPr/>
        </p:nvSpPr>
        <p:spPr bwMode="auto">
          <a:xfrm>
            <a:off x="533400" y="762000"/>
            <a:ext cx="7848600" cy="8171468"/>
          </a:xfrm>
          <a:prstGeom prst="rect">
            <a:avLst/>
          </a:prstGeom>
          <a:noFill/>
          <a:ln w="9525">
            <a:noFill/>
            <a:miter lim="800000"/>
            <a:headEnd/>
            <a:tailEnd/>
          </a:ln>
        </p:spPr>
        <p:txBody>
          <a:bodyPr wrap="square">
            <a:spAutoFit/>
          </a:bodyPr>
          <a:lstStyle/>
          <a:p>
            <a:pPr lvl="0">
              <a:lnSpc>
                <a:spcPts val="3000"/>
              </a:lnSpc>
            </a:pPr>
            <a:r>
              <a:rPr lang="en-US" altLang="zh-CN" sz="2800" dirty="0" smtClean="0">
                <a:latin typeface="微软雅黑" pitchFamily="34" charset="-122"/>
                <a:ea typeface="微软雅黑" pitchFamily="34" charset="-122"/>
              </a:rPr>
              <a:t> </a:t>
            </a:r>
          </a:p>
          <a:p>
            <a:pPr lvl="0">
              <a:lnSpc>
                <a:spcPts val="3000"/>
              </a:lnSpc>
              <a:buFont typeface="Arial" pitchFamily="34" charset="0"/>
              <a:buChar char="•"/>
            </a:pPr>
            <a:r>
              <a:rPr lang="en-US" altLang="zh-CN" sz="2000" b="1" dirty="0" smtClean="0">
                <a:latin typeface="+mn-lt"/>
                <a:ea typeface="微软雅黑" pitchFamily="34" charset="-122"/>
              </a:rPr>
              <a:t>  Chinese Healthcare expects the wireless tech specifications. The critical</a:t>
            </a:r>
            <a:r>
              <a:rPr lang="en-US" altLang="zh-CN" sz="2000" b="1" dirty="0" smtClean="0">
                <a:latin typeface="+mn-lt"/>
                <a:ea typeface="微软雅黑" pitchFamily="34" charset="-122"/>
              </a:rPr>
              <a:t>  conditions are: </a:t>
            </a:r>
            <a:r>
              <a:rPr lang="en-US" altLang="zh-CN" sz="2000" b="1" dirty="0" smtClean="0">
                <a:latin typeface="+mn-lt"/>
                <a:ea typeface="微软雅黑" pitchFamily="34" charset="-122"/>
              </a:rPr>
              <a:t> </a:t>
            </a:r>
          </a:p>
          <a:p>
            <a:pPr lvl="0">
              <a:lnSpc>
                <a:spcPts val="3000"/>
              </a:lnSpc>
            </a:pPr>
            <a:endParaRPr lang="en-US" altLang="zh-CN" sz="2000" b="1" dirty="0" smtClean="0">
              <a:latin typeface="+mn-lt"/>
              <a:ea typeface="微软雅黑" pitchFamily="34" charset="-122"/>
            </a:endParaRPr>
          </a:p>
          <a:p>
            <a:pPr lvl="0">
              <a:lnSpc>
                <a:spcPts val="3000"/>
              </a:lnSpc>
              <a:buFont typeface="Arial" pitchFamily="34" charset="0"/>
              <a:buChar char="•"/>
            </a:pPr>
            <a:r>
              <a:rPr lang="en-US" altLang="zh-CN" sz="2000" b="1" dirty="0" smtClean="0">
                <a:latin typeface="+mn-lt"/>
                <a:ea typeface="微软雅黑" pitchFamily="34" charset="-122"/>
              </a:rPr>
              <a:t> </a:t>
            </a:r>
            <a:r>
              <a:rPr lang="en-US" altLang="zh-CN" sz="2000" b="1" dirty="0" smtClean="0">
                <a:latin typeface="+mn-lt"/>
                <a:ea typeface="微软雅黑" pitchFamily="34" charset="-122"/>
              </a:rPr>
              <a:t>       </a:t>
            </a:r>
            <a:r>
              <a:rPr lang="en-US" altLang="zh-CN" sz="2000" b="1" dirty="0" smtClean="0">
                <a:latin typeface="+mn-lt"/>
                <a:ea typeface="微软雅黑" pitchFamily="34" charset="-122"/>
              </a:rPr>
              <a:t>Safety </a:t>
            </a:r>
            <a:r>
              <a:rPr lang="en-US" altLang="zh-CN" sz="2000" b="1" dirty="0" smtClean="0">
                <a:latin typeface="+mn-lt"/>
                <a:ea typeface="微软雅黑" pitchFamily="34" charset="-122"/>
              </a:rPr>
              <a:t>and legality : Wireless access  must operate on permitted frequency bands and be based on international and domestic standards </a:t>
            </a:r>
          </a:p>
          <a:p>
            <a:pPr lvl="0">
              <a:lnSpc>
                <a:spcPts val="3000"/>
              </a:lnSpc>
            </a:pPr>
            <a:endParaRPr lang="en-US" sz="2000" b="1" dirty="0" smtClean="0">
              <a:latin typeface="+mn-lt"/>
            </a:endParaRPr>
          </a:p>
          <a:p>
            <a:pPr>
              <a:lnSpc>
                <a:spcPts val="3000"/>
              </a:lnSpc>
              <a:buFont typeface="Arial" pitchFamily="34" charset="0"/>
              <a:buChar char="•"/>
            </a:pPr>
            <a:r>
              <a:rPr lang="en-US" altLang="zh-CN" sz="2000" b="1" dirty="0" smtClean="0">
                <a:latin typeface="+mn-lt"/>
                <a:ea typeface="微软雅黑" pitchFamily="34" charset="-122"/>
              </a:rPr>
              <a:t> </a:t>
            </a:r>
            <a:r>
              <a:rPr lang="en-US" altLang="zh-CN" sz="2000" b="1" dirty="0" smtClean="0">
                <a:latin typeface="+mn-lt"/>
                <a:ea typeface="微软雅黑" pitchFamily="34" charset="-122"/>
              </a:rPr>
              <a:t>    </a:t>
            </a:r>
            <a:r>
              <a:rPr lang="en-US" sz="2000" b="1" dirty="0" smtClean="0">
                <a:latin typeface="+mn-lt"/>
              </a:rPr>
              <a:t>High </a:t>
            </a:r>
            <a:r>
              <a:rPr lang="en-US" sz="2000" b="1" dirty="0" smtClean="0">
                <a:latin typeface="+mn-lt"/>
              </a:rPr>
              <a:t>Reliable and tolerate the unexpected influence</a:t>
            </a:r>
          </a:p>
          <a:p>
            <a:pPr>
              <a:lnSpc>
                <a:spcPts val="3000"/>
              </a:lnSpc>
              <a:buFont typeface="Arial" pitchFamily="34" charset="0"/>
              <a:buChar char="•"/>
            </a:pPr>
            <a:endParaRPr lang="en-US" altLang="zh-CN" sz="2000" b="1" dirty="0" smtClean="0">
              <a:latin typeface="+mn-lt"/>
              <a:ea typeface="微软雅黑" pitchFamily="34" charset="-122"/>
            </a:endParaRPr>
          </a:p>
          <a:p>
            <a:pPr>
              <a:lnSpc>
                <a:spcPts val="3000"/>
              </a:lnSpc>
              <a:buFont typeface="Arial" pitchFamily="34" charset="0"/>
              <a:buChar char="•"/>
            </a:pPr>
            <a:r>
              <a:rPr lang="en-US" altLang="zh-CN" sz="2000" b="1" dirty="0" smtClean="0">
                <a:latin typeface="+mn-lt"/>
                <a:ea typeface="微软雅黑" pitchFamily="34" charset="-122"/>
              </a:rPr>
              <a:t> </a:t>
            </a:r>
            <a:r>
              <a:rPr lang="en-US" altLang="zh-CN" sz="2000" b="1" dirty="0" smtClean="0">
                <a:latin typeface="+mn-lt"/>
                <a:ea typeface="微软雅黑" pitchFamily="34" charset="-122"/>
              </a:rPr>
              <a:t>    Harmless</a:t>
            </a:r>
            <a:r>
              <a:rPr lang="en-US" altLang="zh-CN" sz="2000" b="1" dirty="0" smtClean="0">
                <a:latin typeface="+mn-lt"/>
                <a:ea typeface="微软雅黑" pitchFamily="34" charset="-122"/>
              </a:rPr>
              <a:t>:  No harm to patients and  staff. </a:t>
            </a:r>
            <a:r>
              <a:rPr lang="en-US" altLang="zh-CN" sz="2000" b="1" dirty="0" smtClean="0">
                <a:latin typeface="+mn-lt"/>
              </a:rPr>
              <a:t>Minimum influences to other device</a:t>
            </a:r>
          </a:p>
          <a:p>
            <a:pPr>
              <a:lnSpc>
                <a:spcPts val="3000"/>
              </a:lnSpc>
              <a:buFont typeface="Arial" pitchFamily="34" charset="0"/>
              <a:buChar char="•"/>
            </a:pPr>
            <a:endParaRPr lang="en-US" sz="2000" b="1" dirty="0" smtClean="0">
              <a:latin typeface="+mn-lt"/>
            </a:endParaRPr>
          </a:p>
          <a:p>
            <a:pPr>
              <a:lnSpc>
                <a:spcPts val="3000"/>
              </a:lnSpc>
              <a:buFont typeface="Arial" pitchFamily="34" charset="0"/>
              <a:buChar char="•"/>
            </a:pPr>
            <a:r>
              <a:rPr lang="en-US" sz="2000" b="1" dirty="0" smtClean="0">
                <a:latin typeface="+mn-lt"/>
              </a:rPr>
              <a:t> </a:t>
            </a:r>
            <a:r>
              <a:rPr lang="en-US" sz="2000" b="1" dirty="0" smtClean="0">
                <a:latin typeface="+mn-lt"/>
              </a:rPr>
              <a:t>   Securities </a:t>
            </a:r>
            <a:r>
              <a:rPr lang="en-US" sz="2000" b="1" dirty="0" smtClean="0">
                <a:latin typeface="+mn-lt"/>
              </a:rPr>
              <a:t>and Privatizes</a:t>
            </a:r>
          </a:p>
          <a:p>
            <a:pPr lvl="0">
              <a:lnSpc>
                <a:spcPts val="3000"/>
              </a:lnSpc>
              <a:buFont typeface="Arial" pitchFamily="34" charset="0"/>
              <a:buChar char="•"/>
            </a:pPr>
            <a:endParaRPr lang="en-US" sz="2000" b="1" dirty="0" smtClean="0">
              <a:latin typeface="+mn-lt"/>
            </a:endParaRPr>
          </a:p>
          <a:p>
            <a:pPr lvl="0">
              <a:lnSpc>
                <a:spcPts val="3000"/>
              </a:lnSpc>
              <a:buFont typeface="Arial" pitchFamily="34" charset="0"/>
              <a:buChar char="•"/>
            </a:pPr>
            <a:r>
              <a:rPr lang="en-US" sz="2000" b="1" dirty="0" smtClean="0">
                <a:latin typeface="+mn-lt"/>
              </a:rPr>
              <a:t>     </a:t>
            </a:r>
            <a:r>
              <a:rPr lang="en-US" sz="2000" b="1" dirty="0" smtClean="0">
                <a:latin typeface="+mn-lt"/>
              </a:rPr>
              <a:t>Easy Operations and Maintain.</a:t>
            </a:r>
          </a:p>
          <a:p>
            <a:pPr lvl="0">
              <a:lnSpc>
                <a:spcPts val="3000"/>
              </a:lnSpc>
            </a:pPr>
            <a:endParaRPr lang="en-US" sz="2000" b="1" dirty="0" smtClean="0">
              <a:latin typeface="+mn-lt"/>
            </a:endParaRPr>
          </a:p>
          <a:p>
            <a:pPr>
              <a:lnSpc>
                <a:spcPts val="3000"/>
              </a:lnSpc>
              <a:buFont typeface="Arial" pitchFamily="34" charset="0"/>
              <a:buChar char="•"/>
            </a:pPr>
            <a:endParaRPr lang="en-US" sz="2400" dirty="0" smtClean="0"/>
          </a:p>
          <a:p>
            <a:pPr>
              <a:lnSpc>
                <a:spcPts val="3000"/>
              </a:lnSpc>
            </a:pPr>
            <a:endParaRPr lang="zh-CN" altLang="en-US" sz="2400" b="1" dirty="0" smtClean="0">
              <a:latin typeface="微软雅黑" pitchFamily="34" charset="-122"/>
              <a:ea typeface="微软雅黑" pitchFamily="34" charset="-122"/>
            </a:endParaRPr>
          </a:p>
          <a:p>
            <a:pPr lvl="0">
              <a:lnSpc>
                <a:spcPts val="3000"/>
              </a:lnSpc>
              <a:buFont typeface="Arial" pitchFamily="34" charset="0"/>
              <a:buChar char="•"/>
            </a:pPr>
            <a:endParaRPr lang="zh-CN" altLang="en-US" sz="2400" b="1"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p:cNvSpPr>
          <p:nvPr>
            <p:ph type="title"/>
          </p:nvPr>
        </p:nvSpPr>
        <p:spPr>
          <a:xfrm>
            <a:off x="609600" y="838200"/>
            <a:ext cx="8077200" cy="685800"/>
          </a:xfrm>
        </p:spPr>
        <p:txBody>
          <a:bodyPr/>
          <a:lstStyle/>
          <a:p>
            <a:pPr algn="ctr" eaLnBrk="1" hangingPunct="1"/>
            <a:r>
              <a:rPr lang="en-US" altLang="zh-CN" sz="3600" dirty="0" smtClean="0">
                <a:solidFill>
                  <a:schemeClr val="tx1"/>
                </a:solidFill>
                <a:latin typeface="+mn-lt"/>
                <a:ea typeface="微软雅黑" pitchFamily="34" charset="-122"/>
              </a:rPr>
              <a:t>Internet of  Things Speeds Up  HealthCare  Reforms</a:t>
            </a:r>
            <a:endParaRPr lang="zh-CN" altLang="en-US" sz="3600" dirty="0" smtClean="0">
              <a:solidFill>
                <a:schemeClr val="tx1"/>
              </a:solidFill>
              <a:latin typeface="+mn-lt"/>
              <a:ea typeface="微软雅黑" pitchFamily="34" charset="-122"/>
            </a:endParaRPr>
          </a:p>
        </p:txBody>
      </p:sp>
      <p:sp>
        <p:nvSpPr>
          <p:cNvPr id="7" name="TextBox 6"/>
          <p:cNvSpPr txBox="1"/>
          <p:nvPr/>
        </p:nvSpPr>
        <p:spPr>
          <a:xfrm>
            <a:off x="457200" y="1828800"/>
            <a:ext cx="2928937" cy="1200329"/>
          </a:xfrm>
          <a:prstGeom prst="rect">
            <a:avLst/>
          </a:prstGeom>
          <a:solidFill>
            <a:schemeClr val="accent4">
              <a:lumMod val="40000"/>
              <a:lumOff val="60000"/>
            </a:schemeClr>
          </a:solidFill>
          <a:ln>
            <a:noFill/>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en-US" altLang="zh-CN" b="1" dirty="0" smtClean="0">
                <a:solidFill>
                  <a:srgbClr val="FF0000"/>
                </a:solidFill>
                <a:latin typeface="微软雅黑" pitchFamily="34" charset="-122"/>
                <a:ea typeface="微软雅黑" pitchFamily="34" charset="-122"/>
              </a:rPr>
              <a:t>Demand: </a:t>
            </a:r>
            <a:endParaRPr lang="en-US" altLang="zh-CN" b="1" dirty="0">
              <a:solidFill>
                <a:srgbClr val="FF0000"/>
              </a:solidFill>
              <a:latin typeface="微软雅黑" pitchFamily="34" charset="-122"/>
              <a:ea typeface="微软雅黑" pitchFamily="34" charset="-122"/>
            </a:endParaRPr>
          </a:p>
          <a:p>
            <a:pPr algn="ctr">
              <a:defRPr/>
            </a:pPr>
            <a:r>
              <a:rPr lang="en-US" altLang="zh-CN" b="1" dirty="0" smtClean="0">
                <a:latin typeface="微软雅黑" pitchFamily="34" charset="-122"/>
                <a:ea typeface="微软雅黑" pitchFamily="34" charset="-122"/>
              </a:rPr>
              <a:t>On-Time</a:t>
            </a:r>
            <a:r>
              <a:rPr lang="en-US" altLang="zh-CN" b="1" dirty="0">
                <a:latin typeface="微软雅黑" pitchFamily="34" charset="-122"/>
                <a:ea typeface="微软雅黑" pitchFamily="34" charset="-122"/>
              </a:rPr>
              <a:t>, Intelligent, </a:t>
            </a:r>
            <a:r>
              <a:rPr lang="en-US" altLang="zh-CN" b="1" dirty="0" smtClean="0">
                <a:latin typeface="微软雅黑" pitchFamily="34" charset="-122"/>
                <a:ea typeface="微软雅黑" pitchFamily="34" charset="-122"/>
              </a:rPr>
              <a:t>Mutual-connected Services  </a:t>
            </a:r>
            <a:endParaRPr lang="zh-CN" altLang="en-US" b="1" dirty="0">
              <a:latin typeface="微软雅黑" pitchFamily="34" charset="-122"/>
              <a:ea typeface="微软雅黑" pitchFamily="34" charset="-122"/>
            </a:endParaRPr>
          </a:p>
        </p:txBody>
      </p:sp>
      <p:sp>
        <p:nvSpPr>
          <p:cNvPr id="8" name="右箭头 7"/>
          <p:cNvSpPr/>
          <p:nvPr/>
        </p:nvSpPr>
        <p:spPr bwMode="auto">
          <a:xfrm rot="16200000" flipV="1">
            <a:off x="3936205" y="3226593"/>
            <a:ext cx="938213" cy="428625"/>
          </a:xfrm>
          <a:prstGeom prst="rightArrow">
            <a:avLst/>
          </a:prstGeom>
          <a:solidFill>
            <a:srgbClr val="00B050"/>
          </a:solidFill>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lstStyle/>
          <a:p>
            <a:pPr algn="ctr">
              <a:defRPr/>
            </a:pPr>
            <a:endParaRPr lang="zh-CN" altLang="en-US">
              <a:solidFill>
                <a:srgbClr val="000000"/>
              </a:solidFill>
            </a:endParaRPr>
          </a:p>
        </p:txBody>
      </p:sp>
      <p:sp>
        <p:nvSpPr>
          <p:cNvPr id="7179" name="TextBox 10"/>
          <p:cNvSpPr txBox="1">
            <a:spLocks noChangeArrowheads="1"/>
          </p:cNvSpPr>
          <p:nvPr/>
        </p:nvSpPr>
        <p:spPr bwMode="auto">
          <a:xfrm>
            <a:off x="5029200" y="1828800"/>
            <a:ext cx="4371710" cy="1754326"/>
          </a:xfrm>
          <a:prstGeom prst="rect">
            <a:avLst/>
          </a:prstGeom>
          <a:noFill/>
          <a:ln w="9525">
            <a:noFill/>
            <a:miter lim="800000"/>
            <a:headEnd/>
            <a:tailEnd/>
          </a:ln>
        </p:spPr>
        <p:txBody>
          <a:bodyPr wrap="none">
            <a:spAutoFit/>
          </a:bodyPr>
          <a:lstStyle/>
          <a:p>
            <a:endParaRPr lang="en-US" altLang="zh-CN" sz="2800" b="1" dirty="0">
              <a:solidFill>
                <a:srgbClr val="C00000"/>
              </a:solidFill>
              <a:latin typeface="微软雅黑" pitchFamily="34" charset="-122"/>
              <a:ea typeface="微软雅黑" pitchFamily="34" charset="-122"/>
            </a:endParaRPr>
          </a:p>
          <a:p>
            <a:pPr algn="ctr"/>
            <a:r>
              <a:rPr lang="en-US" sz="2000" b="1" dirty="0" smtClean="0">
                <a:solidFill>
                  <a:srgbClr val="FF0000"/>
                </a:solidFill>
                <a:latin typeface="Arial" pitchFamily="34" charset="0"/>
                <a:cs typeface="Arial" pitchFamily="34" charset="0"/>
              </a:rPr>
              <a:t>Upgrade urban and rural </a:t>
            </a:r>
          </a:p>
          <a:p>
            <a:pPr algn="ctr"/>
            <a:r>
              <a:rPr lang="en-US" sz="2000" b="1" dirty="0" smtClean="0">
                <a:solidFill>
                  <a:srgbClr val="FF0000"/>
                </a:solidFill>
                <a:latin typeface="Arial" pitchFamily="34" charset="0"/>
                <a:cs typeface="Arial" pitchFamily="34" charset="0"/>
              </a:rPr>
              <a:t>Health/social security system </a:t>
            </a:r>
          </a:p>
          <a:p>
            <a:pPr algn="ctr"/>
            <a:r>
              <a:rPr lang="en-US" altLang="zh-CN" sz="2000" b="1" dirty="0" smtClean="0">
                <a:solidFill>
                  <a:srgbClr val="FF0000"/>
                </a:solidFill>
                <a:latin typeface="Arial" pitchFamily="34" charset="0"/>
                <a:ea typeface="微软雅黑" pitchFamily="34" charset="-122"/>
                <a:cs typeface="Arial" pitchFamily="34" charset="0"/>
              </a:rPr>
              <a:t>Reform Healthcare/Medicare</a:t>
            </a:r>
            <a:endParaRPr lang="en-US" altLang="zh-CN" sz="2000" b="1" dirty="0">
              <a:solidFill>
                <a:srgbClr val="FF0000"/>
              </a:solidFill>
              <a:latin typeface="Arial" pitchFamily="34" charset="0"/>
              <a:ea typeface="微软雅黑" pitchFamily="34" charset="-122"/>
              <a:cs typeface="Arial" pitchFamily="34" charset="0"/>
            </a:endParaRPr>
          </a:p>
          <a:p>
            <a:pPr algn="ctr"/>
            <a:r>
              <a:rPr lang="en-US" altLang="zh-CN" sz="2000" b="1" dirty="0" smtClean="0">
                <a:solidFill>
                  <a:srgbClr val="FF0000"/>
                </a:solidFill>
                <a:latin typeface="Arial" pitchFamily="34" charset="0"/>
                <a:ea typeface="微软雅黑" pitchFamily="34" charset="-122"/>
                <a:cs typeface="Arial" pitchFamily="34" charset="0"/>
              </a:rPr>
              <a:t>Systems</a:t>
            </a:r>
            <a:endParaRPr lang="zh-CN" altLang="en-US" sz="2000" b="1" dirty="0">
              <a:solidFill>
                <a:srgbClr val="FF0000"/>
              </a:solidFill>
              <a:latin typeface="Arial" pitchFamily="34" charset="0"/>
              <a:ea typeface="微软雅黑" pitchFamily="34" charset="-122"/>
              <a:cs typeface="Arial" pitchFamily="34" charset="0"/>
            </a:endParaRPr>
          </a:p>
        </p:txBody>
      </p:sp>
      <p:sp>
        <p:nvSpPr>
          <p:cNvPr id="10"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C766956F-5D55-4609-8440-B92CD34132E8}" type="slidenum">
              <a:rPr lang="en-US" altLang="zh-CN" sz="1400">
                <a:solidFill>
                  <a:srgbClr val="FFFFFF"/>
                </a:solidFill>
                <a:latin typeface="+mj-lt"/>
                <a:ea typeface="+mj-ea"/>
                <a:cs typeface="+mj-cs"/>
              </a:rPr>
              <a:pPr algn="ctr">
                <a:defRPr/>
              </a:pPr>
              <a:t>27</a:t>
            </a:fld>
            <a:endParaRPr lang="en-US" altLang="zh-CN" sz="1400" dirty="0">
              <a:solidFill>
                <a:srgbClr val="FFFFFF"/>
              </a:solidFill>
              <a:latin typeface="+mj-lt"/>
              <a:ea typeface="+mj-ea"/>
              <a:cs typeface="+mj-cs"/>
            </a:endParaRPr>
          </a:p>
        </p:txBody>
      </p:sp>
      <p:sp>
        <p:nvSpPr>
          <p:cNvPr id="11" name="Rectangle 10"/>
          <p:cNvSpPr/>
          <p:nvPr/>
        </p:nvSpPr>
        <p:spPr>
          <a:xfrm>
            <a:off x="3124200" y="4953000"/>
            <a:ext cx="4572000" cy="646331"/>
          </a:xfrm>
          <a:prstGeom prst="rect">
            <a:avLst/>
          </a:prstGeom>
        </p:spPr>
        <p:txBody>
          <a:bodyPr>
            <a:spAutoFit/>
          </a:bodyPr>
          <a:lstStyle/>
          <a:p>
            <a:r>
              <a:rPr lang="zh-CN" altLang="en-US" b="1" i="1" dirty="0" smtClean="0">
                <a:solidFill>
                  <a:srgbClr val="0070C0"/>
                </a:solidFill>
                <a:latin typeface="微软雅黑" pitchFamily="34" charset="-122"/>
                <a:ea typeface="微软雅黑" pitchFamily="34" charset="-122"/>
              </a:rPr>
              <a:t/>
            </a:r>
            <a:br>
              <a:rPr lang="zh-CN" altLang="en-US" b="1" i="1" dirty="0" smtClean="0">
                <a:solidFill>
                  <a:srgbClr val="0070C0"/>
                </a:solidFill>
                <a:latin typeface="微软雅黑" pitchFamily="34" charset="-122"/>
                <a:ea typeface="微软雅黑" pitchFamily="34" charset="-122"/>
              </a:rPr>
            </a:br>
            <a:endParaRPr lang="en-US" dirty="0"/>
          </a:p>
        </p:txBody>
      </p:sp>
      <p:sp>
        <p:nvSpPr>
          <p:cNvPr id="12" name="TextBox 11"/>
          <p:cNvSpPr txBox="1"/>
          <p:nvPr/>
        </p:nvSpPr>
        <p:spPr>
          <a:xfrm>
            <a:off x="3124200" y="4038600"/>
            <a:ext cx="3581400" cy="1538883"/>
          </a:xfrm>
          <a:prstGeom prst="rect">
            <a:avLst/>
          </a:prstGeom>
          <a:solidFill>
            <a:srgbClr val="6EACB2"/>
          </a:solidFill>
          <a:ln>
            <a:noFill/>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dirty="0" smtClean="0">
                <a:solidFill>
                  <a:srgbClr val="FFFF00"/>
                </a:solidFill>
                <a:latin typeface="Arial" pitchFamily="34" charset="0"/>
                <a:ea typeface="微软雅黑" pitchFamily="34" charset="-122"/>
                <a:cs typeface="Arial" pitchFamily="34" charset="0"/>
              </a:rPr>
              <a:t>IOT Application</a:t>
            </a:r>
          </a:p>
          <a:p>
            <a:pPr algn="ctr">
              <a:defRPr/>
            </a:pPr>
            <a:r>
              <a:rPr lang="en-US" altLang="zh-CN" dirty="0" smtClean="0">
                <a:solidFill>
                  <a:schemeClr val="tx1"/>
                </a:solidFill>
                <a:latin typeface="Arial" pitchFamily="34" charset="0"/>
                <a:ea typeface="微软雅黑" pitchFamily="34" charset="-122"/>
                <a:cs typeface="Arial" pitchFamily="34" charset="0"/>
              </a:rPr>
              <a:t> on Medicare for</a:t>
            </a:r>
          </a:p>
          <a:p>
            <a:pPr algn="ctr">
              <a:defRPr/>
            </a:pPr>
            <a:r>
              <a:rPr lang="en-US" altLang="zh-CN" dirty="0" smtClean="0">
                <a:solidFill>
                  <a:schemeClr val="tx1"/>
                </a:solidFill>
                <a:latin typeface="Arial" pitchFamily="34" charset="0"/>
                <a:ea typeface="微软雅黑" pitchFamily="34" charset="-122"/>
                <a:cs typeface="Arial" pitchFamily="34" charset="0"/>
              </a:rPr>
              <a:t> High Quality Healthcare, </a:t>
            </a:r>
          </a:p>
          <a:p>
            <a:pPr algn="ctr">
              <a:defRPr/>
            </a:pPr>
            <a:r>
              <a:rPr lang="en-US" altLang="zh-CN" sz="2000" dirty="0" smtClean="0">
                <a:latin typeface="Arial" pitchFamily="34" charset="0"/>
                <a:cs typeface="Arial" pitchFamily="34" charset="0"/>
              </a:rPr>
              <a:t>M</a:t>
            </a:r>
            <a:r>
              <a:rPr lang="en-US" sz="2000" dirty="0" smtClean="0">
                <a:latin typeface="Arial" pitchFamily="34" charset="0"/>
                <a:cs typeface="Arial" pitchFamily="34" charset="0"/>
              </a:rPr>
              <a:t>edical Resources Sharing</a:t>
            </a:r>
          </a:p>
          <a:p>
            <a:pPr algn="ctr">
              <a:defRPr/>
            </a:pPr>
            <a:r>
              <a:rPr lang="en-US" sz="2000" dirty="0" smtClean="0">
                <a:latin typeface="Arial" pitchFamily="34" charset="0"/>
                <a:cs typeface="Arial" pitchFamily="34" charset="0"/>
              </a:rPr>
              <a:t> and </a:t>
            </a:r>
            <a:r>
              <a:rPr lang="en-US" altLang="zh-CN" sz="2000" dirty="0" smtClean="0">
                <a:latin typeface="微软雅黑" pitchFamily="34" charset="-122"/>
                <a:ea typeface="微软雅黑" pitchFamily="34" charset="-122"/>
              </a:rPr>
              <a:t>ubiquitous</a:t>
            </a:r>
            <a:r>
              <a:rPr lang="en-US" sz="2000" dirty="0" smtClean="0">
                <a:latin typeface="Arial" pitchFamily="34" charset="0"/>
                <a:cs typeface="Arial" pitchFamily="34" charset="0"/>
              </a:rPr>
              <a:t> Networking </a:t>
            </a:r>
            <a:endParaRPr lang="en-US" altLang="zh-CN" sz="2000" dirty="0">
              <a:solidFill>
                <a:schemeClr val="tx1"/>
              </a:solidFill>
              <a:latin typeface="Arial" pitchFamily="34" charset="0"/>
              <a:ea typeface="微软雅黑" pitchFamily="34" charset="-122"/>
              <a:cs typeface="Arial" pitchFamily="34" charset="0"/>
            </a:endParaRPr>
          </a:p>
        </p:txBody>
      </p:sp>
      <p:sp>
        <p:nvSpPr>
          <p:cNvPr id="14" name="右箭头 7"/>
          <p:cNvSpPr/>
          <p:nvPr/>
        </p:nvSpPr>
        <p:spPr bwMode="auto">
          <a:xfrm>
            <a:off x="3810000" y="2438400"/>
            <a:ext cx="1143000" cy="428625"/>
          </a:xfrm>
          <a:prstGeom prst="rightArrow">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lstStyle/>
          <a:p>
            <a:pPr algn="ctr">
              <a:defRPr/>
            </a:pPr>
            <a:endParaRPr lang="zh-CN" altLang="en-US">
              <a:solidFill>
                <a:srgbClr val="0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横卷形 3"/>
          <p:cNvSpPr/>
          <p:nvPr/>
        </p:nvSpPr>
        <p:spPr>
          <a:xfrm>
            <a:off x="533400" y="2057400"/>
            <a:ext cx="7924800" cy="4038600"/>
          </a:xfrm>
          <a:prstGeom prst="horizontalScroll">
            <a:avLst/>
          </a:prstGeom>
          <a:solidFill>
            <a:schemeClr val="accent1">
              <a:lumMod val="60000"/>
              <a:lumOff val="40000"/>
            </a:schemeClr>
          </a:solidFill>
          <a:effectLst>
            <a:outerShdw blurRad="50800" dist="38100" dir="16200000" rotWithShape="0">
              <a:prstClr val="black">
                <a:alpha val="40000"/>
              </a:prstClr>
            </a:outerShdw>
            <a:reflection blurRad="6350" stA="50000" endA="300" endPos="38500" dist="50800" dir="5400000" sy="-100000" algn="bl" rotWithShape="0"/>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indent="-274320" fontAlgn="auto">
              <a:spcBef>
                <a:spcPts val="580"/>
              </a:spcBef>
              <a:spcAft>
                <a:spcPts val="0"/>
              </a:spcAft>
              <a:buClr>
                <a:srgbClr val="D34817"/>
              </a:buClr>
              <a:buSzPct val="85000"/>
              <a:defRPr/>
            </a:pPr>
            <a:endParaRPr lang="en-US" altLang="zh-CN" sz="4000" b="1" dirty="0" smtClean="0">
              <a:solidFill>
                <a:prstClr val="black"/>
              </a:solidFill>
              <a:latin typeface="华文楷体" pitchFamily="2" charset="-122"/>
              <a:ea typeface="华文楷体" pitchFamily="2" charset="-122"/>
            </a:endParaRPr>
          </a:p>
          <a:p>
            <a:pPr marL="274320" indent="-274320" fontAlgn="auto">
              <a:spcBef>
                <a:spcPts val="580"/>
              </a:spcBef>
              <a:spcAft>
                <a:spcPts val="0"/>
              </a:spcAft>
              <a:buClr>
                <a:srgbClr val="D34817"/>
              </a:buClr>
              <a:buSzPct val="85000"/>
              <a:buFont typeface="Wingdings 2"/>
              <a:buChar char=""/>
              <a:defRPr/>
            </a:pPr>
            <a:r>
              <a:rPr lang="en-US" altLang="zh-CN" sz="4000" b="1" dirty="0" smtClean="0">
                <a:solidFill>
                  <a:prstClr val="black"/>
                </a:solidFill>
                <a:latin typeface="华文楷体" pitchFamily="2" charset="-122"/>
                <a:ea typeface="华文楷体" pitchFamily="2" charset="-122"/>
              </a:rPr>
              <a:t>Email</a:t>
            </a:r>
            <a:r>
              <a:rPr lang="zh-CN" altLang="en-US" sz="4000" b="1" dirty="0" smtClean="0">
                <a:solidFill>
                  <a:prstClr val="black"/>
                </a:solidFill>
                <a:latin typeface="华文楷体" pitchFamily="2" charset="-122"/>
                <a:ea typeface="华文楷体" pitchFamily="2" charset="-122"/>
              </a:rPr>
              <a:t>：</a:t>
            </a:r>
            <a:r>
              <a:rPr lang="en-US" altLang="zh-CN" sz="4000" b="1" dirty="0" smtClean="0">
                <a:solidFill>
                  <a:prstClr val="black"/>
                </a:solidFill>
                <a:latin typeface="华文楷体" pitchFamily="2" charset="-122"/>
                <a:ea typeface="华文楷体" pitchFamily="2" charset="-122"/>
              </a:rPr>
              <a:t>wshb_xxb@126.com</a:t>
            </a:r>
          </a:p>
          <a:p>
            <a:pPr marL="274320" indent="-274320" fontAlgn="auto">
              <a:spcBef>
                <a:spcPts val="580"/>
              </a:spcBef>
              <a:spcAft>
                <a:spcPts val="0"/>
              </a:spcAft>
              <a:buClr>
                <a:srgbClr val="D34817"/>
              </a:buClr>
              <a:buSzPct val="85000"/>
              <a:buFont typeface="Wingdings 2"/>
              <a:buChar char=""/>
              <a:defRPr/>
            </a:pPr>
            <a:r>
              <a:rPr lang="en-US" altLang="zh-CN" sz="4000" b="1" dirty="0" smtClean="0">
                <a:solidFill>
                  <a:prstClr val="black"/>
                </a:solidFill>
                <a:latin typeface="华文楷体" pitchFamily="2" charset="-122"/>
                <a:ea typeface="华文楷体" pitchFamily="2" charset="-122"/>
              </a:rPr>
              <a:t>Tel</a:t>
            </a:r>
            <a:r>
              <a:rPr lang="zh-CN" altLang="en-US" sz="4000" b="1" dirty="0" smtClean="0">
                <a:solidFill>
                  <a:prstClr val="black"/>
                </a:solidFill>
                <a:latin typeface="华文楷体" pitchFamily="2" charset="-122"/>
                <a:ea typeface="华文楷体" pitchFamily="2" charset="-122"/>
              </a:rPr>
              <a:t>：</a:t>
            </a:r>
            <a:r>
              <a:rPr lang="en-US" altLang="zh-CN" sz="3600" b="1" dirty="0" smtClean="0">
                <a:solidFill>
                  <a:prstClr val="black"/>
                </a:solidFill>
                <a:latin typeface="华文楷体" pitchFamily="2" charset="-122"/>
                <a:ea typeface="华文楷体" pitchFamily="2" charset="-122"/>
              </a:rPr>
              <a:t>8610</a:t>
            </a:r>
            <a:r>
              <a:rPr lang="zh-CN" altLang="en-US" sz="3600" b="1" dirty="0" smtClean="0">
                <a:solidFill>
                  <a:prstClr val="black"/>
                </a:solidFill>
                <a:latin typeface="华文楷体" pitchFamily="2" charset="-122"/>
                <a:ea typeface="华文楷体" pitchFamily="2" charset="-122"/>
              </a:rPr>
              <a:t>－</a:t>
            </a:r>
            <a:r>
              <a:rPr lang="en-US" altLang="zh-CN" sz="3600" b="1" dirty="0" smtClean="0">
                <a:solidFill>
                  <a:prstClr val="black"/>
                </a:solidFill>
                <a:latin typeface="华文楷体" pitchFamily="2" charset="-122"/>
                <a:ea typeface="华文楷体" pitchFamily="2" charset="-122"/>
              </a:rPr>
              <a:t>68792498   68792961</a:t>
            </a:r>
            <a:endParaRPr lang="en-US" altLang="zh-CN" sz="3600" b="1" dirty="0">
              <a:solidFill>
                <a:prstClr val="black"/>
              </a:solidFill>
              <a:latin typeface="华文楷体" pitchFamily="2" charset="-122"/>
              <a:ea typeface="华文楷体" pitchFamily="2" charset="-122"/>
            </a:endParaRPr>
          </a:p>
          <a:p>
            <a:pPr marL="274320" indent="-274320" fontAlgn="auto">
              <a:spcBef>
                <a:spcPts val="580"/>
              </a:spcBef>
              <a:spcAft>
                <a:spcPts val="0"/>
              </a:spcAft>
              <a:buClr>
                <a:srgbClr val="D34817"/>
              </a:buClr>
              <a:buSzPct val="85000"/>
              <a:buFont typeface="Wingdings 2"/>
              <a:buChar char=""/>
              <a:defRPr/>
            </a:pPr>
            <a:r>
              <a:rPr lang="en-US" altLang="zh-CN" sz="4000" b="1" dirty="0" smtClean="0">
                <a:solidFill>
                  <a:prstClr val="black"/>
                </a:solidFill>
                <a:latin typeface="华文楷体" pitchFamily="2" charset="-122"/>
                <a:ea typeface="华文楷体" pitchFamily="2" charset="-122"/>
              </a:rPr>
              <a:t>Address:  1 </a:t>
            </a:r>
            <a:r>
              <a:rPr lang="en-US" altLang="zh-CN" sz="4000" dirty="0" err="1" smtClean="0">
                <a:solidFill>
                  <a:schemeClr val="tx1"/>
                </a:solidFill>
              </a:rPr>
              <a:t>Xizhimen</a:t>
            </a:r>
            <a:r>
              <a:rPr lang="en-US" altLang="zh-CN" sz="4000" dirty="0" smtClean="0">
                <a:solidFill>
                  <a:schemeClr val="tx1"/>
                </a:solidFill>
              </a:rPr>
              <a:t> South  Rd,        Beijing , China</a:t>
            </a:r>
            <a:endParaRPr lang="zh-CN" altLang="en-US" sz="4000" dirty="0">
              <a:solidFill>
                <a:schemeClr val="tx1"/>
              </a:solidFill>
            </a:endParaRPr>
          </a:p>
        </p:txBody>
      </p:sp>
      <p:sp>
        <p:nvSpPr>
          <p:cNvPr id="26627" name="TextBox 4"/>
          <p:cNvSpPr txBox="1">
            <a:spLocks noChangeArrowheads="1"/>
          </p:cNvSpPr>
          <p:nvPr/>
        </p:nvSpPr>
        <p:spPr bwMode="auto">
          <a:xfrm>
            <a:off x="609600" y="1828800"/>
            <a:ext cx="4724400" cy="584200"/>
          </a:xfrm>
          <a:prstGeom prst="rect">
            <a:avLst/>
          </a:prstGeom>
          <a:noFill/>
          <a:ln w="9525">
            <a:noFill/>
            <a:miter lim="800000"/>
            <a:headEnd/>
            <a:tailEnd/>
          </a:ln>
        </p:spPr>
        <p:txBody>
          <a:bodyPr>
            <a:spAutoFit/>
          </a:bodyPr>
          <a:lstStyle/>
          <a:p>
            <a:pPr marL="273050" indent="-273050">
              <a:spcBef>
                <a:spcPts val="575"/>
              </a:spcBef>
              <a:buClr>
                <a:srgbClr val="D34817"/>
              </a:buClr>
              <a:buSzPct val="85000"/>
            </a:pPr>
            <a:r>
              <a:rPr lang="en-US" altLang="zh-CN" sz="3200" b="1" dirty="0" smtClean="0">
                <a:solidFill>
                  <a:srgbClr val="C00000"/>
                </a:solidFill>
                <a:latin typeface="楷体_GB2312" pitchFamily="49" charset="-122"/>
                <a:ea typeface="楷体_GB2312" pitchFamily="49" charset="-122"/>
              </a:rPr>
              <a:t>Contact Info</a:t>
            </a:r>
            <a:r>
              <a:rPr lang="zh-CN" altLang="en-US" sz="3200" b="1" dirty="0" smtClean="0">
                <a:solidFill>
                  <a:srgbClr val="C00000"/>
                </a:solidFill>
                <a:latin typeface="楷体_GB2312" pitchFamily="49" charset="-122"/>
                <a:ea typeface="楷体_GB2312" pitchFamily="49" charset="-122"/>
              </a:rPr>
              <a:t>：</a:t>
            </a:r>
            <a:endParaRPr lang="en-US" altLang="zh-CN" sz="3200" b="1" dirty="0">
              <a:solidFill>
                <a:srgbClr val="C00000"/>
              </a:solidFill>
              <a:latin typeface="楷体_GB2312" pitchFamily="49" charset="-122"/>
              <a:ea typeface="楷体_GB2312" pitchFamily="49" charset="-122"/>
            </a:endParaRPr>
          </a:p>
        </p:txBody>
      </p:sp>
      <p:sp>
        <p:nvSpPr>
          <p:cNvPr id="6" name="矩形 5"/>
          <p:cNvSpPr/>
          <p:nvPr/>
        </p:nvSpPr>
        <p:spPr>
          <a:xfrm>
            <a:off x="461611" y="685800"/>
            <a:ext cx="3348994"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altLang="zh-CN" sz="5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Thanks</a:t>
            </a:r>
            <a:r>
              <a:rPr lang="zh-CN" altLang="en-US" sz="5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pPr lvl="1" algn="ctr">
              <a:buNone/>
            </a:pPr>
            <a:r>
              <a:rPr lang="en-US" altLang="zh-CN" b="1" dirty="0" smtClean="0">
                <a:latin typeface="华文楷体" pitchFamily="2" charset="-122"/>
                <a:ea typeface="华文楷体" pitchFamily="2" charset="-122"/>
              </a:rPr>
              <a:t>INDEX:</a:t>
            </a:r>
          </a:p>
          <a:p>
            <a:pPr lvl="1">
              <a:buNone/>
            </a:pPr>
            <a:endParaRPr lang="en-US" altLang="zh-CN" sz="2000" dirty="0" smtClean="0">
              <a:latin typeface="华文楷体" pitchFamily="2" charset="-122"/>
              <a:ea typeface="华文楷体" pitchFamily="2" charset="-122"/>
            </a:endParaRPr>
          </a:p>
          <a:p>
            <a:pPr lvl="1"/>
            <a:r>
              <a:rPr lang="en-US" altLang="zh-CN" b="1" dirty="0" smtClean="0">
                <a:solidFill>
                  <a:srgbClr val="FF0000"/>
                </a:solidFill>
                <a:ea typeface="华文楷体" pitchFamily="2" charset="-122"/>
                <a:cs typeface="Aharoni" pitchFamily="2" charset="-79"/>
              </a:rPr>
              <a:t>Self – Introduction</a:t>
            </a:r>
          </a:p>
          <a:p>
            <a:pPr lvl="1">
              <a:buNone/>
            </a:pPr>
            <a:endParaRPr lang="en-US" altLang="zh-CN" b="1" dirty="0" smtClean="0">
              <a:ea typeface="华文楷体" pitchFamily="2" charset="-122"/>
              <a:cs typeface="Aharoni" pitchFamily="2" charset="-79"/>
            </a:endParaRPr>
          </a:p>
          <a:p>
            <a:pPr lvl="1"/>
            <a:r>
              <a:rPr lang="en-US" altLang="zh-CN" b="1" dirty="0" smtClean="0">
                <a:ea typeface="华文楷体" pitchFamily="2" charset="-122"/>
                <a:cs typeface="Aharoni" pitchFamily="2" charset="-79"/>
              </a:rPr>
              <a:t> Interesting Issues of Dept. of  Information, </a:t>
            </a:r>
            <a:r>
              <a:rPr lang="en-US" altLang="zh-CN" b="1" dirty="0" smtClean="0">
                <a:effectLst>
                  <a:outerShdw blurRad="38100" dist="38100" dir="2700000" algn="tl">
                    <a:srgbClr val="000000">
                      <a:alpha val="43137"/>
                    </a:srgbClr>
                  </a:outerShdw>
                </a:effectLst>
                <a:ea typeface="华文楷体" pitchFamily="2" charset="-122"/>
                <a:cs typeface="Aharoni" pitchFamily="2" charset="-79"/>
              </a:rPr>
              <a:t>China Ministry of Health</a:t>
            </a:r>
          </a:p>
          <a:p>
            <a:pPr lvl="1"/>
            <a:endParaRPr lang="zh-CN" altLang="zh-CN" b="1" dirty="0" smtClean="0">
              <a:ea typeface="华文楷体" pitchFamily="2" charset="-122"/>
              <a:cs typeface="Aharoni" pitchFamily="2" charset="-79"/>
            </a:endParaRPr>
          </a:p>
          <a:p>
            <a:pPr lvl="1"/>
            <a:r>
              <a:rPr lang="en-US" altLang="zh-CN" b="1" dirty="0" smtClean="0">
                <a:cs typeface="Aharoni" pitchFamily="2" charset="-79"/>
              </a:rPr>
              <a:t>Internet of Things (IOT) Healthcare Application Areas </a:t>
            </a:r>
          </a:p>
          <a:p>
            <a:pPr lvl="1">
              <a:buNone/>
            </a:pPr>
            <a:endParaRPr lang="en-US" altLang="zh-CN" b="1" dirty="0" smtClean="0">
              <a:cs typeface="Aharoni" pitchFamily="2" charset="-79"/>
            </a:endParaRPr>
          </a:p>
          <a:p>
            <a:pPr lvl="1"/>
            <a:r>
              <a:rPr lang="en-US" altLang="zh-CN" b="1" dirty="0" smtClean="0">
                <a:effectLst>
                  <a:outerShdw blurRad="38100" dist="38100" dir="2700000" algn="tl">
                    <a:srgbClr val="000000">
                      <a:alpha val="43137"/>
                    </a:srgbClr>
                  </a:outerShdw>
                </a:effectLst>
                <a:ea typeface="华文楷体" pitchFamily="2" charset="-122"/>
                <a:cs typeface="Aharoni" pitchFamily="2" charset="-79"/>
              </a:rPr>
              <a:t>Wireless Tech Specification </a:t>
            </a:r>
            <a:r>
              <a:rPr lang="en-US" altLang="zh-CN" b="1" dirty="0" smtClean="0">
                <a:ea typeface="华文楷体" pitchFamily="2" charset="-122"/>
                <a:cs typeface="Aharoni" pitchFamily="2" charset="-79"/>
              </a:rPr>
              <a:t> </a:t>
            </a:r>
            <a:endParaRPr lang="zh-CN" altLang="zh-CN" b="1" dirty="0" smtClean="0">
              <a:ea typeface="华文楷体" pitchFamily="2" charset="-122"/>
              <a:cs typeface="Aharoni" pitchFamily="2" charset="-79"/>
            </a:endParaRPr>
          </a:p>
          <a:p>
            <a:pPr lvl="1">
              <a:buNone/>
            </a:pP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3</a:t>
            </a:fld>
            <a:endParaRPr lang="en-US" altLang="zh-CN" sz="1400" dirty="0">
              <a:solidFill>
                <a:srgbClr val="FFFFFF"/>
              </a:solidFill>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内容占位符 2"/>
          <p:cNvSpPr>
            <a:spLocks noGrp="1"/>
          </p:cNvSpPr>
          <p:nvPr>
            <p:ph sz="quarter" idx="1"/>
          </p:nvPr>
        </p:nvSpPr>
        <p:spPr>
          <a:xfrm>
            <a:off x="381000" y="533400"/>
            <a:ext cx="8305800" cy="5638800"/>
          </a:xfrm>
        </p:spPr>
        <p:txBody>
          <a:bodyPr/>
          <a:lstStyle/>
          <a:p>
            <a:pPr algn="ctr" eaLnBrk="1" hangingPunct="1">
              <a:buNone/>
            </a:pPr>
            <a:r>
              <a:rPr lang="en-US" altLang="zh-CN" sz="3600" b="1" dirty="0" smtClean="0">
                <a:ea typeface="华文楷体" pitchFamily="2" charset="-122"/>
                <a:sym typeface="Wingdings" pitchFamily="2" charset="2"/>
              </a:rPr>
              <a:t>Self-Introduction</a:t>
            </a:r>
          </a:p>
          <a:p>
            <a:pPr eaLnBrk="1" hangingPunct="1">
              <a:buNone/>
            </a:pPr>
            <a:endParaRPr lang="en-US" altLang="zh-CN" sz="2400" b="1" dirty="0" smtClean="0">
              <a:solidFill>
                <a:srgbClr val="C00000"/>
              </a:solidFill>
              <a:latin typeface="华文楷体" pitchFamily="2" charset="-122"/>
              <a:ea typeface="华文楷体" pitchFamily="2" charset="-122"/>
              <a:sym typeface="Wingdings" pitchFamily="2" charset="2"/>
            </a:endParaRPr>
          </a:p>
          <a:p>
            <a:r>
              <a:rPr lang="en-US" altLang="zh-CN" sz="2000" b="1" u="sng" dirty="0" smtClean="0">
                <a:latin typeface="华文楷体" pitchFamily="2" charset="-122"/>
                <a:ea typeface="华文楷体" pitchFamily="2" charset="-122"/>
              </a:rPr>
              <a:t>Dr. </a:t>
            </a:r>
            <a:r>
              <a:rPr lang="en-US" altLang="zh-CN" sz="2000" b="1" dirty="0" err="1" smtClean="0">
                <a:latin typeface="华文楷体" pitchFamily="2" charset="-122"/>
                <a:ea typeface="华文楷体" pitchFamily="2" charset="-122"/>
              </a:rPr>
              <a:t>Yanjie</a:t>
            </a:r>
            <a:r>
              <a:rPr lang="en-US" altLang="zh-CN" sz="2000" b="1" dirty="0" smtClean="0">
                <a:latin typeface="华文楷体" pitchFamily="2" charset="-122"/>
                <a:ea typeface="华文楷体" pitchFamily="2" charset="-122"/>
              </a:rPr>
              <a:t> Gao       </a:t>
            </a:r>
            <a:r>
              <a:rPr lang="en-US" altLang="zh-CN" sz="2000" dirty="0" smtClean="0">
                <a:latin typeface="华文楷体" pitchFamily="2" charset="-122"/>
                <a:ea typeface="华文楷体" pitchFamily="2" charset="-122"/>
              </a:rPr>
              <a:t>Staff Engineer &amp;  Professor  of Statistician</a:t>
            </a:r>
          </a:p>
          <a:p>
            <a:endParaRPr lang="zh-CN" altLang="zh-CN" sz="2000" dirty="0" smtClean="0">
              <a:latin typeface="华文楷体" pitchFamily="2" charset="-122"/>
              <a:ea typeface="华文楷体" pitchFamily="2" charset="-122"/>
            </a:endParaRPr>
          </a:p>
          <a:p>
            <a:r>
              <a:rPr lang="en-US" altLang="zh-CN" sz="2000" b="1" u="sng" dirty="0" smtClean="0">
                <a:latin typeface="华文楷体" pitchFamily="2" charset="-122"/>
                <a:ea typeface="华文楷体" pitchFamily="2" charset="-122"/>
              </a:rPr>
              <a:t>Professional:	</a:t>
            </a:r>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Computer Science,  Bio-statistics,  Economic management</a:t>
            </a:r>
          </a:p>
          <a:p>
            <a:pPr>
              <a:buNone/>
            </a:pPr>
            <a:endParaRPr lang="zh-CN" altLang="zh-CN" sz="2000" dirty="0" smtClean="0">
              <a:latin typeface="华文楷体" pitchFamily="2" charset="-122"/>
              <a:ea typeface="华文楷体" pitchFamily="2" charset="-122"/>
            </a:endParaRPr>
          </a:p>
          <a:p>
            <a:r>
              <a:rPr lang="en-US" altLang="zh-CN" sz="2000" b="1" u="sng" dirty="0" smtClean="0">
                <a:latin typeface="华文楷体" pitchFamily="2" charset="-122"/>
                <a:ea typeface="华文楷体" pitchFamily="2" charset="-122"/>
              </a:rPr>
              <a:t>Technical positions:</a:t>
            </a:r>
          </a:p>
          <a:p>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Deputy director of the information office of Ministry of Health.</a:t>
            </a:r>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Chairman of hospital information &amp; statistics professional committee of Chinese Hospital Association.</a:t>
            </a:r>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Vice president of the Chinese Medicine Information Association. </a:t>
            </a:r>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Expert of Chinese management committee for Health Assessment.</a:t>
            </a:r>
            <a:endParaRPr lang="zh-CN" altLang="zh-CN" sz="2000" dirty="0" smtClean="0">
              <a:latin typeface="华文楷体" pitchFamily="2" charset="-122"/>
              <a:ea typeface="华文楷体" pitchFamily="2" charset="-122"/>
            </a:endParaRPr>
          </a:p>
          <a:p>
            <a:pPr eaLnBrk="1" hangingPunct="1">
              <a:buNone/>
            </a:pPr>
            <a:endParaRPr lang="en-US" altLang="zh-CN" sz="2000" b="1" dirty="0" smtClean="0">
              <a:solidFill>
                <a:srgbClr val="C00000"/>
              </a:solidFill>
              <a:latin typeface="华文楷体" pitchFamily="2" charset="-122"/>
              <a:ea typeface="华文楷体" pitchFamily="2" charset="-122"/>
            </a:endParaRPr>
          </a:p>
          <a:p>
            <a:pPr eaLnBrk="1" hangingPunct="1">
              <a:buNone/>
            </a:pPr>
            <a:endParaRPr lang="en-US" altLang="zh-CN" sz="2000" b="1" dirty="0" smtClean="0">
              <a:solidFill>
                <a:srgbClr val="C00000"/>
              </a:solidFill>
              <a:latin typeface="华文楷体" pitchFamily="2" charset="-122"/>
              <a:ea typeface="华文楷体" pitchFamily="2" charset="-122"/>
            </a:endParaRPr>
          </a:p>
          <a:p>
            <a:pPr eaLnBrk="1" hangingPunct="1">
              <a:buNone/>
            </a:pPr>
            <a:endParaRPr lang="en-US" altLang="zh-CN" sz="2400" b="1" dirty="0" smtClean="0">
              <a:solidFill>
                <a:srgbClr val="C00000"/>
              </a:solidFill>
              <a:latin typeface="华文楷体" pitchFamily="2" charset="-122"/>
              <a:ea typeface="华文楷体" pitchFamily="2" charset="-122"/>
            </a:endParaRPr>
          </a:p>
          <a:p>
            <a:pPr eaLnBrk="1" hangingPunct="1">
              <a:buNone/>
            </a:pPr>
            <a:endParaRPr lang="en-US" altLang="zh-CN" sz="2400" b="1" dirty="0" smtClean="0">
              <a:solidFill>
                <a:srgbClr val="C00000"/>
              </a:solidFill>
              <a:latin typeface="华文楷体" pitchFamily="2" charset="-122"/>
              <a:ea typeface="华文楷体" pitchFamily="2" charset="-122"/>
            </a:endParaRPr>
          </a:p>
          <a:p>
            <a:pPr eaLnBrk="1" hangingPunct="1">
              <a:buNone/>
            </a:pPr>
            <a:endParaRPr lang="en-US" altLang="zh-CN" sz="2400" b="1" dirty="0" smtClean="0">
              <a:solidFill>
                <a:srgbClr val="C00000"/>
              </a:solidFill>
              <a:latin typeface="华文楷体" pitchFamily="2" charset="-122"/>
              <a:ea typeface="华文楷体" pitchFamily="2" charset="-122"/>
            </a:endParaRPr>
          </a:p>
          <a:p>
            <a:pPr eaLnBrk="1" hangingPunct="1">
              <a:buNone/>
            </a:pPr>
            <a:endParaRPr lang="en-US" altLang="zh-CN" sz="2400" b="1" dirty="0" smtClean="0">
              <a:solidFill>
                <a:srgbClr val="C00000"/>
              </a:solidFill>
              <a:latin typeface="华文楷体" pitchFamily="2" charset="-122"/>
              <a:ea typeface="华文楷体" pitchFamily="2" charset="-122"/>
            </a:endParaRPr>
          </a:p>
          <a:p>
            <a:pPr eaLnBrk="1" hangingPunct="1">
              <a:buFont typeface="Wingdings 2" pitchFamily="18" charset="2"/>
              <a:buNone/>
            </a:pPr>
            <a:endParaRPr lang="en-US" altLang="zh-CN" sz="2400" dirty="0" smtClean="0">
              <a:solidFill>
                <a:srgbClr val="C00000"/>
              </a:solidFill>
              <a:latin typeface="华文楷体" pitchFamily="2" charset="-122"/>
              <a:ea typeface="华文楷体" pitchFamily="2" charset="-122"/>
            </a:endParaRPr>
          </a:p>
          <a:p>
            <a:pPr eaLnBrk="1" hangingPunct="1">
              <a:buFont typeface="Wingdings 2" pitchFamily="18" charset="2"/>
              <a:buNone/>
            </a:pPr>
            <a:r>
              <a:rPr lang="en-US" altLang="zh-CN" sz="2400" dirty="0" smtClean="0">
                <a:solidFill>
                  <a:srgbClr val="C00000"/>
                </a:solidFill>
                <a:latin typeface="华文楷体" pitchFamily="2" charset="-122"/>
                <a:ea typeface="华文楷体" pitchFamily="2" charset="-122"/>
              </a:rPr>
              <a:t/>
            </a:r>
            <a:br>
              <a:rPr lang="en-US" altLang="zh-CN" sz="2400" dirty="0" smtClean="0">
                <a:solidFill>
                  <a:srgbClr val="C00000"/>
                </a:solidFill>
                <a:latin typeface="华文楷体" pitchFamily="2" charset="-122"/>
                <a:ea typeface="华文楷体" pitchFamily="2" charset="-122"/>
              </a:rPr>
            </a:br>
            <a:r>
              <a:rPr lang="en-US" altLang="zh-CN" sz="2400" dirty="0" smtClean="0">
                <a:solidFill>
                  <a:srgbClr val="C00000"/>
                </a:solidFill>
                <a:latin typeface="华文楷体" pitchFamily="2" charset="-122"/>
                <a:ea typeface="华文楷体" pitchFamily="2" charset="-122"/>
              </a:rPr>
              <a:t/>
            </a:r>
            <a:br>
              <a:rPr lang="en-US" altLang="zh-CN" sz="2400" dirty="0" smtClean="0">
                <a:solidFill>
                  <a:srgbClr val="C00000"/>
                </a:solidFill>
                <a:latin typeface="华文楷体" pitchFamily="2" charset="-122"/>
                <a:ea typeface="华文楷体" pitchFamily="2" charset="-122"/>
              </a:rPr>
            </a:br>
            <a:r>
              <a:rPr lang="en-US" altLang="zh-CN" sz="2400" dirty="0" smtClean="0">
                <a:solidFill>
                  <a:srgbClr val="C00000"/>
                </a:solidFill>
                <a:latin typeface="华文楷体" pitchFamily="2" charset="-122"/>
                <a:ea typeface="华文楷体" pitchFamily="2" charset="-122"/>
              </a:rPr>
              <a:t/>
            </a:r>
            <a:br>
              <a:rPr lang="en-US" altLang="zh-CN" sz="2400" dirty="0" smtClean="0">
                <a:solidFill>
                  <a:srgbClr val="C00000"/>
                </a:solidFill>
                <a:latin typeface="华文楷体" pitchFamily="2" charset="-122"/>
                <a:ea typeface="华文楷体" pitchFamily="2" charset="-122"/>
              </a:rPr>
            </a:br>
            <a:r>
              <a:rPr lang="zh-CN" altLang="en-US" sz="2400" dirty="0" smtClean="0">
                <a:solidFill>
                  <a:srgbClr val="C00000"/>
                </a:solidFill>
                <a:latin typeface="华文楷体" pitchFamily="2" charset="-122"/>
                <a:ea typeface="华文楷体" pitchFamily="2" charset="-122"/>
              </a:rPr>
              <a:t>，</a:t>
            </a:r>
            <a:r>
              <a:rPr lang="en-US" altLang="zh-CN" sz="2400" dirty="0" smtClean="0">
                <a:solidFill>
                  <a:srgbClr val="C00000"/>
                </a:solidFill>
                <a:latin typeface="华文楷体" pitchFamily="2" charset="-122"/>
                <a:ea typeface="华文楷体" pitchFamily="2" charset="-122"/>
              </a:rPr>
              <a:t/>
            </a:r>
            <a:br>
              <a:rPr lang="en-US" altLang="zh-CN" sz="2400" dirty="0" smtClean="0">
                <a:solidFill>
                  <a:srgbClr val="C00000"/>
                </a:solidFill>
                <a:latin typeface="华文楷体" pitchFamily="2" charset="-122"/>
                <a:ea typeface="华文楷体" pitchFamily="2" charset="-122"/>
              </a:rPr>
            </a:br>
            <a:endParaRPr lang="zh-CN" altLang="en-US" sz="2400" dirty="0" smtClean="0">
              <a:solidFill>
                <a:srgbClr val="C00000"/>
              </a:solidFill>
              <a:latin typeface="华文楷体" pitchFamily="2" charset="-122"/>
              <a:ea typeface="华文楷体" pitchFamily="2" charset="-122"/>
            </a:endParaRPr>
          </a:p>
        </p:txBody>
      </p:sp>
      <p:sp>
        <p:nvSpPr>
          <p:cNvPr id="5"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4</a:t>
            </a:fld>
            <a:endParaRPr lang="en-US" altLang="zh-CN" sz="140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r>
              <a:rPr lang="en-US" altLang="zh-CN" sz="2000" b="1" u="sng" dirty="0" smtClean="0">
                <a:ea typeface="华文楷体" pitchFamily="2" charset="-122"/>
              </a:rPr>
              <a:t>Major Articles </a:t>
            </a:r>
            <a:r>
              <a:rPr lang="en-US" altLang="zh-CN" sz="1800" b="1" u="sng" dirty="0" smtClean="0">
                <a:ea typeface="华文楷体" pitchFamily="2" charset="-122"/>
              </a:rPr>
              <a:t>:</a:t>
            </a:r>
          </a:p>
          <a:p>
            <a:pPr>
              <a:buNone/>
            </a:pPr>
            <a:endParaRPr lang="zh-CN" altLang="zh-CN" sz="1800" dirty="0" smtClean="0">
              <a:ea typeface="华文楷体" pitchFamily="2" charset="-122"/>
            </a:endParaRPr>
          </a:p>
          <a:p>
            <a:pPr lvl="1"/>
            <a:r>
              <a:rPr lang="zh-CN" altLang="zh-CN" sz="2000" dirty="0" smtClean="0">
                <a:ea typeface="华文楷体" pitchFamily="2" charset="-122"/>
              </a:rPr>
              <a:t>《</a:t>
            </a:r>
            <a:r>
              <a:rPr lang="en-US" altLang="zh-CN" sz="2000" dirty="0" smtClean="0">
                <a:ea typeface="华文楷体" pitchFamily="2" charset="-122"/>
              </a:rPr>
              <a:t>The study of standard of electronic medical records</a:t>
            </a:r>
            <a:r>
              <a:rPr lang="zh-CN" altLang="zh-CN" sz="2000" dirty="0" smtClean="0">
                <a:ea typeface="华文楷体" pitchFamily="2" charset="-122"/>
              </a:rPr>
              <a:t>》</a:t>
            </a:r>
          </a:p>
          <a:p>
            <a:pPr lvl="1"/>
            <a:r>
              <a:rPr lang="zh-CN" altLang="zh-CN" sz="2000" dirty="0" smtClean="0">
                <a:ea typeface="华文楷体" pitchFamily="2" charset="-122"/>
              </a:rPr>
              <a:t>《</a:t>
            </a:r>
            <a:r>
              <a:rPr lang="en-US" altLang="zh-CN" sz="2000" dirty="0" smtClean="0">
                <a:ea typeface="华文楷体" pitchFamily="2" charset="-122"/>
              </a:rPr>
              <a:t>The study of Chinese Hospital Information Standards</a:t>
            </a:r>
            <a:r>
              <a:rPr lang="zh-CN" altLang="zh-CN" sz="2000" dirty="0" smtClean="0">
                <a:ea typeface="华文楷体" pitchFamily="2" charset="-122"/>
              </a:rPr>
              <a:t>》</a:t>
            </a:r>
          </a:p>
          <a:p>
            <a:pPr lvl="1"/>
            <a:r>
              <a:rPr lang="zh-CN" altLang="zh-CN" sz="2000" dirty="0" smtClean="0">
                <a:ea typeface="华文楷体" pitchFamily="2" charset="-122"/>
              </a:rPr>
              <a:t>《</a:t>
            </a:r>
            <a:r>
              <a:rPr lang="en-US" altLang="zh-CN" sz="2000" dirty="0" smtClean="0">
                <a:ea typeface="华文楷体" pitchFamily="2" charset="-122"/>
              </a:rPr>
              <a:t>The study of China Medical Imaging Standard -PACS</a:t>
            </a:r>
            <a:r>
              <a:rPr lang="zh-CN" altLang="zh-CN" sz="2000" dirty="0" smtClean="0">
                <a:ea typeface="华文楷体" pitchFamily="2" charset="-122"/>
              </a:rPr>
              <a:t>》</a:t>
            </a:r>
          </a:p>
          <a:p>
            <a:pPr lvl="1"/>
            <a:r>
              <a:rPr lang="zh-CN" altLang="zh-CN" sz="2000" dirty="0" smtClean="0">
                <a:ea typeface="华文楷体" pitchFamily="2" charset="-122"/>
              </a:rPr>
              <a:t>《</a:t>
            </a:r>
            <a:r>
              <a:rPr lang="en-US" altLang="zh-CN" sz="2000" dirty="0" smtClean="0">
                <a:ea typeface="华文楷体" pitchFamily="2" charset="-122"/>
              </a:rPr>
              <a:t>Major research projects about Digital Hospitals in China&gt;&gt;</a:t>
            </a:r>
            <a:endParaRPr lang="zh-CN" altLang="zh-CN" sz="2000" dirty="0" smtClean="0">
              <a:ea typeface="华文楷体" pitchFamily="2" charset="-122"/>
            </a:endParaRPr>
          </a:p>
          <a:p>
            <a:pPr>
              <a:buNone/>
            </a:pPr>
            <a:endParaRPr lang="zh-CN" altLang="zh-CN" sz="2000" dirty="0" smtClean="0">
              <a:ea typeface="华文楷体" pitchFamily="2" charset="-122"/>
            </a:endParaRPr>
          </a:p>
          <a:p>
            <a:r>
              <a:rPr lang="en-US" altLang="zh-CN" sz="2000" b="1" u="sng" dirty="0" smtClean="0">
                <a:ea typeface="华文楷体" pitchFamily="2" charset="-122"/>
              </a:rPr>
              <a:t>Academic Awards</a:t>
            </a:r>
          </a:p>
          <a:p>
            <a:pPr>
              <a:buNone/>
            </a:pPr>
            <a:endParaRPr lang="zh-CN" altLang="zh-CN" sz="1800" dirty="0" smtClean="0">
              <a:ea typeface="华文楷体" pitchFamily="2" charset="-122"/>
            </a:endParaRPr>
          </a:p>
          <a:p>
            <a:pPr lvl="1"/>
            <a:r>
              <a:rPr lang="en-US" altLang="zh-CN" sz="2000" dirty="0" smtClean="0">
                <a:ea typeface="华文楷体" pitchFamily="2" charset="-122"/>
              </a:rPr>
              <a:t>Top 10 Excellent Women in IT applications of China,2006</a:t>
            </a:r>
          </a:p>
          <a:p>
            <a:pPr lvl="1"/>
            <a:r>
              <a:rPr lang="en-US" altLang="zh-CN" sz="2000" dirty="0" smtClean="0"/>
              <a:t>John Nuveen Center scholar award, University of Illinois, U.S.A.</a:t>
            </a:r>
            <a:endParaRPr lang="zh-CN" altLang="zh-CN" sz="2000" dirty="0" smtClean="0"/>
          </a:p>
          <a:p>
            <a:pPr lvl="1">
              <a:buNone/>
            </a:pP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5</a:t>
            </a:fld>
            <a:endParaRPr lang="en-US" altLang="zh-CN" sz="1400" dirty="0">
              <a:solidFill>
                <a:srgbClr val="FFFFFF"/>
              </a:solidFill>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pPr lvl="1" algn="ctr">
              <a:buNone/>
            </a:pPr>
            <a:r>
              <a:rPr lang="en-US" altLang="zh-CN" dirty="0" smtClean="0">
                <a:latin typeface="华文楷体" pitchFamily="2" charset="-122"/>
                <a:ea typeface="华文楷体" pitchFamily="2" charset="-122"/>
              </a:rPr>
              <a:t>INDEX:</a:t>
            </a:r>
          </a:p>
          <a:p>
            <a:pPr lvl="1">
              <a:buNone/>
            </a:pPr>
            <a:endParaRPr lang="en-US" altLang="zh-CN" sz="2000" dirty="0" smtClean="0">
              <a:latin typeface="华文楷体" pitchFamily="2" charset="-122"/>
              <a:ea typeface="华文楷体" pitchFamily="2" charset="-122"/>
            </a:endParaRPr>
          </a:p>
          <a:p>
            <a:pPr lvl="1"/>
            <a:r>
              <a:rPr lang="en-US" altLang="zh-CN" b="1" dirty="0" smtClean="0">
                <a:ea typeface="华文楷体" pitchFamily="2" charset="-122"/>
                <a:cs typeface="Aharoni" pitchFamily="2" charset="-79"/>
              </a:rPr>
              <a:t>Self – Introduction</a:t>
            </a:r>
          </a:p>
          <a:p>
            <a:pPr lvl="1">
              <a:buNone/>
            </a:pPr>
            <a:endParaRPr lang="en-US" altLang="zh-CN" b="1" dirty="0" smtClean="0">
              <a:ea typeface="华文楷体" pitchFamily="2" charset="-122"/>
              <a:cs typeface="Aharoni" pitchFamily="2" charset="-79"/>
            </a:endParaRPr>
          </a:p>
          <a:p>
            <a:pPr lvl="1"/>
            <a:r>
              <a:rPr lang="en-US" altLang="zh-CN" b="1" dirty="0" smtClean="0">
                <a:ea typeface="华文楷体" pitchFamily="2" charset="-122"/>
                <a:cs typeface="Aharoni" pitchFamily="2" charset="-79"/>
              </a:rPr>
              <a:t> </a:t>
            </a:r>
            <a:r>
              <a:rPr lang="en-US" altLang="zh-CN" b="1" dirty="0" smtClean="0">
                <a:solidFill>
                  <a:srgbClr val="FF0000"/>
                </a:solidFill>
                <a:ea typeface="华文楷体" pitchFamily="2" charset="-122"/>
                <a:cs typeface="Aharoni" pitchFamily="2" charset="-79"/>
              </a:rPr>
              <a:t>Interesting Issues of  Dept. of Information, China Ministry of Health</a:t>
            </a:r>
          </a:p>
          <a:p>
            <a:pPr lvl="1"/>
            <a:endParaRPr lang="zh-CN" altLang="zh-CN" b="1" dirty="0" smtClean="0">
              <a:ea typeface="华文楷体" pitchFamily="2" charset="-122"/>
              <a:cs typeface="Aharoni" pitchFamily="2" charset="-79"/>
            </a:endParaRPr>
          </a:p>
          <a:p>
            <a:pPr lvl="1"/>
            <a:r>
              <a:rPr lang="en-US" altLang="zh-CN" b="1" dirty="0" smtClean="0">
                <a:cs typeface="Aharoni" pitchFamily="2" charset="-79"/>
              </a:rPr>
              <a:t>Internet of Things (IOT) Healthcare Application Areas </a:t>
            </a:r>
          </a:p>
          <a:p>
            <a:pPr lvl="1"/>
            <a:endParaRPr lang="en-US" altLang="zh-CN" b="1" dirty="0" smtClean="0">
              <a:cs typeface="Aharoni" pitchFamily="2" charset="-79"/>
            </a:endParaRPr>
          </a:p>
          <a:p>
            <a:pPr lvl="1"/>
            <a:r>
              <a:rPr lang="en-US" altLang="zh-CN" b="1" dirty="0" smtClean="0">
                <a:effectLst>
                  <a:outerShdw blurRad="38100" dist="38100" dir="2700000" algn="tl">
                    <a:srgbClr val="000000">
                      <a:alpha val="43137"/>
                    </a:srgbClr>
                  </a:outerShdw>
                </a:effectLst>
                <a:ea typeface="华文楷体" pitchFamily="2" charset="-122"/>
                <a:cs typeface="Aharoni" pitchFamily="2" charset="-79"/>
              </a:rPr>
              <a:t>Wireless Tech Specification</a:t>
            </a: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6</a:t>
            </a:fld>
            <a:endParaRPr lang="en-US" altLang="zh-CN" sz="1400" dirty="0">
              <a:solidFill>
                <a:srgbClr val="FFFFFF"/>
              </a:solidFill>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sz="quarter" idx="1"/>
          </p:nvPr>
        </p:nvGraphicFramePr>
        <p:xfrm>
          <a:off x="457200" y="2057400"/>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04E16E65-B8D0-4728-837B-1F3011F5FB56}" type="slidenum">
              <a:rPr lang="en-US" altLang="zh-CN" sz="1400">
                <a:solidFill>
                  <a:srgbClr val="FFFFFF"/>
                </a:solidFill>
                <a:latin typeface="+mj-lt"/>
                <a:ea typeface="+mj-ea"/>
                <a:cs typeface="+mj-cs"/>
              </a:rPr>
              <a:pPr algn="ctr">
                <a:defRPr/>
              </a:pPr>
              <a:t>7</a:t>
            </a:fld>
            <a:endParaRPr lang="en-US" altLang="zh-CN" sz="1400" dirty="0">
              <a:solidFill>
                <a:srgbClr val="FFFFFF"/>
              </a:solidFill>
              <a:latin typeface="+mj-lt"/>
              <a:ea typeface="+mj-ea"/>
              <a:cs typeface="+mj-cs"/>
            </a:endParaRPr>
          </a:p>
        </p:txBody>
      </p:sp>
      <p:sp>
        <p:nvSpPr>
          <p:cNvPr id="7" name="Title 6"/>
          <p:cNvSpPr>
            <a:spLocks noGrp="1"/>
          </p:cNvSpPr>
          <p:nvPr>
            <p:ph type="title"/>
          </p:nvPr>
        </p:nvSpPr>
        <p:spPr>
          <a:xfrm>
            <a:off x="914400" y="1371600"/>
            <a:ext cx="7772400" cy="685800"/>
          </a:xfrm>
        </p:spPr>
        <p:txBody>
          <a:bodyPr/>
          <a:lstStyle/>
          <a:p>
            <a:pPr lvl="1" algn="ctr"/>
            <a:r>
              <a:rPr lang="en-US" altLang="zh-CN" sz="3600" b="1" dirty="0" smtClean="0">
                <a:solidFill>
                  <a:schemeClr val="tx1"/>
                </a:solidFill>
                <a:effectLst>
                  <a:outerShdw blurRad="38100" dist="38100" dir="2700000" algn="tl">
                    <a:srgbClr val="000000">
                      <a:alpha val="43137"/>
                    </a:srgbClr>
                  </a:outerShdw>
                </a:effectLst>
                <a:latin typeface="华文楷体" pitchFamily="2" charset="-122"/>
                <a:ea typeface="华文楷体" pitchFamily="2" charset="-122"/>
              </a:rPr>
              <a:t/>
            </a:r>
            <a:br>
              <a:rPr lang="en-US" altLang="zh-CN" sz="3600" b="1" dirty="0" smtClean="0">
                <a:solidFill>
                  <a:schemeClr val="tx1"/>
                </a:solidFill>
                <a:effectLst>
                  <a:outerShdw blurRad="38100" dist="38100" dir="2700000" algn="tl">
                    <a:srgbClr val="000000">
                      <a:alpha val="43137"/>
                    </a:srgbClr>
                  </a:outerShdw>
                </a:effectLst>
                <a:latin typeface="华文楷体" pitchFamily="2" charset="-122"/>
                <a:ea typeface="华文楷体" pitchFamily="2" charset="-122"/>
              </a:rPr>
            </a:br>
            <a:r>
              <a:rPr lang="en-US" altLang="zh-CN" sz="3600" b="1" dirty="0" smtClean="0">
                <a:solidFill>
                  <a:schemeClr val="tx1"/>
                </a:solidFill>
                <a:effectLst>
                  <a:outerShdw blurRad="38100" dist="38100" dir="2700000" algn="tl">
                    <a:srgbClr val="000000">
                      <a:alpha val="43137"/>
                    </a:srgbClr>
                  </a:outerShdw>
                </a:effectLst>
                <a:latin typeface="华文楷体" pitchFamily="2" charset="-122"/>
                <a:ea typeface="华文楷体" pitchFamily="2" charset="-122"/>
              </a:rPr>
              <a:t/>
            </a:r>
            <a:br>
              <a:rPr lang="en-US" altLang="zh-CN" sz="3600" b="1" dirty="0" smtClean="0">
                <a:solidFill>
                  <a:schemeClr val="tx1"/>
                </a:solidFill>
                <a:effectLst>
                  <a:outerShdw blurRad="38100" dist="38100" dir="2700000" algn="tl">
                    <a:srgbClr val="000000">
                      <a:alpha val="43137"/>
                    </a:srgbClr>
                  </a:outerShdw>
                </a:effectLst>
                <a:latin typeface="华文楷体" pitchFamily="2" charset="-122"/>
                <a:ea typeface="华文楷体" pitchFamily="2" charset="-122"/>
              </a:rPr>
            </a:br>
            <a:r>
              <a:rPr lang="en-US" altLang="zh-CN" sz="3600" dirty="0" smtClean="0">
                <a:solidFill>
                  <a:schemeClr val="tx1"/>
                </a:solidFill>
                <a:latin typeface="+mn-lt"/>
                <a:ea typeface="微软雅黑" pitchFamily="34" charset="-122"/>
              </a:rPr>
              <a:t> Emergent Issues </a:t>
            </a:r>
            <a:r>
              <a:rPr lang="en-US" altLang="zh-CN" sz="3600" dirty="0" smtClean="0">
                <a:solidFill>
                  <a:schemeClr val="tx1"/>
                </a:solidFill>
                <a:latin typeface="+mn-lt"/>
                <a:ea typeface="微软雅黑" pitchFamily="34" charset="-122"/>
              </a:rPr>
              <a:t>for </a:t>
            </a:r>
            <a:r>
              <a:rPr lang="en-US" altLang="zh-CN" sz="3600" dirty="0" smtClean="0">
                <a:solidFill>
                  <a:schemeClr val="tx1"/>
                </a:solidFill>
                <a:latin typeface="+mn-lt"/>
                <a:ea typeface="微软雅黑" pitchFamily="34" charset="-122"/>
              </a:rPr>
              <a:t>Dept </a:t>
            </a:r>
            <a:r>
              <a:rPr lang="en-US" altLang="zh-CN" sz="3600" dirty="0" smtClean="0">
                <a:solidFill>
                  <a:schemeClr val="tx1"/>
                </a:solidFill>
                <a:latin typeface="+mn-lt"/>
                <a:ea typeface="微软雅黑" pitchFamily="34" charset="-122"/>
              </a:rPr>
              <a:t>of </a:t>
            </a:r>
            <a:r>
              <a:rPr lang="en-US" altLang="zh-CN" sz="3600" dirty="0" smtClean="0">
                <a:solidFill>
                  <a:schemeClr val="tx1"/>
                </a:solidFill>
                <a:latin typeface="+mn-lt"/>
                <a:ea typeface="微软雅黑" pitchFamily="34" charset="-122"/>
              </a:rPr>
              <a:t>Information</a:t>
            </a:r>
            <a:r>
              <a:rPr lang="zh-CN" altLang="en-US" sz="3600" kern="1200" dirty="0" smtClean="0">
                <a:latin typeface="+mn-lt"/>
                <a:ea typeface="微软雅黑" pitchFamily="34" charset="-122"/>
              </a:rPr>
              <a:t/>
            </a:r>
            <a:br>
              <a:rPr lang="zh-CN" altLang="en-US" sz="3600" kern="1200" dirty="0" smtClean="0">
                <a:latin typeface="+mn-lt"/>
                <a:ea typeface="微软雅黑" pitchFamily="34" charset="-122"/>
              </a:rPr>
            </a:br>
            <a:endParaRPr lang="en-US" sz="3600" dirty="0">
              <a:latin typeface="+mn-lt"/>
              <a:ea typeface="微软雅黑" pitchFamily="34" charset="-122"/>
            </a:endParaRPr>
          </a:p>
        </p:txBody>
      </p:sp>
      <p:grpSp>
        <p:nvGrpSpPr>
          <p:cNvPr id="8" name="Group 7"/>
          <p:cNvGrpSpPr/>
          <p:nvPr/>
        </p:nvGrpSpPr>
        <p:grpSpPr>
          <a:xfrm>
            <a:off x="381000" y="1524000"/>
            <a:ext cx="8183562" cy="720138"/>
            <a:chOff x="0" y="973855"/>
            <a:chExt cx="8183562" cy="720138"/>
          </a:xfrm>
        </p:grpSpPr>
        <p:sp>
          <p:nvSpPr>
            <p:cNvPr id="9" name="Rectangle 8"/>
            <p:cNvSpPr/>
            <p:nvPr/>
          </p:nvSpPr>
          <p:spPr>
            <a:xfrm>
              <a:off x="0" y="973855"/>
              <a:ext cx="8183562" cy="7201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0" y="973855"/>
              <a:ext cx="8183562" cy="7201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9828" tIns="22860" rIns="128016" bIns="22860" numCol="1" spcCol="1270" anchor="t" anchorCtr="0">
              <a:noAutofit/>
            </a:bodyPr>
            <a:lstStyle/>
            <a:p>
              <a:pPr marL="171450" lvl="1" indent="-171450" algn="l" defTabSz="800100">
                <a:lnSpc>
                  <a:spcPct val="90000"/>
                </a:lnSpc>
                <a:spcBef>
                  <a:spcPct val="0"/>
                </a:spcBef>
                <a:spcAft>
                  <a:spcPct val="20000"/>
                </a:spcAft>
              </a:pPr>
              <a:endParaRPr lang="zh-CN" altLang="en-US" sz="2800" b="0" kern="1200" dirty="0">
                <a:latin typeface="微软雅黑" pitchFamily="34" charset="-122"/>
                <a:ea typeface="微软雅黑" pitchFamily="34" charset="-122"/>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a:xfrm>
            <a:off x="685800" y="228600"/>
            <a:ext cx="8077200" cy="1219200"/>
          </a:xfrm>
        </p:spPr>
        <p:txBody>
          <a:bodyPr/>
          <a:lstStyle/>
          <a:p>
            <a:pPr algn="ctr" eaLnBrk="1" hangingPunct="1"/>
            <a:r>
              <a:rPr lang="en-US" altLang="zh-CN" sz="3600" b="1" dirty="0" smtClean="0">
                <a:solidFill>
                  <a:schemeClr val="tx1"/>
                </a:solidFill>
                <a:latin typeface="微软雅黑" pitchFamily="34" charset="-122"/>
                <a:ea typeface="微软雅黑" pitchFamily="34" charset="-122"/>
              </a:rPr>
              <a:t/>
            </a:r>
            <a:br>
              <a:rPr lang="en-US" altLang="zh-CN" sz="3600" b="1" dirty="0" smtClean="0">
                <a:solidFill>
                  <a:schemeClr val="tx1"/>
                </a:solidFill>
                <a:latin typeface="微软雅黑" pitchFamily="34" charset="-122"/>
                <a:ea typeface="微软雅黑" pitchFamily="34" charset="-122"/>
              </a:rPr>
            </a:br>
            <a:r>
              <a:rPr lang="en-US" altLang="zh-CN" sz="3600" b="1" dirty="0" smtClean="0">
                <a:solidFill>
                  <a:schemeClr val="tx1"/>
                </a:solidFill>
                <a:latin typeface="微软雅黑" pitchFamily="34" charset="-122"/>
                <a:ea typeface="微软雅黑" pitchFamily="34" charset="-122"/>
              </a:rPr>
              <a:t/>
            </a:r>
            <a:br>
              <a:rPr lang="en-US" altLang="zh-CN" sz="3600" b="1" dirty="0" smtClean="0">
                <a:solidFill>
                  <a:schemeClr val="tx1"/>
                </a:solidFill>
                <a:latin typeface="微软雅黑" pitchFamily="34" charset="-122"/>
                <a:ea typeface="微软雅黑" pitchFamily="34" charset="-122"/>
              </a:rPr>
            </a:br>
            <a:r>
              <a:rPr lang="en-US" altLang="zh-CN" sz="3600" dirty="0" smtClean="0">
                <a:solidFill>
                  <a:schemeClr val="tx1"/>
                </a:solidFill>
                <a:latin typeface="+mn-lt"/>
                <a:ea typeface="微软雅黑" pitchFamily="34" charset="-122"/>
              </a:rPr>
              <a:t>“E-Health”  Benefits  Chinese HealthCare</a:t>
            </a:r>
            <a:endParaRPr lang="zh-CN" altLang="en-US" sz="3600" dirty="0" smtClean="0">
              <a:solidFill>
                <a:schemeClr val="tx1"/>
              </a:solidFill>
              <a:latin typeface="+mn-lt"/>
              <a:ea typeface="微软雅黑" pitchFamily="34" charset="-122"/>
            </a:endParaRPr>
          </a:p>
        </p:txBody>
      </p:sp>
      <p:grpSp>
        <p:nvGrpSpPr>
          <p:cNvPr id="3" name="Group 3"/>
          <p:cNvGrpSpPr>
            <a:grpSpLocks/>
          </p:cNvGrpSpPr>
          <p:nvPr/>
        </p:nvGrpSpPr>
        <p:grpSpPr bwMode="auto">
          <a:xfrm>
            <a:off x="304800" y="1828800"/>
            <a:ext cx="4057650" cy="2197100"/>
            <a:chOff x="296" y="680"/>
            <a:chExt cx="2556" cy="1532"/>
          </a:xfrm>
        </p:grpSpPr>
        <p:sp>
          <p:nvSpPr>
            <p:cNvPr id="11277" name="Rectangle 4"/>
            <p:cNvSpPr>
              <a:spLocks noChangeArrowheads="1"/>
            </p:cNvSpPr>
            <p:nvPr/>
          </p:nvSpPr>
          <p:spPr bwMode="gray">
            <a:xfrm>
              <a:off x="296" y="680"/>
              <a:ext cx="2556" cy="153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zh-CN" altLang="en-US" sz="2000">
                <a:solidFill>
                  <a:schemeClr val="tx1"/>
                </a:solidFill>
                <a:latin typeface="微软雅黑" pitchFamily="34" charset="-122"/>
                <a:ea typeface="微软雅黑" pitchFamily="34" charset="-122"/>
              </a:endParaRPr>
            </a:p>
          </p:txBody>
        </p:sp>
        <p:sp>
          <p:nvSpPr>
            <p:cNvPr id="11278" name="Rectangle 5"/>
            <p:cNvSpPr>
              <a:spLocks noChangeArrowheads="1"/>
            </p:cNvSpPr>
            <p:nvPr/>
          </p:nvSpPr>
          <p:spPr bwMode="gray">
            <a:xfrm>
              <a:off x="341" y="720"/>
              <a:ext cx="2466" cy="146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latinLnBrk="1">
                <a:defRPr/>
              </a:pPr>
              <a:r>
                <a:rPr lang="en-US" altLang="zh-CN" sz="2400" b="1" dirty="0" smtClean="0">
                  <a:solidFill>
                    <a:schemeClr val="tx1"/>
                  </a:solidFill>
                  <a:ea typeface="微软雅黑" pitchFamily="34" charset="-122"/>
                </a:rPr>
                <a:t>E-Health </a:t>
              </a:r>
              <a:r>
                <a:rPr lang="en-US" altLang="ko-KR" sz="2400" b="1" dirty="0">
                  <a:solidFill>
                    <a:schemeClr val="tx1"/>
                  </a:solidFill>
                  <a:ea typeface="微软雅黑" pitchFamily="34" charset="-122"/>
                </a:rPr>
                <a:t>introduces </a:t>
              </a:r>
              <a:endParaRPr lang="en-US" altLang="ko-KR" sz="2400" b="1" dirty="0" smtClean="0">
                <a:solidFill>
                  <a:schemeClr val="tx1"/>
                </a:solidFill>
                <a:ea typeface="微软雅黑" pitchFamily="34" charset="-122"/>
              </a:endParaRPr>
            </a:p>
            <a:p>
              <a:pPr latinLnBrk="1">
                <a:defRPr/>
              </a:pPr>
              <a:r>
                <a:rPr lang="en-US" altLang="ko-KR" sz="2400" b="1" dirty="0" smtClean="0">
                  <a:solidFill>
                    <a:schemeClr val="tx1"/>
                  </a:solidFill>
                  <a:ea typeface="微软雅黑" pitchFamily="34" charset="-122"/>
                </a:rPr>
                <a:t>affordable wireless networks</a:t>
              </a:r>
            </a:p>
            <a:p>
              <a:pPr latinLnBrk="1">
                <a:defRPr/>
              </a:pPr>
              <a:r>
                <a:rPr kumimoji="1" lang="en-US" altLang="ko-KR" sz="2400" b="1" dirty="0" smtClean="0">
                  <a:solidFill>
                    <a:schemeClr val="tx1"/>
                  </a:solidFill>
                  <a:ea typeface="微软雅黑" pitchFamily="34" charset="-122"/>
                </a:rPr>
                <a:t> of medical devices </a:t>
              </a:r>
              <a:r>
                <a:rPr kumimoji="1" lang="en-US" altLang="ko-KR" sz="2400" b="1" dirty="0">
                  <a:solidFill>
                    <a:schemeClr val="tx1"/>
                  </a:solidFill>
                  <a:ea typeface="微软雅黑" pitchFamily="34" charset="-122"/>
                </a:rPr>
                <a:t>to </a:t>
              </a:r>
              <a:endParaRPr kumimoji="1" lang="en-US" altLang="ko-KR" sz="2400" b="1" dirty="0" smtClean="0">
                <a:solidFill>
                  <a:schemeClr val="tx1"/>
                </a:solidFill>
                <a:ea typeface="微软雅黑" pitchFamily="34" charset="-122"/>
              </a:endParaRPr>
            </a:p>
            <a:p>
              <a:pPr latinLnBrk="1">
                <a:defRPr/>
              </a:pPr>
              <a:r>
                <a:rPr kumimoji="1" lang="en-US" altLang="ko-KR" sz="2400" b="1" dirty="0" smtClean="0">
                  <a:solidFill>
                    <a:schemeClr val="tx1"/>
                  </a:solidFill>
                  <a:ea typeface="微软雅黑" pitchFamily="34" charset="-122"/>
                </a:rPr>
                <a:t>deduce service </a:t>
              </a:r>
              <a:r>
                <a:rPr kumimoji="1" lang="en-US" altLang="ko-KR" sz="2400" b="1" dirty="0">
                  <a:solidFill>
                    <a:schemeClr val="tx1"/>
                  </a:solidFill>
                  <a:ea typeface="微软雅黑" pitchFamily="34" charset="-122"/>
                </a:rPr>
                <a:t>costs  </a:t>
              </a:r>
            </a:p>
          </p:txBody>
        </p:sp>
      </p:grpSp>
      <p:grpSp>
        <p:nvGrpSpPr>
          <p:cNvPr id="4" name="Group 6"/>
          <p:cNvGrpSpPr>
            <a:grpSpLocks/>
          </p:cNvGrpSpPr>
          <p:nvPr/>
        </p:nvGrpSpPr>
        <p:grpSpPr bwMode="auto">
          <a:xfrm>
            <a:off x="4572000" y="1828800"/>
            <a:ext cx="4210050" cy="2197100"/>
            <a:chOff x="240" y="680"/>
            <a:chExt cx="2652" cy="1532"/>
          </a:xfrm>
        </p:grpSpPr>
        <p:sp>
          <p:nvSpPr>
            <p:cNvPr id="11275" name="Rectangle 7"/>
            <p:cNvSpPr>
              <a:spLocks noChangeArrowheads="1"/>
            </p:cNvSpPr>
            <p:nvPr/>
          </p:nvSpPr>
          <p:spPr bwMode="gray">
            <a:xfrm>
              <a:off x="336" y="680"/>
              <a:ext cx="2556" cy="153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defRPr/>
              </a:pPr>
              <a:endParaRPr lang="zh-CN" altLang="en-US" sz="2000">
                <a:latin typeface="微软雅黑" pitchFamily="34" charset="-122"/>
                <a:ea typeface="微软雅黑" pitchFamily="34" charset="-122"/>
              </a:endParaRPr>
            </a:p>
          </p:txBody>
        </p:sp>
        <p:sp>
          <p:nvSpPr>
            <p:cNvPr id="11276" name="Rectangle 8"/>
            <p:cNvSpPr>
              <a:spLocks noChangeArrowheads="1"/>
            </p:cNvSpPr>
            <p:nvPr/>
          </p:nvSpPr>
          <p:spPr bwMode="gray">
            <a:xfrm>
              <a:off x="240" y="680"/>
              <a:ext cx="2466" cy="146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latinLnBrk="1">
                <a:defRPr/>
              </a:pPr>
              <a:r>
                <a:rPr lang="en-US" altLang="zh-CN" sz="2400" b="1" dirty="0" smtClean="0">
                  <a:solidFill>
                    <a:schemeClr val="tx1"/>
                  </a:solidFill>
                  <a:ea typeface="微软雅黑" pitchFamily="34" charset="-122"/>
                </a:rPr>
                <a:t>    Speed </a:t>
              </a:r>
              <a:r>
                <a:rPr lang="en-US" altLang="zh-CN" sz="2400" b="1" dirty="0">
                  <a:solidFill>
                    <a:schemeClr val="tx1"/>
                  </a:solidFill>
                  <a:ea typeface="微软雅黑" pitchFamily="34" charset="-122"/>
                </a:rPr>
                <a:t>up Chinese </a:t>
              </a:r>
              <a:endParaRPr lang="en-US" altLang="zh-CN" sz="2400" b="1" dirty="0" smtClean="0">
                <a:solidFill>
                  <a:schemeClr val="tx1"/>
                </a:solidFill>
                <a:ea typeface="微软雅黑" pitchFamily="34" charset="-122"/>
              </a:endParaRPr>
            </a:p>
            <a:p>
              <a:pPr latinLnBrk="1">
                <a:defRPr/>
              </a:pPr>
              <a:r>
                <a:rPr lang="en-US" altLang="zh-CN" sz="2400" b="1" dirty="0" smtClean="0">
                  <a:solidFill>
                    <a:schemeClr val="tx1"/>
                  </a:solidFill>
                  <a:ea typeface="微软雅黑" pitchFamily="34" charset="-122"/>
                </a:rPr>
                <a:t>    Medicare Service</a:t>
              </a:r>
            </a:p>
            <a:p>
              <a:pPr latinLnBrk="1">
                <a:defRPr/>
              </a:pPr>
              <a:r>
                <a:rPr lang="en-US" altLang="zh-CN" sz="2400" b="1" dirty="0" smtClean="0">
                  <a:solidFill>
                    <a:schemeClr val="tx1"/>
                  </a:solidFill>
                  <a:ea typeface="微软雅黑" pitchFamily="34" charset="-122"/>
                </a:rPr>
                <a:t>     Reforms </a:t>
              </a:r>
              <a:r>
                <a:rPr lang="zh-CN" altLang="en-US" sz="2400" b="1" dirty="0" smtClean="0">
                  <a:solidFill>
                    <a:schemeClr val="tx1"/>
                  </a:solidFill>
                  <a:ea typeface="微软雅黑" pitchFamily="34" charset="-122"/>
                </a:rPr>
                <a:t> </a:t>
              </a:r>
              <a:endParaRPr lang="en-US" altLang="zh-CN" sz="2400" b="1" dirty="0">
                <a:solidFill>
                  <a:schemeClr val="tx1"/>
                </a:solidFill>
                <a:ea typeface="微软雅黑" pitchFamily="34" charset="-122"/>
              </a:endParaRPr>
            </a:p>
            <a:p>
              <a:pPr latinLnBrk="1">
                <a:defRPr/>
              </a:pPr>
              <a:r>
                <a:rPr lang="zh-CN" altLang="en-US" sz="2000" dirty="0">
                  <a:latin typeface="微软雅黑" pitchFamily="34" charset="-122"/>
                  <a:ea typeface="微软雅黑" pitchFamily="34" charset="-122"/>
                </a:rPr>
                <a:t>  </a:t>
              </a:r>
            </a:p>
            <a:p>
              <a:pPr algn="r" latinLnBrk="1">
                <a:buFontTx/>
                <a:buBlip>
                  <a:blip r:embed="rId2"/>
                </a:buBlip>
                <a:defRPr/>
              </a:pPr>
              <a:endParaRPr lang="en-US" altLang="zh-CN" sz="2000" dirty="0">
                <a:latin typeface="微软雅黑" pitchFamily="34" charset="-122"/>
                <a:ea typeface="微软雅黑" pitchFamily="34" charset="-122"/>
              </a:endParaRPr>
            </a:p>
          </p:txBody>
        </p:sp>
      </p:grpSp>
      <p:sp>
        <p:nvSpPr>
          <p:cNvPr id="11269" name="Rectangle 9"/>
          <p:cNvSpPr>
            <a:spLocks noChangeArrowheads="1"/>
          </p:cNvSpPr>
          <p:nvPr/>
        </p:nvSpPr>
        <p:spPr bwMode="gray">
          <a:xfrm>
            <a:off x="342900" y="4267200"/>
            <a:ext cx="4057650" cy="2197100"/>
          </a:xfrm>
          <a:prstGeom prst="rect">
            <a:avLst/>
          </a:prstGeom>
          <a:gradFill rotWithShape="1">
            <a:gsLst>
              <a:gs pos="0">
                <a:srgbClr val="FFFFFF"/>
              </a:gs>
              <a:gs pos="7001">
                <a:srgbClr val="E6E6E6"/>
              </a:gs>
              <a:gs pos="32001">
                <a:srgbClr val="7D8496"/>
              </a:gs>
              <a:gs pos="47000">
                <a:srgbClr val="E6E6E6"/>
              </a:gs>
              <a:gs pos="85001">
                <a:srgbClr val="7D8496"/>
              </a:gs>
              <a:gs pos="100000">
                <a:srgbClr val="E6E6E6"/>
              </a:gs>
            </a:gsLst>
            <a:path path="shape">
              <a:fillToRect l="50000" t="50000" r="50000" b="50000"/>
            </a:path>
          </a:gradFill>
          <a:ln w="76200">
            <a:noFill/>
            <a:miter lim="800000"/>
            <a:headEnd/>
            <a:tailEnd/>
          </a:ln>
        </p:spPr>
        <p:txBody>
          <a:bodyPr wrap="none" anchor="ctr"/>
          <a:lstStyle/>
          <a:p>
            <a:endParaRPr lang="zh-CN" altLang="en-US" sz="2000">
              <a:latin typeface="华文仿宋" pitchFamily="2" charset="-122"/>
              <a:ea typeface="华文仿宋" pitchFamily="2" charset="-122"/>
            </a:endParaRPr>
          </a:p>
        </p:txBody>
      </p:sp>
      <p:sp>
        <p:nvSpPr>
          <p:cNvPr id="11270" name="Rectangle 10"/>
          <p:cNvSpPr>
            <a:spLocks noChangeArrowheads="1"/>
          </p:cNvSpPr>
          <p:nvPr/>
        </p:nvSpPr>
        <p:spPr bwMode="gray">
          <a:xfrm>
            <a:off x="304800" y="4319588"/>
            <a:ext cx="4024313" cy="209391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lvl="6" latinLnBrk="1">
              <a:defRPr/>
            </a:pPr>
            <a:endParaRPr lang="en-US" altLang="zh-CN" sz="2000" dirty="0">
              <a:latin typeface="微软雅黑" pitchFamily="34" charset="-122"/>
              <a:ea typeface="微软雅黑" pitchFamily="34" charset="-122"/>
            </a:endParaRPr>
          </a:p>
          <a:p>
            <a:pPr latinLnBrk="1">
              <a:defRPr/>
            </a:pPr>
            <a:r>
              <a:rPr kumimoji="1" lang="en-US" altLang="ko-KR" sz="2400" b="1" dirty="0" smtClean="0">
                <a:solidFill>
                  <a:schemeClr val="tx1"/>
                </a:solidFill>
                <a:ea typeface="微软雅黑" pitchFamily="34" charset="-122"/>
              </a:rPr>
              <a:t>Share </a:t>
            </a:r>
            <a:r>
              <a:rPr kumimoji="1" lang="en-US" altLang="ko-KR" sz="2400" b="1" dirty="0">
                <a:solidFill>
                  <a:schemeClr val="tx1"/>
                </a:solidFill>
                <a:ea typeface="微软雅黑" pitchFamily="34" charset="-122"/>
              </a:rPr>
              <a:t>medical </a:t>
            </a:r>
            <a:r>
              <a:rPr kumimoji="1" lang="en-US" altLang="ko-KR" sz="2400" b="1" dirty="0" smtClean="0">
                <a:solidFill>
                  <a:schemeClr val="tx1"/>
                </a:solidFill>
                <a:ea typeface="微软雅黑" pitchFamily="34" charset="-122"/>
              </a:rPr>
              <a:t>info/resource </a:t>
            </a:r>
          </a:p>
          <a:p>
            <a:pPr latinLnBrk="1">
              <a:defRPr/>
            </a:pPr>
            <a:r>
              <a:rPr kumimoji="1" lang="en-US" altLang="ko-KR" sz="2400" b="1" dirty="0" smtClean="0">
                <a:solidFill>
                  <a:schemeClr val="tx1"/>
                </a:solidFill>
                <a:ea typeface="微软雅黑" pitchFamily="34" charset="-122"/>
              </a:rPr>
              <a:t>among Healthcare</a:t>
            </a:r>
            <a:endParaRPr kumimoji="1" lang="en-US" altLang="ko-KR" sz="2400" b="1" dirty="0">
              <a:solidFill>
                <a:schemeClr val="tx1"/>
              </a:solidFill>
              <a:ea typeface="微软雅黑" pitchFamily="34" charset="-122"/>
            </a:endParaRPr>
          </a:p>
          <a:p>
            <a:pPr latinLnBrk="1">
              <a:defRPr/>
            </a:pPr>
            <a:r>
              <a:rPr kumimoji="1" lang="en-US" altLang="ko-KR" sz="2400" b="1" dirty="0" smtClean="0">
                <a:solidFill>
                  <a:schemeClr val="tx1"/>
                </a:solidFill>
                <a:ea typeface="微软雅黑" pitchFamily="34" charset="-122"/>
              </a:rPr>
              <a:t>/Medicare servicers</a:t>
            </a:r>
            <a:endParaRPr kumimoji="1" lang="en-US" altLang="ko-KR" sz="2400" b="1" dirty="0">
              <a:solidFill>
                <a:schemeClr val="tx1"/>
              </a:solidFill>
              <a:ea typeface="微软雅黑" pitchFamily="34" charset="-122"/>
            </a:endParaRPr>
          </a:p>
          <a:p>
            <a:pPr latinLnBrk="1">
              <a:defRPr/>
            </a:pPr>
            <a:endParaRPr kumimoji="1" lang="en-US" altLang="ko-KR" sz="2000" dirty="0">
              <a:solidFill>
                <a:schemeClr val="bg1"/>
              </a:solidFill>
              <a:latin typeface="微软雅黑" pitchFamily="34" charset="-122"/>
              <a:ea typeface="微软雅黑" pitchFamily="34" charset="-122"/>
            </a:endParaRPr>
          </a:p>
          <a:p>
            <a:pPr latinLnBrk="1">
              <a:defRPr/>
            </a:pPr>
            <a:endParaRPr kumimoji="1" lang="en-US" altLang="ko-KR" sz="2000" dirty="0">
              <a:solidFill>
                <a:schemeClr val="bg1"/>
              </a:solidFill>
              <a:latin typeface="微软雅黑" pitchFamily="34" charset="-122"/>
              <a:ea typeface="微软雅黑" pitchFamily="34" charset="-122"/>
            </a:endParaRPr>
          </a:p>
        </p:txBody>
      </p:sp>
      <p:sp>
        <p:nvSpPr>
          <p:cNvPr id="11273" name="Rectangle 11"/>
          <p:cNvSpPr>
            <a:spLocks noChangeArrowheads="1"/>
          </p:cNvSpPr>
          <p:nvPr/>
        </p:nvSpPr>
        <p:spPr bwMode="gray">
          <a:xfrm>
            <a:off x="4737100" y="4267200"/>
            <a:ext cx="4057650" cy="2197100"/>
          </a:xfrm>
          <a:prstGeom prst="rect">
            <a:avLst/>
          </a:prstGeom>
          <a:gradFill rotWithShape="1">
            <a:gsLst>
              <a:gs pos="0">
                <a:srgbClr val="FFFFFF"/>
              </a:gs>
              <a:gs pos="7001">
                <a:srgbClr val="E6E6E6"/>
              </a:gs>
              <a:gs pos="32001">
                <a:srgbClr val="7D8496"/>
              </a:gs>
              <a:gs pos="47000">
                <a:srgbClr val="E6E6E6"/>
              </a:gs>
              <a:gs pos="85001">
                <a:srgbClr val="7D8496"/>
              </a:gs>
              <a:gs pos="100000">
                <a:srgbClr val="E6E6E6"/>
              </a:gs>
            </a:gsLst>
            <a:path path="shape">
              <a:fillToRect l="50000" t="50000" r="50000" b="50000"/>
            </a:path>
          </a:gradFill>
          <a:ln w="76200">
            <a:noFill/>
            <a:miter lim="800000"/>
            <a:headEnd/>
            <a:tailEnd/>
          </a:ln>
        </p:spPr>
        <p:txBody>
          <a:bodyPr wrap="none" anchor="ctr"/>
          <a:lstStyle/>
          <a:p>
            <a:endParaRPr lang="zh-CN" altLang="en-US" sz="2000">
              <a:latin typeface="华文仿宋" pitchFamily="2" charset="-122"/>
              <a:ea typeface="华文仿宋" pitchFamily="2" charset="-122"/>
            </a:endParaRPr>
          </a:p>
        </p:txBody>
      </p:sp>
      <p:sp>
        <p:nvSpPr>
          <p:cNvPr id="11272" name="Rectangle 12"/>
          <p:cNvSpPr>
            <a:spLocks noChangeArrowheads="1"/>
          </p:cNvSpPr>
          <p:nvPr/>
        </p:nvSpPr>
        <p:spPr bwMode="gray">
          <a:xfrm>
            <a:off x="4808538" y="4319588"/>
            <a:ext cx="3914775" cy="209391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latinLnBrk="1">
              <a:defRPr/>
            </a:pPr>
            <a:r>
              <a:rPr lang="en-US" altLang="zh-CN" sz="2400" b="1" dirty="0" smtClean="0">
                <a:solidFill>
                  <a:schemeClr val="tx1"/>
                </a:solidFill>
                <a:ea typeface="微软雅黑" pitchFamily="34" charset="-122"/>
              </a:rPr>
              <a:t>Building  Tele/self –</a:t>
            </a:r>
          </a:p>
          <a:p>
            <a:pPr latinLnBrk="1">
              <a:defRPr/>
            </a:pPr>
            <a:r>
              <a:rPr lang="en-US" altLang="zh-CN" sz="2400" b="1" dirty="0" smtClean="0">
                <a:solidFill>
                  <a:schemeClr val="tx1"/>
                </a:solidFill>
                <a:ea typeface="微软雅黑" pitchFamily="34" charset="-122"/>
              </a:rPr>
              <a:t>Medicine system </a:t>
            </a:r>
            <a:r>
              <a:rPr lang="en-US" altLang="zh-CN" sz="2400" b="1" dirty="0">
                <a:solidFill>
                  <a:schemeClr val="tx1"/>
                </a:solidFill>
                <a:ea typeface="微软雅黑" pitchFamily="34" charset="-122"/>
              </a:rPr>
              <a:t>to </a:t>
            </a:r>
            <a:endParaRPr lang="en-US" altLang="zh-CN" sz="2400" b="1" dirty="0" smtClean="0">
              <a:solidFill>
                <a:schemeClr val="tx1"/>
              </a:solidFill>
              <a:ea typeface="微软雅黑" pitchFamily="34" charset="-122"/>
            </a:endParaRPr>
          </a:p>
          <a:p>
            <a:pPr latinLnBrk="1">
              <a:defRPr/>
            </a:pPr>
            <a:r>
              <a:rPr lang="en-US" altLang="zh-CN" sz="2400" b="1" dirty="0" smtClean="0">
                <a:solidFill>
                  <a:schemeClr val="tx1"/>
                </a:solidFill>
                <a:ea typeface="微软雅黑" pitchFamily="34" charset="-122"/>
              </a:rPr>
              <a:t>release </a:t>
            </a:r>
            <a:r>
              <a:rPr lang="en-US" altLang="zh-CN" sz="2400" b="1" dirty="0">
                <a:solidFill>
                  <a:schemeClr val="tx1"/>
                </a:solidFill>
                <a:ea typeface="微软雅黑" pitchFamily="34" charset="-122"/>
              </a:rPr>
              <a:t>resource </a:t>
            </a:r>
            <a:r>
              <a:rPr lang="en-US" altLang="zh-CN" sz="2400" b="1" dirty="0" smtClean="0">
                <a:solidFill>
                  <a:schemeClr val="tx1"/>
                </a:solidFill>
                <a:ea typeface="微软雅黑" pitchFamily="34" charset="-122"/>
              </a:rPr>
              <a:t>pressure</a:t>
            </a:r>
            <a:r>
              <a:rPr lang="en-US" altLang="zh-CN" sz="2400" b="1" dirty="0">
                <a:solidFill>
                  <a:schemeClr val="tx1"/>
                </a:solidFill>
                <a:ea typeface="微软雅黑" pitchFamily="34" charset="-122"/>
              </a:rPr>
              <a:t>.</a:t>
            </a:r>
            <a:r>
              <a:rPr lang="zh-CN" altLang="en-US" sz="2400" b="1" dirty="0">
                <a:solidFill>
                  <a:schemeClr val="tx1"/>
                </a:solidFill>
                <a:ea typeface="微软雅黑" pitchFamily="34" charset="-122"/>
              </a:rPr>
              <a:t> </a:t>
            </a:r>
          </a:p>
        </p:txBody>
      </p:sp>
      <p:sp>
        <p:nvSpPr>
          <p:cNvPr id="2" name="Oval 14"/>
          <p:cNvSpPr>
            <a:spLocks noChangeArrowheads="1"/>
          </p:cNvSpPr>
          <p:nvPr/>
        </p:nvSpPr>
        <p:spPr bwMode="gray">
          <a:xfrm>
            <a:off x="3505200" y="2895600"/>
            <a:ext cx="2057400" cy="2057400"/>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latinLnBrk="1">
              <a:defRPr/>
            </a:pPr>
            <a:r>
              <a:rPr kumimoji="1" lang="en-US" altLang="zh-CN" sz="2000" b="1" dirty="0">
                <a:solidFill>
                  <a:schemeClr val="tx1"/>
                </a:solidFill>
                <a:latin typeface="微软雅黑" pitchFamily="34" charset="-122"/>
                <a:ea typeface="微软雅黑" pitchFamily="34" charset="-122"/>
              </a:rPr>
              <a:t>Four Major </a:t>
            </a:r>
          </a:p>
          <a:p>
            <a:pPr algn="ctr" latinLnBrk="1">
              <a:defRPr/>
            </a:pPr>
            <a:r>
              <a:rPr kumimoji="1" lang="en-US" altLang="zh-CN" sz="2000" b="1" dirty="0">
                <a:solidFill>
                  <a:schemeClr val="tx1"/>
                </a:solidFill>
                <a:latin typeface="微软雅黑" pitchFamily="34" charset="-122"/>
                <a:ea typeface="微软雅黑" pitchFamily="34" charset="-122"/>
              </a:rPr>
              <a:t>Benefits </a:t>
            </a:r>
            <a:r>
              <a:rPr kumimoji="1" lang="en-US" altLang="zh-CN" sz="2000" b="1" dirty="0" smtClean="0">
                <a:solidFill>
                  <a:schemeClr val="tx1"/>
                </a:solidFill>
                <a:latin typeface="微软雅黑" pitchFamily="34" charset="-122"/>
                <a:ea typeface="微软雅黑" pitchFamily="34" charset="-122"/>
              </a:rPr>
              <a:t>on</a:t>
            </a:r>
          </a:p>
          <a:p>
            <a:pPr algn="ctr" latinLnBrk="1">
              <a:defRPr/>
            </a:pPr>
            <a:r>
              <a:rPr kumimoji="1" lang="en-US" altLang="zh-CN" sz="2000" b="1" dirty="0" smtClean="0">
                <a:solidFill>
                  <a:schemeClr val="tx1"/>
                </a:solidFill>
                <a:latin typeface="微软雅黑" pitchFamily="34" charset="-122"/>
                <a:ea typeface="微软雅黑" pitchFamily="34" charset="-122"/>
              </a:rPr>
              <a:t> Healthcare </a:t>
            </a:r>
            <a:endParaRPr kumimoji="1" lang="en-US" altLang="zh-CN" sz="2000" b="1" dirty="0">
              <a:solidFill>
                <a:schemeClr val="tx1"/>
              </a:solidFill>
              <a:latin typeface="微软雅黑" pitchFamily="34" charset="-122"/>
              <a:ea typeface="微软雅黑" pitchFamily="34" charset="-122"/>
            </a:endParaRPr>
          </a:p>
          <a:p>
            <a:pPr algn="ctr" latinLnBrk="1">
              <a:defRPr/>
            </a:pPr>
            <a:r>
              <a:rPr kumimoji="1" lang="en-US" altLang="zh-CN" sz="2000" b="1" dirty="0" smtClean="0">
                <a:solidFill>
                  <a:schemeClr val="tx1"/>
                </a:solidFill>
                <a:latin typeface="微软雅黑" pitchFamily="34" charset="-122"/>
                <a:ea typeface="微软雅黑" pitchFamily="34" charset="-122"/>
              </a:rPr>
              <a:t>Service</a:t>
            </a:r>
            <a:endParaRPr kumimoji="1" lang="en-US" altLang="zh-CN" sz="2000" b="1" dirty="0">
              <a:solidFill>
                <a:schemeClr val="tx1"/>
              </a:solidFill>
              <a:latin typeface="微软雅黑" pitchFamily="34" charset="-122"/>
              <a:ea typeface="微软雅黑" pitchFamily="34" charset="-122"/>
            </a:endParaRPr>
          </a:p>
        </p:txBody>
      </p:sp>
      <p:sp>
        <p:nvSpPr>
          <p:cNvPr id="1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1140B966-B505-4A68-ACFC-5A55D7FBDA5F}" type="slidenum">
              <a:rPr lang="en-US" altLang="zh-CN" sz="1400">
                <a:solidFill>
                  <a:srgbClr val="FFFFFF"/>
                </a:solidFill>
                <a:latin typeface="+mj-lt"/>
                <a:ea typeface="+mj-ea"/>
                <a:cs typeface="+mj-cs"/>
              </a:rPr>
              <a:pPr algn="ctr">
                <a:defRPr/>
              </a:pPr>
              <a:t>8</a:t>
            </a:fld>
            <a:endParaRPr lang="en-US" altLang="zh-CN" sz="140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a:xfrm>
            <a:off x="533400" y="0"/>
            <a:ext cx="8183563" cy="1447800"/>
          </a:xfrm>
        </p:spPr>
        <p:txBody>
          <a:bodyPr/>
          <a:lstStyle/>
          <a:p>
            <a:pPr algn="ctr">
              <a:defRPr/>
            </a:pPr>
            <a:r>
              <a:rPr lang="en-US" altLang="zh-CN" sz="3600" dirty="0" smtClean="0">
                <a:solidFill>
                  <a:schemeClr val="tx1"/>
                </a:solidFill>
                <a:ea typeface="华文楷体" pitchFamily="2" charset="-122"/>
              </a:rPr>
              <a:t>Promoting HealthCare </a:t>
            </a:r>
            <a:r>
              <a:rPr lang="en-US" altLang="zh-CN" sz="3600" dirty="0" smtClean="0">
                <a:solidFill>
                  <a:schemeClr val="tx1"/>
                </a:solidFill>
                <a:latin typeface="+mn-lt"/>
                <a:ea typeface="华文楷体" pitchFamily="2" charset="-122"/>
              </a:rPr>
              <a:t>Networking</a:t>
            </a:r>
            <a:endParaRPr lang="en-US" altLang="zh-CN" sz="3600" dirty="0">
              <a:solidFill>
                <a:schemeClr val="tx1"/>
              </a:solidFill>
              <a:latin typeface="+mn-lt"/>
              <a:ea typeface="华文楷体" pitchFamily="2" charset="-122"/>
            </a:endParaRPr>
          </a:p>
        </p:txBody>
      </p:sp>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9</a:t>
            </a:fld>
            <a:endParaRPr lang="en-US" altLang="zh-CN" sz="1400" dirty="0">
              <a:solidFill>
                <a:srgbClr val="FFFFFF"/>
              </a:solidFill>
              <a:latin typeface="+mj-lt"/>
              <a:ea typeface="+mj-ea"/>
              <a:cs typeface="+mj-cs"/>
            </a:endParaRPr>
          </a:p>
        </p:txBody>
      </p:sp>
      <p:sp>
        <p:nvSpPr>
          <p:cNvPr id="9" name="Rectangle 8"/>
          <p:cNvSpPr>
            <a:spLocks noChangeArrowheads="1"/>
          </p:cNvSpPr>
          <p:nvPr/>
        </p:nvSpPr>
        <p:spPr bwMode="auto">
          <a:xfrm>
            <a:off x="609600" y="1600200"/>
            <a:ext cx="7848600" cy="5863144"/>
          </a:xfrm>
          <a:prstGeom prst="rect">
            <a:avLst/>
          </a:prstGeom>
          <a:noFill/>
          <a:ln w="9525">
            <a:noFill/>
            <a:miter lim="800000"/>
            <a:headEnd/>
            <a:tailEnd/>
          </a:ln>
        </p:spPr>
        <p:txBody>
          <a:bodyPr wrap="square">
            <a:spAutoFit/>
          </a:bodyPr>
          <a:lstStyle/>
          <a:p>
            <a:pPr lvl="5">
              <a:lnSpc>
                <a:spcPts val="3000"/>
              </a:lnSpc>
            </a:pPr>
            <a:endParaRPr lang="en-US" sz="2800" dirty="0" smtClean="0"/>
          </a:p>
          <a:p>
            <a:pPr lvl="0">
              <a:lnSpc>
                <a:spcPts val="3000"/>
              </a:lnSpc>
              <a:buFont typeface="Arial" pitchFamily="34" charset="0"/>
              <a:buChar char="•"/>
            </a:pPr>
            <a:r>
              <a:rPr lang="en-US" altLang="zh-CN" sz="2800" dirty="0" smtClean="0">
                <a:latin typeface="微软雅黑" pitchFamily="34" charset="-122"/>
                <a:ea typeface="微软雅黑" pitchFamily="34" charset="-122"/>
              </a:rPr>
              <a:t> </a:t>
            </a:r>
            <a:r>
              <a:rPr lang="en-US" altLang="zh-CN" sz="2800" dirty="0" smtClean="0">
                <a:latin typeface="+mn-lt"/>
              </a:rPr>
              <a:t>Tele-Medicine</a:t>
            </a:r>
            <a:r>
              <a:rPr lang="en-US" sz="2800" dirty="0" smtClean="0">
                <a:latin typeface="+mn-lt"/>
              </a:rPr>
              <a:t> collaboration and medical  special network construction</a:t>
            </a:r>
            <a:r>
              <a:rPr lang="en-US" altLang="zh-CN" sz="2800" dirty="0" smtClean="0">
                <a:latin typeface="+mn-lt"/>
                <a:ea typeface="微软雅黑" pitchFamily="34" charset="-122"/>
              </a:rPr>
              <a:t> </a:t>
            </a:r>
          </a:p>
          <a:p>
            <a:pPr lvl="0">
              <a:lnSpc>
                <a:spcPts val="3000"/>
              </a:lnSpc>
              <a:buFont typeface="Arial" pitchFamily="34" charset="0"/>
              <a:buChar char="•"/>
            </a:pPr>
            <a:endParaRPr lang="en-US" altLang="zh-CN" sz="2800" dirty="0" smtClean="0">
              <a:latin typeface="+mn-lt"/>
              <a:ea typeface="微软雅黑" pitchFamily="34" charset="-122"/>
            </a:endParaRPr>
          </a:p>
          <a:p>
            <a:pPr lvl="0">
              <a:lnSpc>
                <a:spcPts val="3000"/>
              </a:lnSpc>
              <a:buFont typeface="Arial" pitchFamily="34" charset="0"/>
              <a:buChar char="•"/>
            </a:pPr>
            <a:r>
              <a:rPr lang="en-US" altLang="zh-CN" sz="2800" dirty="0" smtClean="0">
                <a:latin typeface="+mn-lt"/>
              </a:rPr>
              <a:t>  F</a:t>
            </a:r>
            <a:r>
              <a:rPr lang="en-US" sz="2800" dirty="0" smtClean="0">
                <a:latin typeface="+mn-lt"/>
              </a:rPr>
              <a:t>amily and senior cares</a:t>
            </a:r>
          </a:p>
          <a:p>
            <a:pPr lvl="0">
              <a:lnSpc>
                <a:spcPts val="3000"/>
              </a:lnSpc>
            </a:pPr>
            <a:endParaRPr lang="en-US" sz="2800" dirty="0" smtClean="0">
              <a:latin typeface="+mn-lt"/>
            </a:endParaRPr>
          </a:p>
          <a:p>
            <a:pPr>
              <a:lnSpc>
                <a:spcPts val="3000"/>
              </a:lnSpc>
              <a:buFont typeface="Arial" pitchFamily="34" charset="0"/>
              <a:buChar char="•"/>
            </a:pPr>
            <a:r>
              <a:rPr lang="en-US" altLang="zh-CN" sz="2800" b="1" dirty="0" smtClean="0">
                <a:latin typeface="+mn-lt"/>
                <a:ea typeface="微软雅黑" pitchFamily="34" charset="-122"/>
              </a:rPr>
              <a:t>  </a:t>
            </a:r>
            <a:r>
              <a:rPr lang="en-US" altLang="zh-CN" sz="2800" dirty="0" smtClean="0">
                <a:latin typeface="+mn-lt"/>
              </a:rPr>
              <a:t>I</a:t>
            </a:r>
            <a:r>
              <a:rPr lang="en-US" sz="2800" dirty="0" smtClean="0">
                <a:latin typeface="+mn-lt"/>
              </a:rPr>
              <a:t>mprove healthcare safety</a:t>
            </a:r>
          </a:p>
          <a:p>
            <a:pPr>
              <a:lnSpc>
                <a:spcPts val="3000"/>
              </a:lnSpc>
              <a:buFont typeface="Arial" pitchFamily="34" charset="0"/>
              <a:buChar char="•"/>
            </a:pPr>
            <a:endParaRPr lang="en-US" sz="2800" dirty="0" smtClean="0">
              <a:latin typeface="+mn-lt"/>
            </a:endParaRPr>
          </a:p>
          <a:p>
            <a:pPr lvl="0">
              <a:lnSpc>
                <a:spcPts val="3000"/>
              </a:lnSpc>
              <a:buFont typeface="Arial" pitchFamily="34" charset="0"/>
              <a:buChar char="•"/>
            </a:pPr>
            <a:r>
              <a:rPr lang="en-US" sz="2800" dirty="0" smtClean="0">
                <a:latin typeface="+mn-lt"/>
              </a:rPr>
              <a:t>  Intelligent management of the hospital equipment and staff </a:t>
            </a:r>
          </a:p>
          <a:p>
            <a:pPr>
              <a:lnSpc>
                <a:spcPts val="3000"/>
              </a:lnSpc>
              <a:buFont typeface="Arial" pitchFamily="34" charset="0"/>
              <a:buChar char="•"/>
            </a:pPr>
            <a:endParaRPr lang="en-US" sz="2400" dirty="0" smtClean="0"/>
          </a:p>
          <a:p>
            <a:pPr>
              <a:lnSpc>
                <a:spcPts val="3000"/>
              </a:lnSpc>
            </a:pPr>
            <a:endParaRPr lang="zh-CN" altLang="en-US" sz="2400" b="1" dirty="0" smtClean="0">
              <a:latin typeface="微软雅黑" pitchFamily="34" charset="-122"/>
              <a:ea typeface="微软雅黑" pitchFamily="34" charset="-122"/>
            </a:endParaRPr>
          </a:p>
          <a:p>
            <a:pPr lvl="0">
              <a:lnSpc>
                <a:spcPts val="3000"/>
              </a:lnSpc>
              <a:buFont typeface="Arial" pitchFamily="34" charset="0"/>
              <a:buChar char="•"/>
            </a:pPr>
            <a:endParaRPr lang="zh-CN" altLang="en-US" sz="2400" b="1"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a:latin typeface="微软雅黑" pitchFamily="34" charset="-122"/>
              <a:ea typeface="微软雅黑" pitchFamily="34" charset="-122"/>
            </a:endParaRPr>
          </a:p>
        </p:txBody>
      </p:sp>
      <p:pic>
        <p:nvPicPr>
          <p:cNvPr id="5" name="图片 4" descr="图片10.jpg"/>
          <p:cNvPicPr>
            <a:picLocks noChangeAspect="1"/>
          </p:cNvPicPr>
          <p:nvPr/>
        </p:nvPicPr>
        <p:blipFill>
          <a:blip r:embed="rId2" cstate="print"/>
          <a:stretch>
            <a:fillRect/>
          </a:stretch>
        </p:blipFill>
        <p:spPr>
          <a:xfrm>
            <a:off x="5791200" y="2819400"/>
            <a:ext cx="1828800" cy="124299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活力">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4590</TotalTime>
  <Words>1022</Words>
  <Application>Microsoft Office PowerPoint</Application>
  <PresentationFormat>On-screen Show (4:3)</PresentationFormat>
  <Paragraphs>337</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平衡</vt:lpstr>
      <vt:lpstr>Slide 1</vt:lpstr>
      <vt:lpstr>Slide 2</vt:lpstr>
      <vt:lpstr>   </vt:lpstr>
      <vt:lpstr>Slide 4</vt:lpstr>
      <vt:lpstr>   </vt:lpstr>
      <vt:lpstr>   </vt:lpstr>
      <vt:lpstr>   Emergent Issues for Dept of Information </vt:lpstr>
      <vt:lpstr>  “E-Health”  Benefits  Chinese HealthCare</vt:lpstr>
      <vt:lpstr>Promoting HealthCare Networking</vt:lpstr>
      <vt:lpstr>   </vt:lpstr>
      <vt:lpstr>Internet of  Things and Health/Medical Care</vt:lpstr>
      <vt:lpstr> Values Added from Healthcare IOT </vt:lpstr>
      <vt:lpstr>Slide 13</vt:lpstr>
      <vt:lpstr> Emergent IOT Applications on Health Sensing  </vt:lpstr>
      <vt:lpstr>IOT Applications on Medicare Management</vt:lpstr>
      <vt:lpstr>IOT on Patient Management</vt:lpstr>
      <vt:lpstr>Wireless Access in Hospital </vt:lpstr>
      <vt:lpstr> IOT Application for Hospital Environment Management</vt:lpstr>
      <vt:lpstr>IOT in Operating  Rooms</vt:lpstr>
      <vt:lpstr>IOT Applications on Pharmaceutical Production and Safety </vt:lpstr>
      <vt:lpstr>IOT and Disease Control Networks</vt:lpstr>
      <vt:lpstr>IOT and Rescue Medical Procedure for Disaster </vt:lpstr>
      <vt:lpstr>Build Medical Info Special Networks </vt:lpstr>
      <vt:lpstr>   </vt:lpstr>
      <vt:lpstr>Wireless Tech in HealthCare </vt:lpstr>
      <vt:lpstr> Wireless Tech Specification  </vt:lpstr>
      <vt:lpstr>Internet of  Things Speeds Up  HealthCare  Reforms</vt:lpstr>
      <vt:lpstr>Slide 28</vt:lpstr>
    </vt:vector>
  </TitlesOfParts>
  <Company>Guilddesign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Sung Ha, Park</dc:creator>
  <cp:lastModifiedBy>Liang</cp:lastModifiedBy>
  <cp:revision>205</cp:revision>
  <dcterms:created xsi:type="dcterms:W3CDTF">2005-03-05T08:45:20Z</dcterms:created>
  <dcterms:modified xsi:type="dcterms:W3CDTF">2012-03-03T08:23:25Z</dcterms:modified>
</cp:coreProperties>
</file>