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370" r:id="rId2"/>
    <p:sldId id="372" r:id="rId3"/>
    <p:sldId id="373" r:id="rId4"/>
    <p:sldId id="376" r:id="rId5"/>
    <p:sldId id="378" r:id="rId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9" d="100"/>
          <a:sy n="109" d="100"/>
        </p:scale>
        <p:origin x="-2416" y="-9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1/19/12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1/19/12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January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January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January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January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January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January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January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a:t>
            </a:r>
            <a:r>
              <a:rPr lang="en-US" b="1" dirty="0" smtClean="0"/>
              <a:t>12-0073</a:t>
            </a:r>
            <a:r>
              <a:rPr lang="en-US" b="1" dirty="0" smtClean="0"/>
              <a:t>-00-wng0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January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January 2012</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WNG Closing Report for </a:t>
            </a:r>
            <a:r>
              <a:rPr lang="en-US" sz="1800" dirty="0" smtClean="0"/>
              <a:t>January 2012</a:t>
            </a:r>
            <a:endParaRPr lang="en-US" sz="1800" dirty="0"/>
          </a:p>
          <a:p>
            <a:pPr marL="914400" indent="-914400" eaLnBrk="0" hangingPunct="0">
              <a:defRPr/>
            </a:pPr>
            <a:r>
              <a:rPr lang="en-US" sz="1800" b="1" dirty="0"/>
              <a:t>Date Submitted: </a:t>
            </a:r>
            <a:r>
              <a:rPr lang="en-US" sz="1800" b="1" dirty="0" smtClean="0"/>
              <a:t>1</a:t>
            </a:r>
            <a:r>
              <a:rPr lang="en-US" sz="1800" dirty="0" smtClean="0"/>
              <a:t>9 Jan 2012</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Closing Report for </a:t>
            </a:r>
            <a:r>
              <a:rPr lang="en-US" sz="1800" dirty="0" smtClean="0"/>
              <a:t>Jan 2012 </a:t>
            </a:r>
            <a:r>
              <a:rPr lang="en-US" sz="1800" dirty="0"/>
              <a:t>Session</a:t>
            </a:r>
          </a:p>
          <a:p>
            <a:pPr marL="914400" indent="-914400" eaLnBrk="0" hangingPunct="0">
              <a:defRPr/>
            </a:pPr>
            <a:r>
              <a:rPr lang="en-US" sz="1800" b="1" dirty="0"/>
              <a:t>Abstract: </a:t>
            </a:r>
            <a:r>
              <a:rPr lang="en-US" sz="1800" dirty="0"/>
              <a:t>WNG Closing Report for </a:t>
            </a:r>
            <a:r>
              <a:rPr lang="en-US" sz="1800" dirty="0" smtClean="0"/>
              <a:t>Jacksonville</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01000" cy="762000"/>
          </a:xfrm>
        </p:spPr>
        <p:txBody>
          <a:bodyPr/>
          <a:lstStyle/>
          <a:p>
            <a:r>
              <a:rPr lang="en-US" dirty="0" smtClean="0"/>
              <a:t>SC WNG Presentations</a:t>
            </a:r>
            <a:endParaRPr lang="en-US" dirty="0"/>
          </a:p>
        </p:txBody>
      </p:sp>
      <p:sp>
        <p:nvSpPr>
          <p:cNvPr id="3" name="Content Placeholder 2"/>
          <p:cNvSpPr>
            <a:spLocks noGrp="1"/>
          </p:cNvSpPr>
          <p:nvPr>
            <p:ph idx="1"/>
          </p:nvPr>
        </p:nvSpPr>
        <p:spPr>
          <a:xfrm>
            <a:off x="381000" y="1447800"/>
            <a:ext cx="8610600" cy="4876800"/>
          </a:xfrm>
        </p:spPr>
        <p:txBody>
          <a:bodyPr/>
          <a:lstStyle/>
          <a:p>
            <a:pPr marL="457200" lvl="0" indent="-457200">
              <a:buFont typeface="+mj-lt"/>
              <a:buAutoNum type="arabicPeriod"/>
            </a:pPr>
            <a:r>
              <a:rPr lang="en-US" sz="2400" dirty="0" smtClean="0"/>
              <a:t>Group </a:t>
            </a:r>
            <a:r>
              <a:rPr lang="en-US" sz="2400" dirty="0"/>
              <a:t>management and routing issues (21-12-009-01) by </a:t>
            </a:r>
            <a:r>
              <a:rPr lang="en-US" sz="2400" dirty="0" err="1"/>
              <a:t>Subir</a:t>
            </a:r>
            <a:r>
              <a:rPr lang="en-US" sz="2400" dirty="0"/>
              <a:t> Das</a:t>
            </a:r>
          </a:p>
          <a:p>
            <a:pPr marL="457200" lvl="0" indent="-457200">
              <a:buFont typeface="+mj-lt"/>
              <a:buAutoNum type="arabicPeriod"/>
            </a:pPr>
            <a:r>
              <a:rPr lang="en-US" sz="2400" dirty="0"/>
              <a:t>PAC introduction (15-12-046-01) by M Lee, H Li, and S Park</a:t>
            </a:r>
          </a:p>
          <a:p>
            <a:pPr marL="457200" lvl="0" indent="-457200">
              <a:buFont typeface="+mj-lt"/>
              <a:buAutoNum type="arabicPeriod"/>
            </a:pPr>
            <a:r>
              <a:rPr lang="en-US" sz="2400" dirty="0"/>
              <a:t>TG4e MAC changes (15-11-0484-</a:t>
            </a:r>
            <a:r>
              <a:rPr lang="en-US" sz="2400" dirty="0" smtClean="0"/>
              <a:t>02) </a:t>
            </a:r>
            <a:r>
              <a:rPr lang="en-US" sz="2400" dirty="0"/>
              <a:t>by P Kinney</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January 2012</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305800" cy="762000"/>
          </a:xfrm>
        </p:spPr>
        <p:txBody>
          <a:bodyPr/>
          <a:lstStyle/>
          <a:p>
            <a:r>
              <a:rPr lang="en-US" sz="3200" dirty="0"/>
              <a:t>Group Management and Routing </a:t>
            </a:r>
            <a:r>
              <a:rPr lang="en-US" sz="3200" dirty="0" smtClean="0"/>
              <a:t>Issues </a:t>
            </a:r>
            <a:br>
              <a:rPr lang="en-US" sz="3200" dirty="0" smtClean="0"/>
            </a:br>
            <a:r>
              <a:rPr lang="en-US" sz="3200" dirty="0"/>
              <a:t>(21-12-009-</a:t>
            </a:r>
            <a:r>
              <a:rPr lang="en-US" sz="3200" dirty="0" smtClean="0"/>
              <a:t>01,15-12-0057-00)  </a:t>
            </a:r>
            <a:endParaRPr lang="en-US" sz="3200" dirty="0"/>
          </a:p>
        </p:txBody>
      </p:sp>
      <p:sp>
        <p:nvSpPr>
          <p:cNvPr id="3" name="Content Placeholder 2"/>
          <p:cNvSpPr>
            <a:spLocks noGrp="1"/>
          </p:cNvSpPr>
          <p:nvPr>
            <p:ph idx="1"/>
          </p:nvPr>
        </p:nvSpPr>
        <p:spPr>
          <a:xfrm>
            <a:off x="304800" y="1676400"/>
            <a:ext cx="8610600" cy="4876800"/>
          </a:xfrm>
        </p:spPr>
        <p:txBody>
          <a:bodyPr/>
          <a:lstStyle/>
          <a:p>
            <a:r>
              <a:rPr lang="en-US" sz="2000" dirty="0" smtClean="0"/>
              <a:t>Presented by Y </a:t>
            </a:r>
            <a:r>
              <a:rPr lang="en-US" sz="2000" dirty="0" err="1"/>
              <a:t>Ohba</a:t>
            </a:r>
            <a:r>
              <a:rPr lang="en-US" sz="2000" dirty="0"/>
              <a:t> (Toshiba) and K Fukui (OKI):</a:t>
            </a:r>
          </a:p>
          <a:p>
            <a:pPr lvl="0"/>
            <a:r>
              <a:rPr lang="en-US" sz="2000" dirty="0" smtClean="0"/>
              <a:t>Group </a:t>
            </a:r>
            <a:r>
              <a:rPr lang="en-US" sz="2000" dirty="0"/>
              <a:t>Management</a:t>
            </a:r>
          </a:p>
          <a:p>
            <a:pPr lvl="1"/>
            <a:r>
              <a:rPr lang="en-US" sz="2000" dirty="0"/>
              <a:t>802.21 is well suited because of its experience with heterogeneous handover services which can easily address group </a:t>
            </a:r>
            <a:r>
              <a:rPr lang="en-US" sz="2000" dirty="0" smtClean="0"/>
              <a:t>management, but they would like </a:t>
            </a:r>
            <a:r>
              <a:rPr lang="en-US" sz="2000" dirty="0"/>
              <a:t>feedback from 802.15 on this effort</a:t>
            </a:r>
          </a:p>
          <a:p>
            <a:pPr lvl="0"/>
            <a:r>
              <a:rPr lang="en-US" sz="2000" dirty="0"/>
              <a:t>L2 Routing</a:t>
            </a:r>
          </a:p>
          <a:p>
            <a:pPr lvl="1"/>
            <a:r>
              <a:rPr lang="en-US" sz="2000" dirty="0"/>
              <a:t>Question: Should we work on development of L2 routing protocol within IEEE 802?</a:t>
            </a:r>
          </a:p>
          <a:p>
            <a:pPr lvl="2"/>
            <a:r>
              <a:rPr lang="en-US" sz="2000" dirty="0"/>
              <a:t>Note:  802.21 protocol can help providing information required by L2 routing protocol</a:t>
            </a:r>
          </a:p>
          <a:p>
            <a:pPr lvl="1"/>
            <a:r>
              <a:rPr lang="en-US" sz="2000" dirty="0" smtClean="0"/>
              <a:t>Essentially</a:t>
            </a:r>
            <a:r>
              <a:rPr lang="en-US" sz="2000" dirty="0"/>
              <a:t>, there was no support to start work on an L2 routing protocol within </a:t>
            </a:r>
            <a:r>
              <a:rPr lang="en-US" sz="2000" dirty="0" smtClean="0"/>
              <a:t>802.15</a:t>
            </a:r>
          </a:p>
          <a:p>
            <a:pPr lvl="2"/>
            <a:r>
              <a:rPr lang="en-US" sz="2000" dirty="0" smtClean="0"/>
              <a:t>802.21 was asked to review 802.15.5</a:t>
            </a: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January 2012</a:t>
            </a:r>
            <a:endParaRPr lang="en-US" dirty="0"/>
          </a:p>
        </p:txBody>
      </p:sp>
    </p:spTree>
    <p:extLst>
      <p:ext uri="{BB962C8B-B14F-4D97-AF65-F5344CB8AC3E}">
        <p14:creationId xmlns:p14="http://schemas.microsoft.com/office/powerpoint/2010/main" val="28360983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PAC introduction (15-12-046-01) </a:t>
            </a:r>
            <a:endParaRPr lang="en-US" dirty="0"/>
          </a:p>
        </p:txBody>
      </p:sp>
      <p:sp>
        <p:nvSpPr>
          <p:cNvPr id="3" name="Content Placeholder 2"/>
          <p:cNvSpPr>
            <a:spLocks noGrp="1"/>
          </p:cNvSpPr>
          <p:nvPr>
            <p:ph idx="1"/>
          </p:nvPr>
        </p:nvSpPr>
        <p:spPr/>
        <p:txBody>
          <a:bodyPr/>
          <a:lstStyle/>
          <a:p>
            <a:r>
              <a:rPr lang="en-US" sz="2800" dirty="0"/>
              <a:t> </a:t>
            </a:r>
            <a:r>
              <a:rPr lang="en-US" sz="2800" dirty="0" smtClean="0"/>
              <a:t>Presented by </a:t>
            </a:r>
            <a:r>
              <a:rPr lang="en-US" sz="2800" dirty="0"/>
              <a:t>M Lee (CUNY), </a:t>
            </a:r>
            <a:r>
              <a:rPr lang="en-US" sz="2800" dirty="0" err="1"/>
              <a:t>Huan</a:t>
            </a:r>
            <a:r>
              <a:rPr lang="en-US" sz="2800" dirty="0"/>
              <a:t>-Bang Li NICT), Shannon Park (Samsung</a:t>
            </a:r>
            <a:r>
              <a:rPr lang="en-US" sz="2800" dirty="0" smtClean="0"/>
              <a:t>)</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January 2012</a:t>
            </a:r>
            <a:endParaRPr lang="en-US" dirty="0"/>
          </a:p>
        </p:txBody>
      </p:sp>
    </p:spTree>
    <p:extLst>
      <p:ext uri="{BB962C8B-B14F-4D97-AF65-F5344CB8AC3E}">
        <p14:creationId xmlns:p14="http://schemas.microsoft.com/office/powerpoint/2010/main" val="27946699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772400" cy="1295400"/>
          </a:xfrm>
        </p:spPr>
        <p:txBody>
          <a:bodyPr/>
          <a:lstStyle/>
          <a:p>
            <a:r>
              <a:rPr lang="en-US" dirty="0" smtClean="0"/>
              <a:t>TG4e </a:t>
            </a:r>
            <a:r>
              <a:rPr lang="en-US" dirty="0"/>
              <a:t>MAC </a:t>
            </a:r>
            <a:r>
              <a:rPr lang="en-US" dirty="0" smtClean="0"/>
              <a:t>changes (</a:t>
            </a:r>
            <a:r>
              <a:rPr lang="en-US" dirty="0"/>
              <a:t>15-11-0484-02)</a:t>
            </a:r>
            <a:br>
              <a:rPr lang="en-US" dirty="0"/>
            </a:br>
            <a:endParaRPr lang="en-US" dirty="0"/>
          </a:p>
        </p:txBody>
      </p:sp>
      <p:sp>
        <p:nvSpPr>
          <p:cNvPr id="3" name="Content Placeholder 2"/>
          <p:cNvSpPr>
            <a:spLocks noGrp="1"/>
          </p:cNvSpPr>
          <p:nvPr>
            <p:ph idx="1"/>
          </p:nvPr>
        </p:nvSpPr>
        <p:spPr>
          <a:xfrm>
            <a:off x="609600" y="1981200"/>
            <a:ext cx="7772400" cy="1905000"/>
          </a:xfrm>
        </p:spPr>
        <p:txBody>
          <a:bodyPr/>
          <a:lstStyle/>
          <a:p>
            <a:r>
              <a:rPr lang="en-US" sz="2800" dirty="0" smtClean="0"/>
              <a:t>Presented by </a:t>
            </a:r>
            <a:r>
              <a:rPr lang="en-US" sz="2800" dirty="0"/>
              <a:t>Pat </a:t>
            </a:r>
            <a:r>
              <a:rPr lang="en-US" sz="2800" dirty="0" smtClean="0"/>
              <a:t>Kinney</a:t>
            </a:r>
          </a:p>
          <a:p>
            <a:r>
              <a:rPr lang="en-US" sz="2800" dirty="0" smtClean="0"/>
              <a:t>Overview of enhancements added to 802.15.4-2011 by TG4e</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January 2012</a:t>
            </a:r>
            <a:endParaRPr lang="en-US" dirty="0"/>
          </a:p>
        </p:txBody>
      </p:sp>
    </p:spTree>
    <p:extLst>
      <p:ext uri="{BB962C8B-B14F-4D97-AF65-F5344CB8AC3E}">
        <p14:creationId xmlns:p14="http://schemas.microsoft.com/office/powerpoint/2010/main" val="352931522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18881</TotalTime>
  <Words>281</Words>
  <Application>Microsoft Macintosh PowerPoint</Application>
  <PresentationFormat>On-screen Show (4:3)</PresentationFormat>
  <Paragraphs>48</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SC WNG Presentations</vt:lpstr>
      <vt:lpstr>Group Management and Routing Issues  (21-12-009-01,15-12-0057-00)  </vt:lpstr>
      <vt:lpstr>PAC introduction (15-12-046-01) </vt:lpstr>
      <vt:lpstr>TG4e MAC changes (15-11-0484-02)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dc:title>
  <dc:subject/>
  <dc:creator>Pat Kinney</dc:creator>
  <cp:keywords/>
  <dc:description/>
  <cp:lastModifiedBy>Pat Kinney</cp:lastModifiedBy>
  <cp:revision>857</cp:revision>
  <cp:lastPrinted>2000-03-07T00:55:37Z</cp:lastPrinted>
  <dcterms:created xsi:type="dcterms:W3CDTF">2008-07-14T18:46:05Z</dcterms:created>
  <dcterms:modified xsi:type="dcterms:W3CDTF">2012-01-19T20:12:57Z</dcterms:modified>
  <cp:category>15-12-0073-00-wng0</cp:category>
</cp:coreProperties>
</file>